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7" r:id="rId1"/>
  </p:sldMasterIdLst>
  <p:sldIdLst>
    <p:sldId id="29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embeddedFontLst>
    <p:embeddedFont>
      <p:font typeface="B Titr" panose="00000700000000000000" pitchFamily="2" charset="-78"/>
      <p:bold r:id="rId33"/>
    </p:embeddedFont>
    <p:embeddedFont>
      <p:font typeface="Montserrat Light" pitchFamily="2" charset="0"/>
      <p:regular r:id="rId34"/>
      <p:italic r:id="rId35"/>
    </p:embeddedFont>
    <p:embeddedFont>
      <p:font typeface="Montserrat SemiBold" pitchFamily="2" charset="0"/>
      <p:bold r:id="rId36"/>
      <p:boldItalic r:id="rId37"/>
    </p:embeddedFont>
    <p:embeddedFont>
      <p:font typeface="Open Sans" panose="020B0606030504020204" pitchFamily="34" charset="0"/>
      <p:regular r:id="rId38"/>
    </p:embeddedFont>
    <p:embeddedFont>
      <p:font typeface="Poppins" panose="00000500000000000000" pitchFamily="2" charset="0"/>
      <p:regular r:id="rId39"/>
    </p:embeddedFont>
    <p:embeddedFont>
      <p:font typeface="Poppins SemiBold" panose="00000700000000000000" pitchFamily="2" charset="0"/>
      <p:bold r:id="rId40"/>
      <p:boldItalic r:id="rId41"/>
    </p:embeddedFont>
    <p:embeddedFont>
      <p:font typeface="Tahoma" panose="020B0604030504040204" pitchFamily="34" charset="0"/>
      <p:regular r:id="rId42"/>
      <p:bold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248" userDrawn="1">
          <p15:clr>
            <a:srgbClr val="A4A3A4"/>
          </p15:clr>
        </p15:guide>
        <p15:guide id="2" pos="432" userDrawn="1">
          <p15:clr>
            <a:srgbClr val="A4A3A4"/>
          </p15:clr>
        </p15:guide>
        <p15:guide id="3" orient="horz" pos="480" userDrawn="1">
          <p15:clr>
            <a:srgbClr val="A4A3A4"/>
          </p15:clr>
        </p15:guide>
        <p15:guide id="4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  <a:srgbClr val="FBFBFB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3886" autoAdjust="0"/>
  </p:normalViewPr>
  <p:slideViewPr>
    <p:cSldViewPr snapToGrid="0">
      <p:cViewPr varScale="1">
        <p:scale>
          <a:sx n="111" d="100"/>
          <a:sy n="111" d="100"/>
        </p:scale>
        <p:origin x="732" y="96"/>
      </p:cViewPr>
      <p:guideLst>
        <p:guide pos="7248"/>
        <p:guide pos="432"/>
        <p:guide orient="horz" pos="480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9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CAA-427B-8ACB-5BC51B88611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CAA-427B-8ACB-5BC51B88611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CAA-427B-8ACB-5BC51B8861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EF2-430F-89C3-056B0F855B06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EF2-430F-89C3-056B0F855B0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EF2-430F-89C3-056B0F855B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7D1-4A00-AE60-B179ABC2B262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7D1-4A00-AE60-B179ABC2B26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7D1-4A00-AE60-B179ABC2B2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16.sv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30.svg"/><Relationship Id="rId3" Type="http://schemas.openxmlformats.org/officeDocument/2006/relationships/image" Target="../media/image22.svg"/><Relationship Id="rId7" Type="http://schemas.openxmlformats.org/officeDocument/2006/relationships/image" Target="../media/image28.svg"/><Relationship Id="rId12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11" Type="http://schemas.openxmlformats.org/officeDocument/2006/relationships/image" Target="../media/image26.svg"/><Relationship Id="rId5" Type="http://schemas.openxmlformats.org/officeDocument/2006/relationships/image" Target="../media/image24.svg"/><Relationship Id="rId10" Type="http://schemas.openxmlformats.org/officeDocument/2006/relationships/image" Target="../media/image25.png"/><Relationship Id="rId4" Type="http://schemas.openxmlformats.org/officeDocument/2006/relationships/image" Target="../media/image23.png"/><Relationship Id="rId9" Type="http://schemas.openxmlformats.org/officeDocument/2006/relationships/image" Target="../media/image4.sv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2.svg"/><Relationship Id="rId7" Type="http://schemas.openxmlformats.org/officeDocument/2006/relationships/image" Target="../media/image6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1.png"/><Relationship Id="rId5" Type="http://schemas.openxmlformats.org/officeDocument/2006/relationships/image" Target="../media/image60.svg"/><Relationship Id="rId4" Type="http://schemas.openxmlformats.org/officeDocument/2006/relationships/image" Target="../media/image59.png"/><Relationship Id="rId9" Type="http://schemas.openxmlformats.org/officeDocument/2006/relationships/image" Target="../media/image4.sv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6.svg"/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12" Type="http://schemas.openxmlformats.org/officeDocument/2006/relationships/image" Target="../media/image65.pn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5.png"/><Relationship Id="rId11" Type="http://schemas.openxmlformats.org/officeDocument/2006/relationships/image" Target="../media/image4.svg"/><Relationship Id="rId5" Type="http://schemas.openxmlformats.org/officeDocument/2006/relationships/image" Target="../media/image54.svg"/><Relationship Id="rId15" Type="http://schemas.openxmlformats.org/officeDocument/2006/relationships/image" Target="../media/image58.svg"/><Relationship Id="rId10" Type="http://schemas.openxmlformats.org/officeDocument/2006/relationships/image" Target="../media/image3.png"/><Relationship Id="rId4" Type="http://schemas.openxmlformats.org/officeDocument/2006/relationships/image" Target="../media/image53.png"/><Relationship Id="rId9" Type="http://schemas.openxmlformats.org/officeDocument/2006/relationships/image" Target="../media/image64.svg"/><Relationship Id="rId14" Type="http://schemas.openxmlformats.org/officeDocument/2006/relationships/image" Target="../media/image57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svg"/><Relationship Id="rId7" Type="http://schemas.openxmlformats.org/officeDocument/2006/relationships/image" Target="../media/image72.sv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1.png"/><Relationship Id="rId11" Type="http://schemas.openxmlformats.org/officeDocument/2006/relationships/image" Target="../media/image4.svg"/><Relationship Id="rId5" Type="http://schemas.openxmlformats.org/officeDocument/2006/relationships/image" Target="../media/image70.svg"/><Relationship Id="rId10" Type="http://schemas.openxmlformats.org/officeDocument/2006/relationships/image" Target="../media/image3.png"/><Relationship Id="rId4" Type="http://schemas.openxmlformats.org/officeDocument/2006/relationships/image" Target="../media/image69.png"/><Relationship Id="rId9" Type="http://schemas.openxmlformats.org/officeDocument/2006/relationships/image" Target="../media/image74.sv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9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19" Type="http://schemas.openxmlformats.org/officeDocument/2006/relationships/image" Target="../media/image2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svg"/><Relationship Id="rId7" Type="http://schemas.openxmlformats.org/officeDocument/2006/relationships/image" Target="../media/image80.sv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9.png"/><Relationship Id="rId5" Type="http://schemas.openxmlformats.org/officeDocument/2006/relationships/image" Target="../media/image78.svg"/><Relationship Id="rId4" Type="http://schemas.openxmlformats.org/officeDocument/2006/relationships/image" Target="../media/image77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0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0.svg"/><Relationship Id="rId7" Type="http://schemas.openxmlformats.org/officeDocument/2006/relationships/image" Target="../media/image4.svg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82.svg"/><Relationship Id="rId5" Type="http://schemas.openxmlformats.org/officeDocument/2006/relationships/image" Target="../media/image62.svg"/><Relationship Id="rId10" Type="http://schemas.openxmlformats.org/officeDocument/2006/relationships/image" Target="../media/image81.png"/><Relationship Id="rId4" Type="http://schemas.openxmlformats.org/officeDocument/2006/relationships/image" Target="../media/image61.png"/><Relationship Id="rId9" Type="http://schemas.openxmlformats.org/officeDocument/2006/relationships/image" Target="../media/image16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84.svg"/><Relationship Id="rId7" Type="http://schemas.openxmlformats.org/officeDocument/2006/relationships/image" Target="../media/image32.sv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58.sv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sv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11" Type="http://schemas.openxmlformats.org/officeDocument/2006/relationships/image" Target="../media/image4.svg"/><Relationship Id="rId5" Type="http://schemas.openxmlformats.org/officeDocument/2006/relationships/image" Target="../media/image24.svg"/><Relationship Id="rId10" Type="http://schemas.openxmlformats.org/officeDocument/2006/relationships/image" Target="../media/image3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5.png"/><Relationship Id="rId11" Type="http://schemas.openxmlformats.org/officeDocument/2006/relationships/image" Target="../media/image4.svg"/><Relationship Id="rId5" Type="http://schemas.openxmlformats.org/officeDocument/2006/relationships/image" Target="../media/image54.svg"/><Relationship Id="rId10" Type="http://schemas.openxmlformats.org/officeDocument/2006/relationships/image" Target="../media/image3.png"/><Relationship Id="rId4" Type="http://schemas.openxmlformats.org/officeDocument/2006/relationships/image" Target="../media/image53.png"/><Relationship Id="rId9" Type="http://schemas.openxmlformats.org/officeDocument/2006/relationships/image" Target="../media/image58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16.sv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4.sv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svg"/><Relationship Id="rId7" Type="http://schemas.openxmlformats.org/officeDocument/2006/relationships/image" Target="../media/image88.sv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7.png"/><Relationship Id="rId11" Type="http://schemas.openxmlformats.org/officeDocument/2006/relationships/image" Target="../media/image50.svg"/><Relationship Id="rId5" Type="http://schemas.openxmlformats.org/officeDocument/2006/relationships/image" Target="../media/image86.svg"/><Relationship Id="rId10" Type="http://schemas.openxmlformats.org/officeDocument/2006/relationships/image" Target="../media/image49.png"/><Relationship Id="rId4" Type="http://schemas.openxmlformats.org/officeDocument/2006/relationships/image" Target="../media/image85.png"/><Relationship Id="rId9" Type="http://schemas.openxmlformats.org/officeDocument/2006/relationships/image" Target="../media/image48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58.sv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7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4.sv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7" Type="http://schemas.openxmlformats.org/officeDocument/2006/relationships/image" Target="../media/image40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9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6.svg"/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12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0.svg"/><Relationship Id="rId5" Type="http://schemas.openxmlformats.org/officeDocument/2006/relationships/image" Target="../media/image6.sv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4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7" Type="http://schemas.openxmlformats.org/officeDocument/2006/relationships/image" Target="../media/image40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9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90.svg"/><Relationship Id="rId7" Type="http://schemas.openxmlformats.org/officeDocument/2006/relationships/image" Target="../media/image94.svg"/><Relationship Id="rId2" Type="http://schemas.openxmlformats.org/officeDocument/2006/relationships/image" Target="../media/image8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3.png"/><Relationship Id="rId5" Type="http://schemas.openxmlformats.org/officeDocument/2006/relationships/image" Target="../media/image92.svg"/><Relationship Id="rId4" Type="http://schemas.openxmlformats.org/officeDocument/2006/relationships/image" Target="../media/image91.png"/><Relationship Id="rId9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.svg"/><Relationship Id="rId7" Type="http://schemas.openxmlformats.org/officeDocument/2006/relationships/image" Target="../media/image1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Relationship Id="rId9" Type="http://schemas.openxmlformats.org/officeDocument/2006/relationships/image" Target="../media/image34.svg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svg"/><Relationship Id="rId7" Type="http://schemas.openxmlformats.org/officeDocument/2006/relationships/image" Target="../media/image100.svg"/><Relationship Id="rId2" Type="http://schemas.openxmlformats.org/officeDocument/2006/relationships/image" Target="../media/image9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9.png"/><Relationship Id="rId11" Type="http://schemas.openxmlformats.org/officeDocument/2006/relationships/image" Target="../media/image104.svg"/><Relationship Id="rId5" Type="http://schemas.openxmlformats.org/officeDocument/2006/relationships/image" Target="../media/image98.sv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sv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6.svg"/><Relationship Id="rId7" Type="http://schemas.openxmlformats.org/officeDocument/2006/relationships/image" Target="../media/image12.svg"/><Relationship Id="rId2" Type="http://schemas.openxmlformats.org/officeDocument/2006/relationships/image" Target="../media/image10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8.svg"/><Relationship Id="rId4" Type="http://schemas.openxmlformats.org/officeDocument/2006/relationships/image" Target="../media/image107.png"/><Relationship Id="rId9" Type="http://schemas.openxmlformats.org/officeDocument/2006/relationships/image" Target="../media/image110.sv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5.png"/><Relationship Id="rId11" Type="http://schemas.openxmlformats.org/officeDocument/2006/relationships/image" Target="../media/image58.svg"/><Relationship Id="rId5" Type="http://schemas.openxmlformats.org/officeDocument/2006/relationships/image" Target="../media/image54.svg"/><Relationship Id="rId10" Type="http://schemas.openxmlformats.org/officeDocument/2006/relationships/image" Target="../media/image57.png"/><Relationship Id="rId4" Type="http://schemas.openxmlformats.org/officeDocument/2006/relationships/image" Target="../media/image53.png"/><Relationship Id="rId9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0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4.sv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6.svg"/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12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0.svg"/><Relationship Id="rId5" Type="http://schemas.openxmlformats.org/officeDocument/2006/relationships/image" Target="../media/image6.sv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4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7" Type="http://schemas.openxmlformats.org/officeDocument/2006/relationships/image" Target="../media/image40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9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5.png"/><Relationship Id="rId11" Type="http://schemas.openxmlformats.org/officeDocument/2006/relationships/image" Target="../media/image50.svg"/><Relationship Id="rId5" Type="http://schemas.openxmlformats.org/officeDocument/2006/relationships/image" Target="../media/image44.sv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svg"/><Relationship Id="rId7" Type="http://schemas.openxmlformats.org/officeDocument/2006/relationships/image" Target="../media/image56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5.png"/><Relationship Id="rId11" Type="http://schemas.openxmlformats.org/officeDocument/2006/relationships/image" Target="../media/image4.svg"/><Relationship Id="rId5" Type="http://schemas.openxmlformats.org/officeDocument/2006/relationships/image" Target="../media/image54.svg"/><Relationship Id="rId10" Type="http://schemas.openxmlformats.org/officeDocument/2006/relationships/image" Target="../media/image3.png"/><Relationship Id="rId4" Type="http://schemas.openxmlformats.org/officeDocument/2006/relationships/image" Target="../media/image53.png"/><Relationship Id="rId9" Type="http://schemas.openxmlformats.org/officeDocument/2006/relationships/image" Target="../media/image5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9CB8DFC8-589A-BFF7-73E1-2F313A1AC3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50405" y="4332456"/>
            <a:ext cx="2641595" cy="252797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AA693BA-B280-7FFD-BAA4-E387EF2717B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364854">
            <a:off x="9746252" y="4225907"/>
            <a:ext cx="1473047" cy="132161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E6F63209-CC95-9F6D-4360-66F7AB37A72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7762" y="1737848"/>
            <a:ext cx="1866974" cy="135288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384DA33-9B0F-6C60-E30F-A1D23FA7DF2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0" y="0"/>
            <a:ext cx="2096686" cy="321137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063FB34A-7F93-285D-479D-3EEDFE8CDA5B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557822" y="453945"/>
            <a:ext cx="1781426" cy="129684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F9C44D8-3E16-9E15-E95A-0DB35C53805C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257728" y="5478438"/>
            <a:ext cx="2268827" cy="100155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0DE7D66-16B0-5021-FB6C-E14A4E67F93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620093" y="1647437"/>
            <a:ext cx="525070" cy="55288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89F2ABBE-DC65-C94F-EFE2-3048C7761DC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562328" y="982702"/>
            <a:ext cx="582835" cy="58283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20EBCD4-BC44-91B5-D3C0-58AF736ECEE4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615191" y="5927724"/>
            <a:ext cx="123210" cy="32966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A3CE562A-0666-A206-F7D8-36826C2E4777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546962" y="989128"/>
            <a:ext cx="165419" cy="12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543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D101E58-4E1B-5C42-B89F-23C1A62786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51976" y="5080853"/>
            <a:ext cx="5046887" cy="177792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AD35B80-2F70-323E-C313-F3C4D0DFA46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03031" y="-1"/>
            <a:ext cx="3988969" cy="358193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52851A2-83D5-FDD5-228F-0C08B7FB67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91446" y="639652"/>
            <a:ext cx="582835" cy="58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256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3E3A5D6-4096-20A5-2132-B735053095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25648" y="5076840"/>
            <a:ext cx="1609291" cy="116615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E6CB77B-72BC-C46C-53D3-B18E6685AA1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" y="4461836"/>
            <a:ext cx="3219088" cy="239616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8245CCA-8793-A3E0-DCE0-0A34A54C5F6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48570" y="1"/>
            <a:ext cx="2366637" cy="373987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9FAEEA3F-C8AF-C0F4-E98D-128EC2EBD2D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364854">
            <a:off x="873021" y="-377915"/>
            <a:ext cx="1473047" cy="132161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3F72445-8F5B-679A-81F6-8994C86B3931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951231" y="5859174"/>
            <a:ext cx="1120381" cy="113217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A857B315-9BBD-C09D-15AB-702CC0B6A1C1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665368" y="1539141"/>
            <a:ext cx="733039" cy="84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953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6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5BF220D-0EB4-8561-900E-CD516AB5BBBD}"/>
              </a:ext>
            </a:extLst>
          </p:cNvPr>
          <p:cNvSpPr/>
          <p:nvPr userDrawn="1"/>
        </p:nvSpPr>
        <p:spPr>
          <a:xfrm>
            <a:off x="-1285425" y="1980425"/>
            <a:ext cx="6193056" cy="5364922"/>
          </a:xfrm>
          <a:custGeom>
            <a:avLst/>
            <a:gdLst>
              <a:gd name="connsiteX0" fmla="*/ 806977 w 1638300"/>
              <a:gd name="connsiteY0" fmla="*/ 100984 h 1419225"/>
              <a:gd name="connsiteX1" fmla="*/ 329775 w 1638300"/>
              <a:gd name="connsiteY1" fmla="*/ 8591 h 1419225"/>
              <a:gd name="connsiteX2" fmla="*/ 167850 w 1638300"/>
              <a:gd name="connsiteY2" fmla="*/ 733444 h 1419225"/>
              <a:gd name="connsiteX3" fmla="*/ 29737 w 1638300"/>
              <a:gd name="connsiteY3" fmla="*/ 955376 h 1419225"/>
              <a:gd name="connsiteX4" fmla="*/ 204045 w 1638300"/>
              <a:gd name="connsiteY4" fmla="*/ 1394479 h 1419225"/>
              <a:gd name="connsiteX5" fmla="*/ 463125 w 1638300"/>
              <a:gd name="connsiteY5" fmla="*/ 1370666 h 1419225"/>
              <a:gd name="connsiteX6" fmla="*/ 444075 w 1638300"/>
              <a:gd name="connsiteY6" fmla="*/ 1248746 h 1419225"/>
              <a:gd name="connsiteX7" fmla="*/ 855555 w 1638300"/>
              <a:gd name="connsiteY7" fmla="*/ 1112539 h 1419225"/>
              <a:gd name="connsiteX8" fmla="*/ 1583265 w 1638300"/>
              <a:gd name="connsiteY8" fmla="*/ 908704 h 1419225"/>
              <a:gd name="connsiteX9" fmla="*/ 806977 w 1638300"/>
              <a:gd name="connsiteY9" fmla="*/ 100984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8300" h="1419225">
                <a:moveTo>
                  <a:pt x="806977" y="100984"/>
                </a:moveTo>
                <a:cubicBezTo>
                  <a:pt x="571710" y="178136"/>
                  <a:pt x="529800" y="-45701"/>
                  <a:pt x="329775" y="8591"/>
                </a:cubicBezTo>
                <a:cubicBezTo>
                  <a:pt x="210" y="97174"/>
                  <a:pt x="251670" y="532466"/>
                  <a:pt x="167850" y="733444"/>
                </a:cubicBezTo>
                <a:cubicBezTo>
                  <a:pt x="143085" y="793451"/>
                  <a:pt x="56407" y="895369"/>
                  <a:pt x="29737" y="955376"/>
                </a:cubicBezTo>
                <a:cubicBezTo>
                  <a:pt x="-14078" y="1054436"/>
                  <a:pt x="-44558" y="1291609"/>
                  <a:pt x="204045" y="1394479"/>
                </a:cubicBezTo>
                <a:cubicBezTo>
                  <a:pt x="335490" y="1448771"/>
                  <a:pt x="465982" y="1435436"/>
                  <a:pt x="463125" y="1370666"/>
                </a:cubicBezTo>
                <a:cubicBezTo>
                  <a:pt x="461220" y="1335424"/>
                  <a:pt x="400260" y="1303039"/>
                  <a:pt x="444075" y="1248746"/>
                </a:cubicBezTo>
                <a:cubicBezTo>
                  <a:pt x="525990" y="1145876"/>
                  <a:pt x="724110" y="1123016"/>
                  <a:pt x="855555" y="1112539"/>
                </a:cubicBezTo>
                <a:cubicBezTo>
                  <a:pt x="1019385" y="1099204"/>
                  <a:pt x="1436580" y="1208741"/>
                  <a:pt x="1583265" y="908704"/>
                </a:cubicBezTo>
                <a:cubicBezTo>
                  <a:pt x="1778527" y="508654"/>
                  <a:pt x="1497540" y="-127616"/>
                  <a:pt x="806977" y="100984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B835AB8-0C05-1978-EF53-7FC5A79C7A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439943">
            <a:off x="-331066" y="5812238"/>
            <a:ext cx="1678536" cy="80125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B5A2F81A-772B-54EE-F12A-253AD811A1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83901" y="965321"/>
            <a:ext cx="2290279" cy="339847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23F14674-F31C-563A-9EEA-5EACA9739C7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40376" y="-1"/>
            <a:ext cx="3788115" cy="126270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7FC808A-D1A6-61E1-DE03-5851F339871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928491" y="1799174"/>
            <a:ext cx="1375664" cy="12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075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1F7CA8EE-44AB-816E-B904-AA5723F8D0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2372" y="2011800"/>
            <a:ext cx="2683673" cy="3987172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63FEAA56-04C7-D380-5327-0E9BBBBD07D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2864" y="1013453"/>
            <a:ext cx="4460601" cy="187814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3A08B26-9CEE-8672-FD9B-559F3415B3F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27426" y="1"/>
            <a:ext cx="3482502" cy="1475637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B917652-F24F-1EBE-827A-B376CFE03B9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08574" y="495964"/>
            <a:ext cx="880646" cy="797566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ABE9AE44-39C6-DAB7-2954-3C1C52EE2C7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364854">
            <a:off x="11289707" y="4148157"/>
            <a:ext cx="1135229" cy="101852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3E6527B-6208-40BA-2A4F-A9A4D64AC89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20406994">
            <a:off x="2205980" y="1910242"/>
            <a:ext cx="950643" cy="526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C2D5F95-B6FE-DF54-9B50-04D122057AF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768776" y="-9947"/>
            <a:ext cx="1164689" cy="130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04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FB34F1C3-AA27-4C8C-234B-8E882D9515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95527" y="0"/>
            <a:ext cx="3396092" cy="39404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F2791EA-A527-1B56-2A0C-14E002C0F6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" y="5315943"/>
            <a:ext cx="2575738" cy="154686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199B02A-FBEA-A71C-0BD3-43E04F6018A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6342" y="4741867"/>
            <a:ext cx="1243687" cy="101705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111043D-5765-C768-D295-7CED007A33C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2888541" y="563197"/>
            <a:ext cx="437857" cy="28240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FE4D6DE-98D0-451A-FC2D-B580132C818A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364854">
            <a:off x="9530376" y="1196497"/>
            <a:ext cx="1241928" cy="111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96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42C11B99-905D-40B7-CAF9-16210AE290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50405" y="4332456"/>
            <a:ext cx="2641595" cy="2527978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50D92366-EBFD-C767-A19A-BB8254CDDC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364854">
            <a:off x="9746252" y="4225907"/>
            <a:ext cx="1473047" cy="1321613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F699701F-D311-ACF4-6320-BFB9B995C10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7762" y="1737848"/>
            <a:ext cx="1866974" cy="135288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23BFD398-1A8F-DA8B-350A-E6762E52855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0" y="0"/>
            <a:ext cx="2096686" cy="3211379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6C2B213-18FB-F464-39C6-3A2D4260A3D1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557822" y="453945"/>
            <a:ext cx="1781426" cy="1296841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030780ED-01C4-ED2E-CB71-7B93A6382CC6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694774" flipH="1">
            <a:off x="3375425" y="4767554"/>
            <a:ext cx="2268827" cy="1001554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052006A8-4913-ABE9-EB5D-FD9A4640ADB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620093" y="1647437"/>
            <a:ext cx="525070" cy="55288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2BD4E6F9-2E9A-224F-4751-8284374A053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562328" y="982702"/>
            <a:ext cx="582835" cy="582835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11538058-2C99-5FAD-D0E5-F73AB84B959B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546962" y="989128"/>
            <a:ext cx="165419" cy="12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817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7C4CB4CD-E06A-FB96-A131-A7198DACCB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3700430"/>
            <a:ext cx="2339295" cy="347552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33C9E32-AF1E-D554-FD88-6F6C8FA7D2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38954">
            <a:off x="1327761" y="1824622"/>
            <a:ext cx="2655971" cy="164417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6DC790C-7BA9-B1ED-2950-35816AAC5B9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443087" y="-1"/>
            <a:ext cx="5476706" cy="193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909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0C5A1BA-7E19-10E2-0CED-7878EECECC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50405" y="4332456"/>
            <a:ext cx="2641595" cy="252797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0537D1E-36A3-C609-76BD-D88417AB0A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2653395" cy="406405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9839AEC-F687-3763-CAA8-C9C85FF4A0E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64854">
            <a:off x="10356396" y="5705511"/>
            <a:ext cx="1473047" cy="132161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8DBBE07-C3FC-BBF4-988D-48B7F2CC269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60824" y="-228005"/>
            <a:ext cx="1781426" cy="129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99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1A9C0654-7510-F2DE-D801-30E083B161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6388" y="2953903"/>
            <a:ext cx="2887891" cy="4285256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F1D3A44-E9ED-C7A2-BA41-4911B091ABC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40376" y="-1"/>
            <a:ext cx="3788115" cy="126270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533D4055-E78F-0722-27A8-80C9E1EF76D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64854">
            <a:off x="10953763" y="4924720"/>
            <a:ext cx="1375664" cy="1234241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261B7D5-E5CD-BC5D-4D89-3A73205B362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35170" y="399641"/>
            <a:ext cx="582835" cy="58283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C0B5E1CB-E680-08B4-A222-BDE87D89BF2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76090" y="4378613"/>
            <a:ext cx="249297" cy="27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8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CF25048E-F004-13DD-E820-711D2508F4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" y="3877100"/>
            <a:ext cx="3922237" cy="2980900"/>
          </a:xfrm>
          <a:prstGeom prst="rect">
            <a:avLst/>
          </a:prstGeom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F7B04A2-3707-6A00-A28E-984CB4D4617C}"/>
              </a:ext>
            </a:extLst>
          </p:cNvPr>
          <p:cNvSpPr/>
          <p:nvPr userDrawn="1"/>
        </p:nvSpPr>
        <p:spPr>
          <a:xfrm>
            <a:off x="6839701" y="-1290369"/>
            <a:ext cx="6193056" cy="5364922"/>
          </a:xfrm>
          <a:custGeom>
            <a:avLst/>
            <a:gdLst>
              <a:gd name="connsiteX0" fmla="*/ 806977 w 1638300"/>
              <a:gd name="connsiteY0" fmla="*/ 100984 h 1419225"/>
              <a:gd name="connsiteX1" fmla="*/ 329775 w 1638300"/>
              <a:gd name="connsiteY1" fmla="*/ 8591 h 1419225"/>
              <a:gd name="connsiteX2" fmla="*/ 167850 w 1638300"/>
              <a:gd name="connsiteY2" fmla="*/ 733444 h 1419225"/>
              <a:gd name="connsiteX3" fmla="*/ 29737 w 1638300"/>
              <a:gd name="connsiteY3" fmla="*/ 955376 h 1419225"/>
              <a:gd name="connsiteX4" fmla="*/ 204045 w 1638300"/>
              <a:gd name="connsiteY4" fmla="*/ 1394479 h 1419225"/>
              <a:gd name="connsiteX5" fmla="*/ 463125 w 1638300"/>
              <a:gd name="connsiteY5" fmla="*/ 1370666 h 1419225"/>
              <a:gd name="connsiteX6" fmla="*/ 444075 w 1638300"/>
              <a:gd name="connsiteY6" fmla="*/ 1248746 h 1419225"/>
              <a:gd name="connsiteX7" fmla="*/ 855555 w 1638300"/>
              <a:gd name="connsiteY7" fmla="*/ 1112539 h 1419225"/>
              <a:gd name="connsiteX8" fmla="*/ 1583265 w 1638300"/>
              <a:gd name="connsiteY8" fmla="*/ 908704 h 1419225"/>
              <a:gd name="connsiteX9" fmla="*/ 806977 w 1638300"/>
              <a:gd name="connsiteY9" fmla="*/ 100984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8300" h="1419225">
                <a:moveTo>
                  <a:pt x="806977" y="100984"/>
                </a:moveTo>
                <a:cubicBezTo>
                  <a:pt x="571710" y="178136"/>
                  <a:pt x="529800" y="-45701"/>
                  <a:pt x="329775" y="8591"/>
                </a:cubicBezTo>
                <a:cubicBezTo>
                  <a:pt x="210" y="97174"/>
                  <a:pt x="251670" y="532466"/>
                  <a:pt x="167850" y="733444"/>
                </a:cubicBezTo>
                <a:cubicBezTo>
                  <a:pt x="143085" y="793451"/>
                  <a:pt x="56407" y="895369"/>
                  <a:pt x="29737" y="955376"/>
                </a:cubicBezTo>
                <a:cubicBezTo>
                  <a:pt x="-14078" y="1054436"/>
                  <a:pt x="-44558" y="1291609"/>
                  <a:pt x="204045" y="1394479"/>
                </a:cubicBezTo>
                <a:cubicBezTo>
                  <a:pt x="335490" y="1448771"/>
                  <a:pt x="465982" y="1435436"/>
                  <a:pt x="463125" y="1370666"/>
                </a:cubicBezTo>
                <a:cubicBezTo>
                  <a:pt x="461220" y="1335424"/>
                  <a:pt x="400260" y="1303039"/>
                  <a:pt x="444075" y="1248746"/>
                </a:cubicBezTo>
                <a:cubicBezTo>
                  <a:pt x="525990" y="1145876"/>
                  <a:pt x="724110" y="1123016"/>
                  <a:pt x="855555" y="1112539"/>
                </a:cubicBezTo>
                <a:cubicBezTo>
                  <a:pt x="1019385" y="1099204"/>
                  <a:pt x="1436580" y="1208741"/>
                  <a:pt x="1583265" y="908704"/>
                </a:cubicBezTo>
                <a:cubicBezTo>
                  <a:pt x="1778527" y="508654"/>
                  <a:pt x="1497540" y="-127616"/>
                  <a:pt x="806977" y="100984"/>
                </a:cubicBezTo>
                <a:close/>
              </a:path>
            </a:pathLst>
          </a:custGeom>
          <a:solidFill>
            <a:schemeClr val="accent4">
              <a:alpha val="41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F0BDED2-C0B5-5F3E-D696-5211F1B88C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364854">
            <a:off x="-194191" y="3522216"/>
            <a:ext cx="1135229" cy="101852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8DE98E2-E2A0-D1BD-B874-7A5E10A348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439943">
            <a:off x="6547236" y="5909618"/>
            <a:ext cx="2127737" cy="101567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D3DE646-D739-6776-4C5A-E19CB0B4562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33966" y="-214336"/>
            <a:ext cx="1164689" cy="130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277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BC9E7E93-0143-0C5F-AD6D-709E8A4A64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25648" y="5076840"/>
            <a:ext cx="1609291" cy="116615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86D515F5-E98F-B105-F794-F9278A3073E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" y="4461836"/>
            <a:ext cx="3219088" cy="239616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F6E4FED5-EF70-E042-3FBE-E383BAEFAB9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9032" y="-234421"/>
            <a:ext cx="1120381" cy="113217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4A2B0CA-FDAF-04EC-6850-C4D36A0AA09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48570" y="1"/>
            <a:ext cx="2366637" cy="373987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17E0B5BA-84BA-4B27-39EF-C73A5832C21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364854">
            <a:off x="10170696" y="1406653"/>
            <a:ext cx="1473047" cy="13216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69390113-3E14-09DD-2365-B50A42D950F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40994" y="4461836"/>
            <a:ext cx="733039" cy="84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690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D1F94ADF-75C9-5384-7B2B-8CDEDB68C0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38" y="2136128"/>
            <a:ext cx="2683673" cy="398717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5D84421-CB62-0494-3B7E-51272AB1F2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28549" y="1013317"/>
            <a:ext cx="4460601" cy="18781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4D7FDFB9-84F2-1324-62AD-7C576A76A4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83111" y="-135"/>
            <a:ext cx="3482502" cy="147563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A8BFC29-C0FF-4BE6-AA00-BB419BBC908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02850" y="361578"/>
            <a:ext cx="1164689" cy="1303477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49741DB-2E7C-25D7-9810-77A8D53D6992}"/>
              </a:ext>
            </a:extLst>
          </p:cNvPr>
          <p:cNvSpPr/>
          <p:nvPr userDrawn="1"/>
        </p:nvSpPr>
        <p:spPr>
          <a:xfrm rot="12149363">
            <a:off x="9901806" y="4386105"/>
            <a:ext cx="3227056" cy="2765566"/>
          </a:xfrm>
          <a:custGeom>
            <a:avLst/>
            <a:gdLst>
              <a:gd name="connsiteX0" fmla="*/ 32313 w 3200400"/>
              <a:gd name="connsiteY0" fmla="*/ 885078 h 2743200"/>
              <a:gd name="connsiteX1" fmla="*/ 432391 w 3200400"/>
              <a:gd name="connsiteY1" fmla="*/ 2409516 h 2743200"/>
              <a:gd name="connsiteX2" fmla="*/ 903069 w 3200400"/>
              <a:gd name="connsiteY2" fmla="*/ 2739176 h 2743200"/>
              <a:gd name="connsiteX3" fmla="*/ 1346972 w 3200400"/>
              <a:gd name="connsiteY3" fmla="*/ 2381960 h 2743200"/>
              <a:gd name="connsiteX4" fmla="*/ 1604242 w 3200400"/>
              <a:gd name="connsiteY4" fmla="*/ 1895928 h 2743200"/>
              <a:gd name="connsiteX5" fmla="*/ 2289290 w 3200400"/>
              <a:gd name="connsiteY5" fmla="*/ 1571116 h 2743200"/>
              <a:gd name="connsiteX6" fmla="*/ 3193841 w 3200400"/>
              <a:gd name="connsiteY6" fmla="*/ 940056 h 2743200"/>
              <a:gd name="connsiteX7" fmla="*/ 2800106 w 3200400"/>
              <a:gd name="connsiteY7" fmla="*/ 170398 h 2743200"/>
              <a:gd name="connsiteX8" fmla="*/ 986213 w 3200400"/>
              <a:gd name="connsiteY8" fmla="*/ 67309 h 2743200"/>
              <a:gd name="connsiteX9" fmla="*/ 32313 w 3200400"/>
              <a:gd name="connsiteY9" fmla="*/ 999359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00400" h="2743200">
                <a:moveTo>
                  <a:pt x="32313" y="885078"/>
                </a:moveTo>
                <a:cubicBezTo>
                  <a:pt x="-83531" y="1442786"/>
                  <a:pt x="126543" y="1937771"/>
                  <a:pt x="432391" y="2409516"/>
                </a:cubicBezTo>
                <a:cubicBezTo>
                  <a:pt x="558416" y="2603902"/>
                  <a:pt x="642694" y="2775829"/>
                  <a:pt x="903069" y="2739176"/>
                </a:cubicBezTo>
                <a:cubicBezTo>
                  <a:pt x="1078234" y="2714516"/>
                  <a:pt x="1261247" y="2539428"/>
                  <a:pt x="1346972" y="2381960"/>
                </a:cubicBezTo>
                <a:cubicBezTo>
                  <a:pt x="1443546" y="2204567"/>
                  <a:pt x="1463472" y="2059901"/>
                  <a:pt x="1604242" y="1895928"/>
                </a:cubicBezTo>
                <a:cubicBezTo>
                  <a:pt x="1803400" y="1663918"/>
                  <a:pt x="2009017" y="1664213"/>
                  <a:pt x="2289290" y="1571116"/>
                </a:cubicBezTo>
                <a:cubicBezTo>
                  <a:pt x="2619979" y="1461274"/>
                  <a:pt x="3119813" y="1325247"/>
                  <a:pt x="3193841" y="940056"/>
                </a:cubicBezTo>
                <a:cubicBezTo>
                  <a:pt x="3257868" y="606872"/>
                  <a:pt x="3129356" y="282231"/>
                  <a:pt x="2800106" y="170398"/>
                </a:cubicBezTo>
                <a:cubicBezTo>
                  <a:pt x="2247799" y="-17197"/>
                  <a:pt x="1550712" y="-47315"/>
                  <a:pt x="986213" y="67309"/>
                </a:cubicBezTo>
                <a:cubicBezTo>
                  <a:pt x="525241" y="160921"/>
                  <a:pt x="5681" y="456643"/>
                  <a:pt x="32313" y="999359"/>
                </a:cubicBezTo>
              </a:path>
            </a:pathLst>
          </a:custGeom>
          <a:solidFill>
            <a:schemeClr val="accent2">
              <a:lumMod val="20000"/>
              <a:lumOff val="80000"/>
              <a:alpha val="6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1FF51FC1-2AAF-2451-9ACB-F9A52A64655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57546" y="4849439"/>
            <a:ext cx="1375664" cy="12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89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68AE1F5-0ECF-A1C7-E5FC-731C7B9DDB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51976" y="5080853"/>
            <a:ext cx="5046887" cy="177792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70D0EB3-B5E9-344E-9549-8DE24EBDBE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03031" y="-1"/>
            <a:ext cx="3988969" cy="358193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C543D32-8FD1-5770-8055-C22BF1BB60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91446" y="639652"/>
            <a:ext cx="582835" cy="58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180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0769422D-8A65-FE9E-5617-0019948F1E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5973" y="5200751"/>
            <a:ext cx="5046887" cy="177792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A6B27E7-DC4A-9897-5B7C-5BA535D0108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03031" y="-1"/>
            <a:ext cx="3988969" cy="3581931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9FEA43A-5483-4579-C26A-C321DD09F5A8}"/>
              </a:ext>
            </a:extLst>
          </p:cNvPr>
          <p:cNvSpPr/>
          <p:nvPr userDrawn="1"/>
        </p:nvSpPr>
        <p:spPr>
          <a:xfrm rot="15069157">
            <a:off x="-898610" y="120509"/>
            <a:ext cx="3227056" cy="2765566"/>
          </a:xfrm>
          <a:custGeom>
            <a:avLst/>
            <a:gdLst>
              <a:gd name="connsiteX0" fmla="*/ 32313 w 3200400"/>
              <a:gd name="connsiteY0" fmla="*/ 885078 h 2743200"/>
              <a:gd name="connsiteX1" fmla="*/ 432391 w 3200400"/>
              <a:gd name="connsiteY1" fmla="*/ 2409516 h 2743200"/>
              <a:gd name="connsiteX2" fmla="*/ 903069 w 3200400"/>
              <a:gd name="connsiteY2" fmla="*/ 2739176 h 2743200"/>
              <a:gd name="connsiteX3" fmla="*/ 1346972 w 3200400"/>
              <a:gd name="connsiteY3" fmla="*/ 2381960 h 2743200"/>
              <a:gd name="connsiteX4" fmla="*/ 1604242 w 3200400"/>
              <a:gd name="connsiteY4" fmla="*/ 1895928 h 2743200"/>
              <a:gd name="connsiteX5" fmla="*/ 2289290 w 3200400"/>
              <a:gd name="connsiteY5" fmla="*/ 1571116 h 2743200"/>
              <a:gd name="connsiteX6" fmla="*/ 3193841 w 3200400"/>
              <a:gd name="connsiteY6" fmla="*/ 940056 h 2743200"/>
              <a:gd name="connsiteX7" fmla="*/ 2800106 w 3200400"/>
              <a:gd name="connsiteY7" fmla="*/ 170398 h 2743200"/>
              <a:gd name="connsiteX8" fmla="*/ 986213 w 3200400"/>
              <a:gd name="connsiteY8" fmla="*/ 67309 h 2743200"/>
              <a:gd name="connsiteX9" fmla="*/ 32313 w 3200400"/>
              <a:gd name="connsiteY9" fmla="*/ 999359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00400" h="2743200">
                <a:moveTo>
                  <a:pt x="32313" y="885078"/>
                </a:moveTo>
                <a:cubicBezTo>
                  <a:pt x="-83531" y="1442786"/>
                  <a:pt x="126543" y="1937771"/>
                  <a:pt x="432391" y="2409516"/>
                </a:cubicBezTo>
                <a:cubicBezTo>
                  <a:pt x="558416" y="2603902"/>
                  <a:pt x="642694" y="2775829"/>
                  <a:pt x="903069" y="2739176"/>
                </a:cubicBezTo>
                <a:cubicBezTo>
                  <a:pt x="1078234" y="2714516"/>
                  <a:pt x="1261247" y="2539428"/>
                  <a:pt x="1346972" y="2381960"/>
                </a:cubicBezTo>
                <a:cubicBezTo>
                  <a:pt x="1443546" y="2204567"/>
                  <a:pt x="1463472" y="2059901"/>
                  <a:pt x="1604242" y="1895928"/>
                </a:cubicBezTo>
                <a:cubicBezTo>
                  <a:pt x="1803400" y="1663918"/>
                  <a:pt x="2009017" y="1664213"/>
                  <a:pt x="2289290" y="1571116"/>
                </a:cubicBezTo>
                <a:cubicBezTo>
                  <a:pt x="2619979" y="1461274"/>
                  <a:pt x="3119813" y="1325247"/>
                  <a:pt x="3193841" y="940056"/>
                </a:cubicBezTo>
                <a:cubicBezTo>
                  <a:pt x="3257868" y="606872"/>
                  <a:pt x="3129356" y="282231"/>
                  <a:pt x="2800106" y="170398"/>
                </a:cubicBezTo>
                <a:cubicBezTo>
                  <a:pt x="2247799" y="-17197"/>
                  <a:pt x="1550712" y="-47315"/>
                  <a:pt x="986213" y="67309"/>
                </a:cubicBezTo>
                <a:cubicBezTo>
                  <a:pt x="525241" y="160921"/>
                  <a:pt x="5681" y="456643"/>
                  <a:pt x="32313" y="999359"/>
                </a:cubicBezTo>
              </a:path>
            </a:pathLst>
          </a:custGeom>
          <a:solidFill>
            <a:schemeClr val="accent2">
              <a:lumMod val="20000"/>
              <a:lumOff val="80000"/>
              <a:alpha val="6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2A9692A-F1A6-83A4-6335-9625E438554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460732">
            <a:off x="313793" y="2653988"/>
            <a:ext cx="1375664" cy="12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708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FCC26F9C-BABD-B820-85BB-E6412FB3F2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744300">
            <a:off x="6638497" y="3458595"/>
            <a:ext cx="7254200" cy="448868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6BFB3B2B-2AFB-6F3A-2D35-E5793ADCDD5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-16957" y="-12700"/>
            <a:ext cx="3415243" cy="306674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1C15874-E0EC-4799-C031-679BE705029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040469">
            <a:off x="8803638" y="4769167"/>
            <a:ext cx="1415722" cy="8764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73DEC25-E67F-C2C8-7ABF-854E6E13C40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41562" y="4967517"/>
            <a:ext cx="1144373" cy="943947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A1AD79D7-AC27-5ECB-93D5-19B8D14001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110046">
            <a:off x="821057" y="2029185"/>
            <a:ext cx="200493" cy="65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98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43A3221-E7DC-6163-557A-3203EE8C54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28435" y="5218160"/>
            <a:ext cx="5046887" cy="1777920"/>
          </a:xfrm>
          <a:prstGeom prst="rect">
            <a:avLst/>
          </a:prstGeom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F635781-234D-E6F7-8814-2E86D57AD133}"/>
              </a:ext>
            </a:extLst>
          </p:cNvPr>
          <p:cNvSpPr/>
          <p:nvPr userDrawn="1"/>
        </p:nvSpPr>
        <p:spPr>
          <a:xfrm rot="2911175">
            <a:off x="8301700" y="-781415"/>
            <a:ext cx="3227056" cy="2765566"/>
          </a:xfrm>
          <a:custGeom>
            <a:avLst/>
            <a:gdLst>
              <a:gd name="connsiteX0" fmla="*/ 32313 w 3200400"/>
              <a:gd name="connsiteY0" fmla="*/ 885078 h 2743200"/>
              <a:gd name="connsiteX1" fmla="*/ 432391 w 3200400"/>
              <a:gd name="connsiteY1" fmla="*/ 2409516 h 2743200"/>
              <a:gd name="connsiteX2" fmla="*/ 903069 w 3200400"/>
              <a:gd name="connsiteY2" fmla="*/ 2739176 h 2743200"/>
              <a:gd name="connsiteX3" fmla="*/ 1346972 w 3200400"/>
              <a:gd name="connsiteY3" fmla="*/ 2381960 h 2743200"/>
              <a:gd name="connsiteX4" fmla="*/ 1604242 w 3200400"/>
              <a:gd name="connsiteY4" fmla="*/ 1895928 h 2743200"/>
              <a:gd name="connsiteX5" fmla="*/ 2289290 w 3200400"/>
              <a:gd name="connsiteY5" fmla="*/ 1571116 h 2743200"/>
              <a:gd name="connsiteX6" fmla="*/ 3193841 w 3200400"/>
              <a:gd name="connsiteY6" fmla="*/ 940056 h 2743200"/>
              <a:gd name="connsiteX7" fmla="*/ 2800106 w 3200400"/>
              <a:gd name="connsiteY7" fmla="*/ 170398 h 2743200"/>
              <a:gd name="connsiteX8" fmla="*/ 986213 w 3200400"/>
              <a:gd name="connsiteY8" fmla="*/ 67309 h 2743200"/>
              <a:gd name="connsiteX9" fmla="*/ 32313 w 3200400"/>
              <a:gd name="connsiteY9" fmla="*/ 999359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00400" h="2743200">
                <a:moveTo>
                  <a:pt x="32313" y="885078"/>
                </a:moveTo>
                <a:cubicBezTo>
                  <a:pt x="-83531" y="1442786"/>
                  <a:pt x="126543" y="1937771"/>
                  <a:pt x="432391" y="2409516"/>
                </a:cubicBezTo>
                <a:cubicBezTo>
                  <a:pt x="558416" y="2603902"/>
                  <a:pt x="642694" y="2775829"/>
                  <a:pt x="903069" y="2739176"/>
                </a:cubicBezTo>
                <a:cubicBezTo>
                  <a:pt x="1078234" y="2714516"/>
                  <a:pt x="1261247" y="2539428"/>
                  <a:pt x="1346972" y="2381960"/>
                </a:cubicBezTo>
                <a:cubicBezTo>
                  <a:pt x="1443546" y="2204567"/>
                  <a:pt x="1463472" y="2059901"/>
                  <a:pt x="1604242" y="1895928"/>
                </a:cubicBezTo>
                <a:cubicBezTo>
                  <a:pt x="1803400" y="1663918"/>
                  <a:pt x="2009017" y="1664213"/>
                  <a:pt x="2289290" y="1571116"/>
                </a:cubicBezTo>
                <a:cubicBezTo>
                  <a:pt x="2619979" y="1461274"/>
                  <a:pt x="3119813" y="1325247"/>
                  <a:pt x="3193841" y="940056"/>
                </a:cubicBezTo>
                <a:cubicBezTo>
                  <a:pt x="3257868" y="606872"/>
                  <a:pt x="3129356" y="282231"/>
                  <a:pt x="2800106" y="170398"/>
                </a:cubicBezTo>
                <a:cubicBezTo>
                  <a:pt x="2247799" y="-17197"/>
                  <a:pt x="1550712" y="-47315"/>
                  <a:pt x="986213" y="67309"/>
                </a:cubicBezTo>
                <a:cubicBezTo>
                  <a:pt x="525241" y="160921"/>
                  <a:pt x="5681" y="456643"/>
                  <a:pt x="32313" y="999359"/>
                </a:cubicBezTo>
              </a:path>
            </a:pathLst>
          </a:custGeom>
          <a:solidFill>
            <a:schemeClr val="accent2">
              <a:lumMod val="20000"/>
              <a:lumOff val="80000"/>
              <a:alpha val="6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D1C3D52-D8B8-E1B9-8DD7-D5EBB3DFF14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32096" y="1770401"/>
            <a:ext cx="1375664" cy="123424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EDAF2BFE-8AB3-420A-A2B2-B40A3FA5E87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3591358">
            <a:off x="-5294" y="939373"/>
            <a:ext cx="1485089" cy="166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42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7C98B8C-BE42-7D8F-D1F5-4B965A701E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60773" y="5200751"/>
            <a:ext cx="5046887" cy="177792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462F310F-DEAB-0315-6157-F52E79EA956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03031" y="-1"/>
            <a:ext cx="3988969" cy="3581931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590224D-5D94-3B2C-3468-C7B8AF3D8FE9}"/>
              </a:ext>
            </a:extLst>
          </p:cNvPr>
          <p:cNvSpPr/>
          <p:nvPr userDrawn="1"/>
        </p:nvSpPr>
        <p:spPr>
          <a:xfrm rot="1073363">
            <a:off x="-670010" y="-885863"/>
            <a:ext cx="3227056" cy="2765566"/>
          </a:xfrm>
          <a:custGeom>
            <a:avLst/>
            <a:gdLst>
              <a:gd name="connsiteX0" fmla="*/ 32313 w 3200400"/>
              <a:gd name="connsiteY0" fmla="*/ 885078 h 2743200"/>
              <a:gd name="connsiteX1" fmla="*/ 432391 w 3200400"/>
              <a:gd name="connsiteY1" fmla="*/ 2409516 h 2743200"/>
              <a:gd name="connsiteX2" fmla="*/ 903069 w 3200400"/>
              <a:gd name="connsiteY2" fmla="*/ 2739176 h 2743200"/>
              <a:gd name="connsiteX3" fmla="*/ 1346972 w 3200400"/>
              <a:gd name="connsiteY3" fmla="*/ 2381960 h 2743200"/>
              <a:gd name="connsiteX4" fmla="*/ 1604242 w 3200400"/>
              <a:gd name="connsiteY4" fmla="*/ 1895928 h 2743200"/>
              <a:gd name="connsiteX5" fmla="*/ 2289290 w 3200400"/>
              <a:gd name="connsiteY5" fmla="*/ 1571116 h 2743200"/>
              <a:gd name="connsiteX6" fmla="*/ 3193841 w 3200400"/>
              <a:gd name="connsiteY6" fmla="*/ 940056 h 2743200"/>
              <a:gd name="connsiteX7" fmla="*/ 2800106 w 3200400"/>
              <a:gd name="connsiteY7" fmla="*/ 170398 h 2743200"/>
              <a:gd name="connsiteX8" fmla="*/ 986213 w 3200400"/>
              <a:gd name="connsiteY8" fmla="*/ 67309 h 2743200"/>
              <a:gd name="connsiteX9" fmla="*/ 32313 w 3200400"/>
              <a:gd name="connsiteY9" fmla="*/ 999359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00400" h="2743200">
                <a:moveTo>
                  <a:pt x="32313" y="885078"/>
                </a:moveTo>
                <a:cubicBezTo>
                  <a:pt x="-83531" y="1442786"/>
                  <a:pt x="126543" y="1937771"/>
                  <a:pt x="432391" y="2409516"/>
                </a:cubicBezTo>
                <a:cubicBezTo>
                  <a:pt x="558416" y="2603902"/>
                  <a:pt x="642694" y="2775829"/>
                  <a:pt x="903069" y="2739176"/>
                </a:cubicBezTo>
                <a:cubicBezTo>
                  <a:pt x="1078234" y="2714516"/>
                  <a:pt x="1261247" y="2539428"/>
                  <a:pt x="1346972" y="2381960"/>
                </a:cubicBezTo>
                <a:cubicBezTo>
                  <a:pt x="1443546" y="2204567"/>
                  <a:pt x="1463472" y="2059901"/>
                  <a:pt x="1604242" y="1895928"/>
                </a:cubicBezTo>
                <a:cubicBezTo>
                  <a:pt x="1803400" y="1663918"/>
                  <a:pt x="2009017" y="1664213"/>
                  <a:pt x="2289290" y="1571116"/>
                </a:cubicBezTo>
                <a:cubicBezTo>
                  <a:pt x="2619979" y="1461274"/>
                  <a:pt x="3119813" y="1325247"/>
                  <a:pt x="3193841" y="940056"/>
                </a:cubicBezTo>
                <a:cubicBezTo>
                  <a:pt x="3257868" y="606872"/>
                  <a:pt x="3129356" y="282231"/>
                  <a:pt x="2800106" y="170398"/>
                </a:cubicBezTo>
                <a:cubicBezTo>
                  <a:pt x="2247799" y="-17197"/>
                  <a:pt x="1550712" y="-47315"/>
                  <a:pt x="986213" y="67309"/>
                </a:cubicBezTo>
                <a:cubicBezTo>
                  <a:pt x="525241" y="160921"/>
                  <a:pt x="5681" y="456643"/>
                  <a:pt x="32313" y="999359"/>
                </a:cubicBezTo>
              </a:path>
            </a:pathLst>
          </a:custGeom>
          <a:solidFill>
            <a:schemeClr val="accent2">
              <a:lumMod val="20000"/>
              <a:lumOff val="80000"/>
              <a:alpha val="6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C9C07E5-4279-B0F2-3C1B-2AAA4C7C171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31334" y="4989316"/>
            <a:ext cx="1375664" cy="12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29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6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2B1D424-04AF-4B04-EB3B-6C962A7BAE86}"/>
              </a:ext>
            </a:extLst>
          </p:cNvPr>
          <p:cNvSpPr/>
          <p:nvPr userDrawn="1"/>
        </p:nvSpPr>
        <p:spPr>
          <a:xfrm>
            <a:off x="4503719" y="2095521"/>
            <a:ext cx="6193056" cy="5364922"/>
          </a:xfrm>
          <a:custGeom>
            <a:avLst/>
            <a:gdLst>
              <a:gd name="connsiteX0" fmla="*/ 806977 w 1638300"/>
              <a:gd name="connsiteY0" fmla="*/ 100984 h 1419225"/>
              <a:gd name="connsiteX1" fmla="*/ 329775 w 1638300"/>
              <a:gd name="connsiteY1" fmla="*/ 8591 h 1419225"/>
              <a:gd name="connsiteX2" fmla="*/ 167850 w 1638300"/>
              <a:gd name="connsiteY2" fmla="*/ 733444 h 1419225"/>
              <a:gd name="connsiteX3" fmla="*/ 29737 w 1638300"/>
              <a:gd name="connsiteY3" fmla="*/ 955376 h 1419225"/>
              <a:gd name="connsiteX4" fmla="*/ 204045 w 1638300"/>
              <a:gd name="connsiteY4" fmla="*/ 1394479 h 1419225"/>
              <a:gd name="connsiteX5" fmla="*/ 463125 w 1638300"/>
              <a:gd name="connsiteY5" fmla="*/ 1370666 h 1419225"/>
              <a:gd name="connsiteX6" fmla="*/ 444075 w 1638300"/>
              <a:gd name="connsiteY6" fmla="*/ 1248746 h 1419225"/>
              <a:gd name="connsiteX7" fmla="*/ 855555 w 1638300"/>
              <a:gd name="connsiteY7" fmla="*/ 1112539 h 1419225"/>
              <a:gd name="connsiteX8" fmla="*/ 1583265 w 1638300"/>
              <a:gd name="connsiteY8" fmla="*/ 908704 h 1419225"/>
              <a:gd name="connsiteX9" fmla="*/ 806977 w 1638300"/>
              <a:gd name="connsiteY9" fmla="*/ 100984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8300" h="1419225">
                <a:moveTo>
                  <a:pt x="806977" y="100984"/>
                </a:moveTo>
                <a:cubicBezTo>
                  <a:pt x="571710" y="178136"/>
                  <a:pt x="529800" y="-45701"/>
                  <a:pt x="329775" y="8591"/>
                </a:cubicBezTo>
                <a:cubicBezTo>
                  <a:pt x="210" y="97174"/>
                  <a:pt x="251670" y="532466"/>
                  <a:pt x="167850" y="733444"/>
                </a:cubicBezTo>
                <a:cubicBezTo>
                  <a:pt x="143085" y="793451"/>
                  <a:pt x="56407" y="895369"/>
                  <a:pt x="29737" y="955376"/>
                </a:cubicBezTo>
                <a:cubicBezTo>
                  <a:pt x="-14078" y="1054436"/>
                  <a:pt x="-44558" y="1291609"/>
                  <a:pt x="204045" y="1394479"/>
                </a:cubicBezTo>
                <a:cubicBezTo>
                  <a:pt x="335490" y="1448771"/>
                  <a:pt x="465982" y="1435436"/>
                  <a:pt x="463125" y="1370666"/>
                </a:cubicBezTo>
                <a:cubicBezTo>
                  <a:pt x="461220" y="1335424"/>
                  <a:pt x="400260" y="1303039"/>
                  <a:pt x="444075" y="1248746"/>
                </a:cubicBezTo>
                <a:cubicBezTo>
                  <a:pt x="525990" y="1145876"/>
                  <a:pt x="724110" y="1123016"/>
                  <a:pt x="855555" y="1112539"/>
                </a:cubicBezTo>
                <a:cubicBezTo>
                  <a:pt x="1019385" y="1099204"/>
                  <a:pt x="1436580" y="1208741"/>
                  <a:pt x="1583265" y="908704"/>
                </a:cubicBezTo>
                <a:cubicBezTo>
                  <a:pt x="1778527" y="508654"/>
                  <a:pt x="1497540" y="-127616"/>
                  <a:pt x="806977" y="100984"/>
                </a:cubicBezTo>
                <a:close/>
              </a:path>
            </a:pathLst>
          </a:custGeom>
          <a:solidFill>
            <a:schemeClr val="accent4">
              <a:alpha val="34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A44F581-1694-FE54-B0EA-963EC233E0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439943">
            <a:off x="-331066" y="5812238"/>
            <a:ext cx="1678536" cy="801252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2E3B555-DA0D-E1FD-3A3F-9C57E67D8738}"/>
              </a:ext>
            </a:extLst>
          </p:cNvPr>
          <p:cNvSpPr/>
          <p:nvPr userDrawn="1"/>
        </p:nvSpPr>
        <p:spPr>
          <a:xfrm rot="20636688">
            <a:off x="1151671" y="-466124"/>
            <a:ext cx="5569327" cy="4772877"/>
          </a:xfrm>
          <a:custGeom>
            <a:avLst/>
            <a:gdLst>
              <a:gd name="connsiteX0" fmla="*/ 32313 w 3200400"/>
              <a:gd name="connsiteY0" fmla="*/ 885078 h 2743200"/>
              <a:gd name="connsiteX1" fmla="*/ 432391 w 3200400"/>
              <a:gd name="connsiteY1" fmla="*/ 2409516 h 2743200"/>
              <a:gd name="connsiteX2" fmla="*/ 903069 w 3200400"/>
              <a:gd name="connsiteY2" fmla="*/ 2739176 h 2743200"/>
              <a:gd name="connsiteX3" fmla="*/ 1346972 w 3200400"/>
              <a:gd name="connsiteY3" fmla="*/ 2381960 h 2743200"/>
              <a:gd name="connsiteX4" fmla="*/ 1604242 w 3200400"/>
              <a:gd name="connsiteY4" fmla="*/ 1895928 h 2743200"/>
              <a:gd name="connsiteX5" fmla="*/ 2289290 w 3200400"/>
              <a:gd name="connsiteY5" fmla="*/ 1571116 h 2743200"/>
              <a:gd name="connsiteX6" fmla="*/ 3193841 w 3200400"/>
              <a:gd name="connsiteY6" fmla="*/ 940056 h 2743200"/>
              <a:gd name="connsiteX7" fmla="*/ 2800106 w 3200400"/>
              <a:gd name="connsiteY7" fmla="*/ 170398 h 2743200"/>
              <a:gd name="connsiteX8" fmla="*/ 986213 w 3200400"/>
              <a:gd name="connsiteY8" fmla="*/ 67309 h 2743200"/>
              <a:gd name="connsiteX9" fmla="*/ 32313 w 3200400"/>
              <a:gd name="connsiteY9" fmla="*/ 999359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00400" h="2743200">
                <a:moveTo>
                  <a:pt x="32313" y="885078"/>
                </a:moveTo>
                <a:cubicBezTo>
                  <a:pt x="-83531" y="1442786"/>
                  <a:pt x="126543" y="1937771"/>
                  <a:pt x="432391" y="2409516"/>
                </a:cubicBezTo>
                <a:cubicBezTo>
                  <a:pt x="558416" y="2603902"/>
                  <a:pt x="642694" y="2775829"/>
                  <a:pt x="903069" y="2739176"/>
                </a:cubicBezTo>
                <a:cubicBezTo>
                  <a:pt x="1078234" y="2714516"/>
                  <a:pt x="1261247" y="2539428"/>
                  <a:pt x="1346972" y="2381960"/>
                </a:cubicBezTo>
                <a:cubicBezTo>
                  <a:pt x="1443546" y="2204567"/>
                  <a:pt x="1463472" y="2059901"/>
                  <a:pt x="1604242" y="1895928"/>
                </a:cubicBezTo>
                <a:cubicBezTo>
                  <a:pt x="1803400" y="1663918"/>
                  <a:pt x="2009017" y="1664213"/>
                  <a:pt x="2289290" y="1571116"/>
                </a:cubicBezTo>
                <a:cubicBezTo>
                  <a:pt x="2619979" y="1461274"/>
                  <a:pt x="3119813" y="1325247"/>
                  <a:pt x="3193841" y="940056"/>
                </a:cubicBezTo>
                <a:cubicBezTo>
                  <a:pt x="3257868" y="606872"/>
                  <a:pt x="3129356" y="282231"/>
                  <a:pt x="2800106" y="170398"/>
                </a:cubicBezTo>
                <a:cubicBezTo>
                  <a:pt x="2247799" y="-17197"/>
                  <a:pt x="1550712" y="-47315"/>
                  <a:pt x="986213" y="67309"/>
                </a:cubicBezTo>
                <a:cubicBezTo>
                  <a:pt x="525241" y="160921"/>
                  <a:pt x="5681" y="456643"/>
                  <a:pt x="32313" y="999359"/>
                </a:cubicBezTo>
              </a:path>
            </a:pathLst>
          </a:custGeom>
          <a:solidFill>
            <a:schemeClr val="accent2">
              <a:lumMod val="20000"/>
              <a:lumOff val="80000"/>
              <a:alpha val="49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109CD74-4B64-FD7A-9823-63E3FA1322C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88496" y="4582869"/>
            <a:ext cx="1375664" cy="1234241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A4478C53-E170-F802-16D4-500C7A5B6B2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21371">
            <a:off x="1060322" y="514224"/>
            <a:ext cx="213485" cy="32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644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CD13D31E-506E-C82E-20A7-F71C55B23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50405" y="4332456"/>
            <a:ext cx="2641595" cy="252797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4A518D2-95EC-71C5-1B75-C72F0C201252}"/>
              </a:ext>
            </a:extLst>
          </p:cNvPr>
          <p:cNvGrpSpPr/>
          <p:nvPr userDrawn="1"/>
        </p:nvGrpSpPr>
        <p:grpSpPr>
          <a:xfrm>
            <a:off x="0" y="0"/>
            <a:ext cx="3410238" cy="4064059"/>
            <a:chOff x="0" y="0"/>
            <a:chExt cx="2694736" cy="3211379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D3B9F987-62B1-DAD4-BD87-3EC6205F1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27762" y="1737848"/>
              <a:ext cx="1866974" cy="1352880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BE13CC87-1D7A-FF07-68C3-36537615B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0" y="0"/>
              <a:ext cx="2096686" cy="3211379"/>
            </a:xfrm>
            <a:prstGeom prst="rect">
              <a:avLst/>
            </a:prstGeom>
          </p:spPr>
        </p:pic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A3ADEDAA-E32D-A5E4-4DE6-6DD420116F2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364854">
            <a:off x="10356396" y="5705511"/>
            <a:ext cx="1473047" cy="132161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99D932-B011-9555-7808-8D124E3E406A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55253" y="-585"/>
            <a:ext cx="1781426" cy="129684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09D154E-DE0A-9393-617A-0198C8DF4E79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61977" y="516804"/>
            <a:ext cx="582835" cy="58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706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CB31F58-237B-228F-AA25-247A215E81A5}"/>
              </a:ext>
            </a:extLst>
          </p:cNvPr>
          <p:cNvSpPr/>
          <p:nvPr userDrawn="1"/>
        </p:nvSpPr>
        <p:spPr>
          <a:xfrm>
            <a:off x="-1285425" y="1980425"/>
            <a:ext cx="6193056" cy="5364922"/>
          </a:xfrm>
          <a:custGeom>
            <a:avLst/>
            <a:gdLst>
              <a:gd name="connsiteX0" fmla="*/ 806977 w 1638300"/>
              <a:gd name="connsiteY0" fmla="*/ 100984 h 1419225"/>
              <a:gd name="connsiteX1" fmla="*/ 329775 w 1638300"/>
              <a:gd name="connsiteY1" fmla="*/ 8591 h 1419225"/>
              <a:gd name="connsiteX2" fmla="*/ 167850 w 1638300"/>
              <a:gd name="connsiteY2" fmla="*/ 733444 h 1419225"/>
              <a:gd name="connsiteX3" fmla="*/ 29737 w 1638300"/>
              <a:gd name="connsiteY3" fmla="*/ 955376 h 1419225"/>
              <a:gd name="connsiteX4" fmla="*/ 204045 w 1638300"/>
              <a:gd name="connsiteY4" fmla="*/ 1394479 h 1419225"/>
              <a:gd name="connsiteX5" fmla="*/ 463125 w 1638300"/>
              <a:gd name="connsiteY5" fmla="*/ 1370666 h 1419225"/>
              <a:gd name="connsiteX6" fmla="*/ 444075 w 1638300"/>
              <a:gd name="connsiteY6" fmla="*/ 1248746 h 1419225"/>
              <a:gd name="connsiteX7" fmla="*/ 855555 w 1638300"/>
              <a:gd name="connsiteY7" fmla="*/ 1112539 h 1419225"/>
              <a:gd name="connsiteX8" fmla="*/ 1583265 w 1638300"/>
              <a:gd name="connsiteY8" fmla="*/ 908704 h 1419225"/>
              <a:gd name="connsiteX9" fmla="*/ 806977 w 1638300"/>
              <a:gd name="connsiteY9" fmla="*/ 100984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8300" h="1419225">
                <a:moveTo>
                  <a:pt x="806977" y="100984"/>
                </a:moveTo>
                <a:cubicBezTo>
                  <a:pt x="571710" y="178136"/>
                  <a:pt x="529800" y="-45701"/>
                  <a:pt x="329775" y="8591"/>
                </a:cubicBezTo>
                <a:cubicBezTo>
                  <a:pt x="210" y="97174"/>
                  <a:pt x="251670" y="532466"/>
                  <a:pt x="167850" y="733444"/>
                </a:cubicBezTo>
                <a:cubicBezTo>
                  <a:pt x="143085" y="793451"/>
                  <a:pt x="56407" y="895369"/>
                  <a:pt x="29737" y="955376"/>
                </a:cubicBezTo>
                <a:cubicBezTo>
                  <a:pt x="-14078" y="1054436"/>
                  <a:pt x="-44558" y="1291609"/>
                  <a:pt x="204045" y="1394479"/>
                </a:cubicBezTo>
                <a:cubicBezTo>
                  <a:pt x="335490" y="1448771"/>
                  <a:pt x="465982" y="1435436"/>
                  <a:pt x="463125" y="1370666"/>
                </a:cubicBezTo>
                <a:cubicBezTo>
                  <a:pt x="461220" y="1335424"/>
                  <a:pt x="400260" y="1303039"/>
                  <a:pt x="444075" y="1248746"/>
                </a:cubicBezTo>
                <a:cubicBezTo>
                  <a:pt x="525990" y="1145876"/>
                  <a:pt x="724110" y="1123016"/>
                  <a:pt x="855555" y="1112539"/>
                </a:cubicBezTo>
                <a:cubicBezTo>
                  <a:pt x="1019385" y="1099204"/>
                  <a:pt x="1436580" y="1208741"/>
                  <a:pt x="1583265" y="908704"/>
                </a:cubicBezTo>
                <a:cubicBezTo>
                  <a:pt x="1778527" y="508654"/>
                  <a:pt x="1497540" y="-127616"/>
                  <a:pt x="806977" y="100984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E4B7B47-EB05-B2DC-445C-0D679F70E5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439943">
            <a:off x="-331066" y="5812238"/>
            <a:ext cx="1678536" cy="801252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471221D-CFD7-6B62-C158-8E68C1B07FFE}"/>
              </a:ext>
            </a:extLst>
          </p:cNvPr>
          <p:cNvSpPr/>
          <p:nvPr userDrawn="1"/>
        </p:nvSpPr>
        <p:spPr>
          <a:xfrm rot="12149363">
            <a:off x="10472104" y="-266681"/>
            <a:ext cx="3227056" cy="2765566"/>
          </a:xfrm>
          <a:custGeom>
            <a:avLst/>
            <a:gdLst>
              <a:gd name="connsiteX0" fmla="*/ 32313 w 3200400"/>
              <a:gd name="connsiteY0" fmla="*/ 885078 h 2743200"/>
              <a:gd name="connsiteX1" fmla="*/ 432391 w 3200400"/>
              <a:gd name="connsiteY1" fmla="*/ 2409516 h 2743200"/>
              <a:gd name="connsiteX2" fmla="*/ 903069 w 3200400"/>
              <a:gd name="connsiteY2" fmla="*/ 2739176 h 2743200"/>
              <a:gd name="connsiteX3" fmla="*/ 1346972 w 3200400"/>
              <a:gd name="connsiteY3" fmla="*/ 2381960 h 2743200"/>
              <a:gd name="connsiteX4" fmla="*/ 1604242 w 3200400"/>
              <a:gd name="connsiteY4" fmla="*/ 1895928 h 2743200"/>
              <a:gd name="connsiteX5" fmla="*/ 2289290 w 3200400"/>
              <a:gd name="connsiteY5" fmla="*/ 1571116 h 2743200"/>
              <a:gd name="connsiteX6" fmla="*/ 3193841 w 3200400"/>
              <a:gd name="connsiteY6" fmla="*/ 940056 h 2743200"/>
              <a:gd name="connsiteX7" fmla="*/ 2800106 w 3200400"/>
              <a:gd name="connsiteY7" fmla="*/ 170398 h 2743200"/>
              <a:gd name="connsiteX8" fmla="*/ 986213 w 3200400"/>
              <a:gd name="connsiteY8" fmla="*/ 67309 h 2743200"/>
              <a:gd name="connsiteX9" fmla="*/ 32313 w 3200400"/>
              <a:gd name="connsiteY9" fmla="*/ 999359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00400" h="2743200">
                <a:moveTo>
                  <a:pt x="32313" y="885078"/>
                </a:moveTo>
                <a:cubicBezTo>
                  <a:pt x="-83531" y="1442786"/>
                  <a:pt x="126543" y="1937771"/>
                  <a:pt x="432391" y="2409516"/>
                </a:cubicBezTo>
                <a:cubicBezTo>
                  <a:pt x="558416" y="2603902"/>
                  <a:pt x="642694" y="2775829"/>
                  <a:pt x="903069" y="2739176"/>
                </a:cubicBezTo>
                <a:cubicBezTo>
                  <a:pt x="1078234" y="2714516"/>
                  <a:pt x="1261247" y="2539428"/>
                  <a:pt x="1346972" y="2381960"/>
                </a:cubicBezTo>
                <a:cubicBezTo>
                  <a:pt x="1443546" y="2204567"/>
                  <a:pt x="1463472" y="2059901"/>
                  <a:pt x="1604242" y="1895928"/>
                </a:cubicBezTo>
                <a:cubicBezTo>
                  <a:pt x="1803400" y="1663918"/>
                  <a:pt x="2009017" y="1664213"/>
                  <a:pt x="2289290" y="1571116"/>
                </a:cubicBezTo>
                <a:cubicBezTo>
                  <a:pt x="2619979" y="1461274"/>
                  <a:pt x="3119813" y="1325247"/>
                  <a:pt x="3193841" y="940056"/>
                </a:cubicBezTo>
                <a:cubicBezTo>
                  <a:pt x="3257868" y="606872"/>
                  <a:pt x="3129356" y="282231"/>
                  <a:pt x="2800106" y="170398"/>
                </a:cubicBezTo>
                <a:cubicBezTo>
                  <a:pt x="2247799" y="-17197"/>
                  <a:pt x="1550712" y="-47315"/>
                  <a:pt x="986213" y="67309"/>
                </a:cubicBezTo>
                <a:cubicBezTo>
                  <a:pt x="525241" y="160921"/>
                  <a:pt x="5681" y="456643"/>
                  <a:pt x="32313" y="999359"/>
                </a:cubicBezTo>
              </a:path>
            </a:pathLst>
          </a:custGeom>
          <a:solidFill>
            <a:schemeClr val="accent2">
              <a:lumMod val="20000"/>
              <a:lumOff val="80000"/>
              <a:alpha val="6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371780-7B19-1D15-C3B3-85677AC59E6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27844" y="196653"/>
            <a:ext cx="1375664" cy="1234241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E657D12-D2E4-4A15-66B7-2AB6DD5CCC3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485948">
            <a:off x="489783" y="456683"/>
            <a:ext cx="213485" cy="32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250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C82AA402-6467-DDD6-70C0-3A2A5682E9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79377" y="-12379"/>
            <a:ext cx="4664121" cy="1554707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E4511931-416E-3297-83D3-00C0624FCC8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47000" y="0"/>
            <a:ext cx="1671768" cy="1095296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B6AD6C8-6972-C9DA-31C0-0A0BE7DE104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1" y="3903341"/>
            <a:ext cx="4648873" cy="298586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ED5868E-5066-C36D-A6C6-86FF5E596C0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36312" y="3286220"/>
            <a:ext cx="1375664" cy="12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6FE2726-5279-BF92-7382-6EBA7A7ED2B3}"/>
              </a:ext>
            </a:extLst>
          </p:cNvPr>
          <p:cNvSpPr/>
          <p:nvPr userDrawn="1"/>
        </p:nvSpPr>
        <p:spPr>
          <a:xfrm rot="1178924">
            <a:off x="7357806" y="-185385"/>
            <a:ext cx="3227056" cy="2765566"/>
          </a:xfrm>
          <a:custGeom>
            <a:avLst/>
            <a:gdLst>
              <a:gd name="connsiteX0" fmla="*/ 32313 w 3200400"/>
              <a:gd name="connsiteY0" fmla="*/ 885078 h 2743200"/>
              <a:gd name="connsiteX1" fmla="*/ 432391 w 3200400"/>
              <a:gd name="connsiteY1" fmla="*/ 2409516 h 2743200"/>
              <a:gd name="connsiteX2" fmla="*/ 903069 w 3200400"/>
              <a:gd name="connsiteY2" fmla="*/ 2739176 h 2743200"/>
              <a:gd name="connsiteX3" fmla="*/ 1346972 w 3200400"/>
              <a:gd name="connsiteY3" fmla="*/ 2381960 h 2743200"/>
              <a:gd name="connsiteX4" fmla="*/ 1604242 w 3200400"/>
              <a:gd name="connsiteY4" fmla="*/ 1895928 h 2743200"/>
              <a:gd name="connsiteX5" fmla="*/ 2289290 w 3200400"/>
              <a:gd name="connsiteY5" fmla="*/ 1571116 h 2743200"/>
              <a:gd name="connsiteX6" fmla="*/ 3193841 w 3200400"/>
              <a:gd name="connsiteY6" fmla="*/ 940056 h 2743200"/>
              <a:gd name="connsiteX7" fmla="*/ 2800106 w 3200400"/>
              <a:gd name="connsiteY7" fmla="*/ 170398 h 2743200"/>
              <a:gd name="connsiteX8" fmla="*/ 986213 w 3200400"/>
              <a:gd name="connsiteY8" fmla="*/ 67309 h 2743200"/>
              <a:gd name="connsiteX9" fmla="*/ 32313 w 3200400"/>
              <a:gd name="connsiteY9" fmla="*/ 999359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00400" h="2743200">
                <a:moveTo>
                  <a:pt x="32313" y="885078"/>
                </a:moveTo>
                <a:cubicBezTo>
                  <a:pt x="-83531" y="1442786"/>
                  <a:pt x="126543" y="1937771"/>
                  <a:pt x="432391" y="2409516"/>
                </a:cubicBezTo>
                <a:cubicBezTo>
                  <a:pt x="558416" y="2603902"/>
                  <a:pt x="642694" y="2775829"/>
                  <a:pt x="903069" y="2739176"/>
                </a:cubicBezTo>
                <a:cubicBezTo>
                  <a:pt x="1078234" y="2714516"/>
                  <a:pt x="1261247" y="2539428"/>
                  <a:pt x="1346972" y="2381960"/>
                </a:cubicBezTo>
                <a:cubicBezTo>
                  <a:pt x="1443546" y="2204567"/>
                  <a:pt x="1463472" y="2059901"/>
                  <a:pt x="1604242" y="1895928"/>
                </a:cubicBezTo>
                <a:cubicBezTo>
                  <a:pt x="1803400" y="1663918"/>
                  <a:pt x="2009017" y="1664213"/>
                  <a:pt x="2289290" y="1571116"/>
                </a:cubicBezTo>
                <a:cubicBezTo>
                  <a:pt x="2619979" y="1461274"/>
                  <a:pt x="3119813" y="1325247"/>
                  <a:pt x="3193841" y="940056"/>
                </a:cubicBezTo>
                <a:cubicBezTo>
                  <a:pt x="3257868" y="606872"/>
                  <a:pt x="3129356" y="282231"/>
                  <a:pt x="2800106" y="170398"/>
                </a:cubicBezTo>
                <a:cubicBezTo>
                  <a:pt x="2247799" y="-17197"/>
                  <a:pt x="1550712" y="-47315"/>
                  <a:pt x="986213" y="67309"/>
                </a:cubicBezTo>
                <a:cubicBezTo>
                  <a:pt x="525241" y="160921"/>
                  <a:pt x="5681" y="456643"/>
                  <a:pt x="32313" y="999359"/>
                </a:cubicBezTo>
              </a:path>
            </a:pathLst>
          </a:custGeom>
          <a:solidFill>
            <a:schemeClr val="accent2">
              <a:lumMod val="20000"/>
              <a:lumOff val="80000"/>
              <a:alpha val="6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5760D1F-3B81-0461-F442-41345D2428E7}"/>
              </a:ext>
            </a:extLst>
          </p:cNvPr>
          <p:cNvSpPr/>
          <p:nvPr userDrawn="1"/>
        </p:nvSpPr>
        <p:spPr>
          <a:xfrm>
            <a:off x="-1285425" y="384154"/>
            <a:ext cx="6193056" cy="5364922"/>
          </a:xfrm>
          <a:custGeom>
            <a:avLst/>
            <a:gdLst>
              <a:gd name="connsiteX0" fmla="*/ 806977 w 1638300"/>
              <a:gd name="connsiteY0" fmla="*/ 100984 h 1419225"/>
              <a:gd name="connsiteX1" fmla="*/ 329775 w 1638300"/>
              <a:gd name="connsiteY1" fmla="*/ 8591 h 1419225"/>
              <a:gd name="connsiteX2" fmla="*/ 167850 w 1638300"/>
              <a:gd name="connsiteY2" fmla="*/ 733444 h 1419225"/>
              <a:gd name="connsiteX3" fmla="*/ 29737 w 1638300"/>
              <a:gd name="connsiteY3" fmla="*/ 955376 h 1419225"/>
              <a:gd name="connsiteX4" fmla="*/ 204045 w 1638300"/>
              <a:gd name="connsiteY4" fmla="*/ 1394479 h 1419225"/>
              <a:gd name="connsiteX5" fmla="*/ 463125 w 1638300"/>
              <a:gd name="connsiteY5" fmla="*/ 1370666 h 1419225"/>
              <a:gd name="connsiteX6" fmla="*/ 444075 w 1638300"/>
              <a:gd name="connsiteY6" fmla="*/ 1248746 h 1419225"/>
              <a:gd name="connsiteX7" fmla="*/ 855555 w 1638300"/>
              <a:gd name="connsiteY7" fmla="*/ 1112539 h 1419225"/>
              <a:gd name="connsiteX8" fmla="*/ 1583265 w 1638300"/>
              <a:gd name="connsiteY8" fmla="*/ 908704 h 1419225"/>
              <a:gd name="connsiteX9" fmla="*/ 806977 w 1638300"/>
              <a:gd name="connsiteY9" fmla="*/ 100984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8300" h="1419225">
                <a:moveTo>
                  <a:pt x="806977" y="100984"/>
                </a:moveTo>
                <a:cubicBezTo>
                  <a:pt x="571710" y="178136"/>
                  <a:pt x="529800" y="-45701"/>
                  <a:pt x="329775" y="8591"/>
                </a:cubicBezTo>
                <a:cubicBezTo>
                  <a:pt x="210" y="97174"/>
                  <a:pt x="251670" y="532466"/>
                  <a:pt x="167850" y="733444"/>
                </a:cubicBezTo>
                <a:cubicBezTo>
                  <a:pt x="143085" y="793451"/>
                  <a:pt x="56407" y="895369"/>
                  <a:pt x="29737" y="955376"/>
                </a:cubicBezTo>
                <a:cubicBezTo>
                  <a:pt x="-14078" y="1054436"/>
                  <a:pt x="-44558" y="1291609"/>
                  <a:pt x="204045" y="1394479"/>
                </a:cubicBezTo>
                <a:cubicBezTo>
                  <a:pt x="335490" y="1448771"/>
                  <a:pt x="465982" y="1435436"/>
                  <a:pt x="463125" y="1370666"/>
                </a:cubicBezTo>
                <a:cubicBezTo>
                  <a:pt x="461220" y="1335424"/>
                  <a:pt x="400260" y="1303039"/>
                  <a:pt x="444075" y="1248746"/>
                </a:cubicBezTo>
                <a:cubicBezTo>
                  <a:pt x="525990" y="1145876"/>
                  <a:pt x="724110" y="1123016"/>
                  <a:pt x="855555" y="1112539"/>
                </a:cubicBezTo>
                <a:cubicBezTo>
                  <a:pt x="1019385" y="1099204"/>
                  <a:pt x="1436580" y="1208741"/>
                  <a:pt x="1583265" y="908704"/>
                </a:cubicBezTo>
                <a:cubicBezTo>
                  <a:pt x="1778527" y="508654"/>
                  <a:pt x="1497540" y="-127616"/>
                  <a:pt x="806977" y="100984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D34C89E9-FDA1-AE2F-F116-1953234A31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80210" y="-137364"/>
            <a:ext cx="1375664" cy="1234241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28E3D60A-3407-D23E-0495-1888EA1F242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3668009">
            <a:off x="3313196" y="6135633"/>
            <a:ext cx="1678536" cy="80125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5A88A19-F3FE-74BD-EF90-773EFC20CC2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54684" y="3131132"/>
            <a:ext cx="488372" cy="48837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A5BFAD7-6E2E-ED4A-84B9-E4F04244FD6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510040" y="3429000"/>
            <a:ext cx="973627" cy="62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586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CA64B97E-074D-A06C-0163-C0EECD84C4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520528" cy="232891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DA0FC00A-E620-BCCA-6B1D-B978703DDA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54191" y="4715378"/>
            <a:ext cx="2237810" cy="214156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1A45AFD-11A7-37F7-143A-91C943650C2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3150" y="385601"/>
            <a:ext cx="1214756" cy="77885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98DA076-F6C0-2ECD-807B-4DA9196951E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604162">
            <a:off x="10462839" y="5832209"/>
            <a:ext cx="1091528" cy="27617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2D8CCC4-607A-5385-B4FA-7BA69072144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726541">
            <a:off x="10791449" y="1063199"/>
            <a:ext cx="742918" cy="57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3053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1E95C8C3-150B-6406-7C30-A3DC1581D3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979083"/>
            <a:ext cx="4530946" cy="291012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AFE4E39-57CA-2C6F-7BEA-86C6A1F121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30946" y="-12379"/>
            <a:ext cx="6628767" cy="220958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57E8EE59-B8D0-C406-ADD1-62AB088B433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58915" y="5670067"/>
            <a:ext cx="1449428" cy="639838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73537F42-210D-1B01-2AFC-5B7ACFA3B81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641178">
            <a:off x="10791818" y="1412769"/>
            <a:ext cx="816309" cy="83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592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AA390742-6543-3E96-B924-5177EC77DC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783" y="2347560"/>
            <a:ext cx="2683673" cy="3987172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4C1DE660-C078-974E-DE81-2F112DD4D4D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53826" y="1013317"/>
            <a:ext cx="4460601" cy="187814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AD3AA5E-CD28-A230-EF51-6DA6382C675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08388" y="-135"/>
            <a:ext cx="3482502" cy="1475637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F4591C4-593D-F488-F9E9-CCE1999F8025}"/>
              </a:ext>
            </a:extLst>
          </p:cNvPr>
          <p:cNvSpPr/>
          <p:nvPr userDrawn="1"/>
        </p:nvSpPr>
        <p:spPr>
          <a:xfrm rot="12149363">
            <a:off x="8575580" y="4853181"/>
            <a:ext cx="3227056" cy="2765566"/>
          </a:xfrm>
          <a:custGeom>
            <a:avLst/>
            <a:gdLst>
              <a:gd name="connsiteX0" fmla="*/ 32313 w 3200400"/>
              <a:gd name="connsiteY0" fmla="*/ 885078 h 2743200"/>
              <a:gd name="connsiteX1" fmla="*/ 432391 w 3200400"/>
              <a:gd name="connsiteY1" fmla="*/ 2409516 h 2743200"/>
              <a:gd name="connsiteX2" fmla="*/ 903069 w 3200400"/>
              <a:gd name="connsiteY2" fmla="*/ 2739176 h 2743200"/>
              <a:gd name="connsiteX3" fmla="*/ 1346972 w 3200400"/>
              <a:gd name="connsiteY3" fmla="*/ 2381960 h 2743200"/>
              <a:gd name="connsiteX4" fmla="*/ 1604242 w 3200400"/>
              <a:gd name="connsiteY4" fmla="*/ 1895928 h 2743200"/>
              <a:gd name="connsiteX5" fmla="*/ 2289290 w 3200400"/>
              <a:gd name="connsiteY5" fmla="*/ 1571116 h 2743200"/>
              <a:gd name="connsiteX6" fmla="*/ 3193841 w 3200400"/>
              <a:gd name="connsiteY6" fmla="*/ 940056 h 2743200"/>
              <a:gd name="connsiteX7" fmla="*/ 2800106 w 3200400"/>
              <a:gd name="connsiteY7" fmla="*/ 170398 h 2743200"/>
              <a:gd name="connsiteX8" fmla="*/ 986213 w 3200400"/>
              <a:gd name="connsiteY8" fmla="*/ 67309 h 2743200"/>
              <a:gd name="connsiteX9" fmla="*/ 32313 w 3200400"/>
              <a:gd name="connsiteY9" fmla="*/ 999359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00400" h="2743200">
                <a:moveTo>
                  <a:pt x="32313" y="885078"/>
                </a:moveTo>
                <a:cubicBezTo>
                  <a:pt x="-83531" y="1442786"/>
                  <a:pt x="126543" y="1937771"/>
                  <a:pt x="432391" y="2409516"/>
                </a:cubicBezTo>
                <a:cubicBezTo>
                  <a:pt x="558416" y="2603902"/>
                  <a:pt x="642694" y="2775829"/>
                  <a:pt x="903069" y="2739176"/>
                </a:cubicBezTo>
                <a:cubicBezTo>
                  <a:pt x="1078234" y="2714516"/>
                  <a:pt x="1261247" y="2539428"/>
                  <a:pt x="1346972" y="2381960"/>
                </a:cubicBezTo>
                <a:cubicBezTo>
                  <a:pt x="1443546" y="2204567"/>
                  <a:pt x="1463472" y="2059901"/>
                  <a:pt x="1604242" y="1895928"/>
                </a:cubicBezTo>
                <a:cubicBezTo>
                  <a:pt x="1803400" y="1663918"/>
                  <a:pt x="2009017" y="1664213"/>
                  <a:pt x="2289290" y="1571116"/>
                </a:cubicBezTo>
                <a:cubicBezTo>
                  <a:pt x="2619979" y="1461274"/>
                  <a:pt x="3119813" y="1325247"/>
                  <a:pt x="3193841" y="940056"/>
                </a:cubicBezTo>
                <a:cubicBezTo>
                  <a:pt x="3257868" y="606872"/>
                  <a:pt x="3129356" y="282231"/>
                  <a:pt x="2800106" y="170398"/>
                </a:cubicBezTo>
                <a:cubicBezTo>
                  <a:pt x="2247799" y="-17197"/>
                  <a:pt x="1550712" y="-47315"/>
                  <a:pt x="986213" y="67309"/>
                </a:cubicBezTo>
                <a:cubicBezTo>
                  <a:pt x="525241" y="160921"/>
                  <a:pt x="5681" y="456643"/>
                  <a:pt x="32313" y="999359"/>
                </a:cubicBezTo>
              </a:path>
            </a:pathLst>
          </a:custGeom>
          <a:solidFill>
            <a:schemeClr val="accent2">
              <a:lumMod val="20000"/>
              <a:lumOff val="80000"/>
              <a:alpha val="6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DE9BCB54-E12B-4654-A888-4DF8A7D73E5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31320" y="5316515"/>
            <a:ext cx="1375664" cy="123424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08E14E0-0A57-4B95-5DEE-891C02D33B1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60409" y="221133"/>
            <a:ext cx="1164689" cy="130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6907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ED0F642D-7CA4-24FF-400F-53CEA12EB5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50405" y="4332456"/>
            <a:ext cx="2641595" cy="252797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947A5A7-DB6A-3C51-5BCC-20ED8645E3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2653395" cy="4064059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ED4774AF-52AA-EA72-7483-4B27C1808C2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64854">
            <a:off x="10356396" y="5705511"/>
            <a:ext cx="1473047" cy="1321613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7D2F4F65-0FB8-FB93-07EC-65D167773CA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55253" y="-585"/>
            <a:ext cx="1781426" cy="129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31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4E9340D2-64A0-18B2-FAE5-AC6DE0F523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12573" y="5200751"/>
            <a:ext cx="5046887" cy="177792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FF11F31-2D0E-7743-5B5D-16CF3B69D80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03031" y="-1"/>
            <a:ext cx="3988969" cy="3581931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B121683-710D-36E0-58AD-54482D787AFB}"/>
              </a:ext>
            </a:extLst>
          </p:cNvPr>
          <p:cNvSpPr/>
          <p:nvPr userDrawn="1"/>
        </p:nvSpPr>
        <p:spPr>
          <a:xfrm rot="1073363">
            <a:off x="-670010" y="-885863"/>
            <a:ext cx="3227056" cy="2765566"/>
          </a:xfrm>
          <a:custGeom>
            <a:avLst/>
            <a:gdLst>
              <a:gd name="connsiteX0" fmla="*/ 32313 w 3200400"/>
              <a:gd name="connsiteY0" fmla="*/ 885078 h 2743200"/>
              <a:gd name="connsiteX1" fmla="*/ 432391 w 3200400"/>
              <a:gd name="connsiteY1" fmla="*/ 2409516 h 2743200"/>
              <a:gd name="connsiteX2" fmla="*/ 903069 w 3200400"/>
              <a:gd name="connsiteY2" fmla="*/ 2739176 h 2743200"/>
              <a:gd name="connsiteX3" fmla="*/ 1346972 w 3200400"/>
              <a:gd name="connsiteY3" fmla="*/ 2381960 h 2743200"/>
              <a:gd name="connsiteX4" fmla="*/ 1604242 w 3200400"/>
              <a:gd name="connsiteY4" fmla="*/ 1895928 h 2743200"/>
              <a:gd name="connsiteX5" fmla="*/ 2289290 w 3200400"/>
              <a:gd name="connsiteY5" fmla="*/ 1571116 h 2743200"/>
              <a:gd name="connsiteX6" fmla="*/ 3193841 w 3200400"/>
              <a:gd name="connsiteY6" fmla="*/ 940056 h 2743200"/>
              <a:gd name="connsiteX7" fmla="*/ 2800106 w 3200400"/>
              <a:gd name="connsiteY7" fmla="*/ 170398 h 2743200"/>
              <a:gd name="connsiteX8" fmla="*/ 986213 w 3200400"/>
              <a:gd name="connsiteY8" fmla="*/ 67309 h 2743200"/>
              <a:gd name="connsiteX9" fmla="*/ 32313 w 3200400"/>
              <a:gd name="connsiteY9" fmla="*/ 999359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00400" h="2743200">
                <a:moveTo>
                  <a:pt x="32313" y="885078"/>
                </a:moveTo>
                <a:cubicBezTo>
                  <a:pt x="-83531" y="1442786"/>
                  <a:pt x="126543" y="1937771"/>
                  <a:pt x="432391" y="2409516"/>
                </a:cubicBezTo>
                <a:cubicBezTo>
                  <a:pt x="558416" y="2603902"/>
                  <a:pt x="642694" y="2775829"/>
                  <a:pt x="903069" y="2739176"/>
                </a:cubicBezTo>
                <a:cubicBezTo>
                  <a:pt x="1078234" y="2714516"/>
                  <a:pt x="1261247" y="2539428"/>
                  <a:pt x="1346972" y="2381960"/>
                </a:cubicBezTo>
                <a:cubicBezTo>
                  <a:pt x="1443546" y="2204567"/>
                  <a:pt x="1463472" y="2059901"/>
                  <a:pt x="1604242" y="1895928"/>
                </a:cubicBezTo>
                <a:cubicBezTo>
                  <a:pt x="1803400" y="1663918"/>
                  <a:pt x="2009017" y="1664213"/>
                  <a:pt x="2289290" y="1571116"/>
                </a:cubicBezTo>
                <a:cubicBezTo>
                  <a:pt x="2619979" y="1461274"/>
                  <a:pt x="3119813" y="1325247"/>
                  <a:pt x="3193841" y="940056"/>
                </a:cubicBezTo>
                <a:cubicBezTo>
                  <a:pt x="3257868" y="606872"/>
                  <a:pt x="3129356" y="282231"/>
                  <a:pt x="2800106" y="170398"/>
                </a:cubicBezTo>
                <a:cubicBezTo>
                  <a:pt x="2247799" y="-17197"/>
                  <a:pt x="1550712" y="-47315"/>
                  <a:pt x="986213" y="67309"/>
                </a:cubicBezTo>
                <a:cubicBezTo>
                  <a:pt x="525241" y="160921"/>
                  <a:pt x="5681" y="456643"/>
                  <a:pt x="32313" y="999359"/>
                </a:cubicBezTo>
              </a:path>
            </a:pathLst>
          </a:custGeom>
          <a:solidFill>
            <a:schemeClr val="accent2">
              <a:lumMod val="20000"/>
              <a:lumOff val="80000"/>
              <a:alpha val="6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60B8F9B-76D9-725C-B2DF-392EE4A9A3A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6434" y="417316"/>
            <a:ext cx="1375664" cy="12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371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9EFC6DE8-4D55-E6B5-8FBD-995CE76997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50405" y="4332456"/>
            <a:ext cx="2641595" cy="2527978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8E5E814-8BAF-988D-7291-D164E2AF0763}"/>
              </a:ext>
            </a:extLst>
          </p:cNvPr>
          <p:cNvGrpSpPr/>
          <p:nvPr userDrawn="1"/>
        </p:nvGrpSpPr>
        <p:grpSpPr>
          <a:xfrm>
            <a:off x="0" y="0"/>
            <a:ext cx="3410238" cy="4064059"/>
            <a:chOff x="0" y="0"/>
            <a:chExt cx="2694736" cy="3211379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C2619478-E2B2-3722-3AA3-3C3C0D74C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27762" y="1737848"/>
              <a:ext cx="1866974" cy="1352880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F059AA02-0929-65B2-5DA8-5AC2B3135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0" y="0"/>
              <a:ext cx="2096686" cy="3211379"/>
            </a:xfrm>
            <a:prstGeom prst="rect">
              <a:avLst/>
            </a:prstGeom>
          </p:spPr>
        </p:pic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9DAE13C5-14E7-BF1B-5922-4CD1E3465AA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364854">
            <a:off x="10356396" y="5705511"/>
            <a:ext cx="1473047" cy="1321613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52A43F8B-32CE-F078-F4A6-33D701E0801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55253" y="-585"/>
            <a:ext cx="1781426" cy="129684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4135366E-E1EC-C530-A3BE-9F043254E587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43862" y="1296256"/>
            <a:ext cx="582835" cy="58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028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28B6D50-3963-EF93-1F01-57581180445B}"/>
              </a:ext>
            </a:extLst>
          </p:cNvPr>
          <p:cNvSpPr/>
          <p:nvPr userDrawn="1"/>
        </p:nvSpPr>
        <p:spPr>
          <a:xfrm>
            <a:off x="-1285425" y="1980425"/>
            <a:ext cx="6193056" cy="5364922"/>
          </a:xfrm>
          <a:custGeom>
            <a:avLst/>
            <a:gdLst>
              <a:gd name="connsiteX0" fmla="*/ 806977 w 1638300"/>
              <a:gd name="connsiteY0" fmla="*/ 100984 h 1419225"/>
              <a:gd name="connsiteX1" fmla="*/ 329775 w 1638300"/>
              <a:gd name="connsiteY1" fmla="*/ 8591 h 1419225"/>
              <a:gd name="connsiteX2" fmla="*/ 167850 w 1638300"/>
              <a:gd name="connsiteY2" fmla="*/ 733444 h 1419225"/>
              <a:gd name="connsiteX3" fmla="*/ 29737 w 1638300"/>
              <a:gd name="connsiteY3" fmla="*/ 955376 h 1419225"/>
              <a:gd name="connsiteX4" fmla="*/ 204045 w 1638300"/>
              <a:gd name="connsiteY4" fmla="*/ 1394479 h 1419225"/>
              <a:gd name="connsiteX5" fmla="*/ 463125 w 1638300"/>
              <a:gd name="connsiteY5" fmla="*/ 1370666 h 1419225"/>
              <a:gd name="connsiteX6" fmla="*/ 444075 w 1638300"/>
              <a:gd name="connsiteY6" fmla="*/ 1248746 h 1419225"/>
              <a:gd name="connsiteX7" fmla="*/ 855555 w 1638300"/>
              <a:gd name="connsiteY7" fmla="*/ 1112539 h 1419225"/>
              <a:gd name="connsiteX8" fmla="*/ 1583265 w 1638300"/>
              <a:gd name="connsiteY8" fmla="*/ 908704 h 1419225"/>
              <a:gd name="connsiteX9" fmla="*/ 806977 w 1638300"/>
              <a:gd name="connsiteY9" fmla="*/ 100984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8300" h="1419225">
                <a:moveTo>
                  <a:pt x="806977" y="100984"/>
                </a:moveTo>
                <a:cubicBezTo>
                  <a:pt x="571710" y="178136"/>
                  <a:pt x="529800" y="-45701"/>
                  <a:pt x="329775" y="8591"/>
                </a:cubicBezTo>
                <a:cubicBezTo>
                  <a:pt x="210" y="97174"/>
                  <a:pt x="251670" y="532466"/>
                  <a:pt x="167850" y="733444"/>
                </a:cubicBezTo>
                <a:cubicBezTo>
                  <a:pt x="143085" y="793451"/>
                  <a:pt x="56407" y="895369"/>
                  <a:pt x="29737" y="955376"/>
                </a:cubicBezTo>
                <a:cubicBezTo>
                  <a:pt x="-14078" y="1054436"/>
                  <a:pt x="-44558" y="1291609"/>
                  <a:pt x="204045" y="1394479"/>
                </a:cubicBezTo>
                <a:cubicBezTo>
                  <a:pt x="335490" y="1448771"/>
                  <a:pt x="465982" y="1435436"/>
                  <a:pt x="463125" y="1370666"/>
                </a:cubicBezTo>
                <a:cubicBezTo>
                  <a:pt x="461220" y="1335424"/>
                  <a:pt x="400260" y="1303039"/>
                  <a:pt x="444075" y="1248746"/>
                </a:cubicBezTo>
                <a:cubicBezTo>
                  <a:pt x="525990" y="1145876"/>
                  <a:pt x="724110" y="1123016"/>
                  <a:pt x="855555" y="1112539"/>
                </a:cubicBezTo>
                <a:cubicBezTo>
                  <a:pt x="1019385" y="1099204"/>
                  <a:pt x="1436580" y="1208741"/>
                  <a:pt x="1583265" y="908704"/>
                </a:cubicBezTo>
                <a:cubicBezTo>
                  <a:pt x="1778527" y="508654"/>
                  <a:pt x="1497540" y="-127616"/>
                  <a:pt x="806977" y="100984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1445E39-D430-E0C0-0BE1-9B0B030FF1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439943">
            <a:off x="-331066" y="5812238"/>
            <a:ext cx="1678536" cy="801252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C20BB50-03E4-E3D8-03F9-8628B6EEBB63}"/>
              </a:ext>
            </a:extLst>
          </p:cNvPr>
          <p:cNvSpPr/>
          <p:nvPr userDrawn="1"/>
        </p:nvSpPr>
        <p:spPr>
          <a:xfrm rot="12149363">
            <a:off x="10472104" y="-266681"/>
            <a:ext cx="3227056" cy="2765566"/>
          </a:xfrm>
          <a:custGeom>
            <a:avLst/>
            <a:gdLst>
              <a:gd name="connsiteX0" fmla="*/ 32313 w 3200400"/>
              <a:gd name="connsiteY0" fmla="*/ 885078 h 2743200"/>
              <a:gd name="connsiteX1" fmla="*/ 432391 w 3200400"/>
              <a:gd name="connsiteY1" fmla="*/ 2409516 h 2743200"/>
              <a:gd name="connsiteX2" fmla="*/ 903069 w 3200400"/>
              <a:gd name="connsiteY2" fmla="*/ 2739176 h 2743200"/>
              <a:gd name="connsiteX3" fmla="*/ 1346972 w 3200400"/>
              <a:gd name="connsiteY3" fmla="*/ 2381960 h 2743200"/>
              <a:gd name="connsiteX4" fmla="*/ 1604242 w 3200400"/>
              <a:gd name="connsiteY4" fmla="*/ 1895928 h 2743200"/>
              <a:gd name="connsiteX5" fmla="*/ 2289290 w 3200400"/>
              <a:gd name="connsiteY5" fmla="*/ 1571116 h 2743200"/>
              <a:gd name="connsiteX6" fmla="*/ 3193841 w 3200400"/>
              <a:gd name="connsiteY6" fmla="*/ 940056 h 2743200"/>
              <a:gd name="connsiteX7" fmla="*/ 2800106 w 3200400"/>
              <a:gd name="connsiteY7" fmla="*/ 170398 h 2743200"/>
              <a:gd name="connsiteX8" fmla="*/ 986213 w 3200400"/>
              <a:gd name="connsiteY8" fmla="*/ 67309 h 2743200"/>
              <a:gd name="connsiteX9" fmla="*/ 32313 w 3200400"/>
              <a:gd name="connsiteY9" fmla="*/ 999359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00400" h="2743200">
                <a:moveTo>
                  <a:pt x="32313" y="885078"/>
                </a:moveTo>
                <a:cubicBezTo>
                  <a:pt x="-83531" y="1442786"/>
                  <a:pt x="126543" y="1937771"/>
                  <a:pt x="432391" y="2409516"/>
                </a:cubicBezTo>
                <a:cubicBezTo>
                  <a:pt x="558416" y="2603902"/>
                  <a:pt x="642694" y="2775829"/>
                  <a:pt x="903069" y="2739176"/>
                </a:cubicBezTo>
                <a:cubicBezTo>
                  <a:pt x="1078234" y="2714516"/>
                  <a:pt x="1261247" y="2539428"/>
                  <a:pt x="1346972" y="2381960"/>
                </a:cubicBezTo>
                <a:cubicBezTo>
                  <a:pt x="1443546" y="2204567"/>
                  <a:pt x="1463472" y="2059901"/>
                  <a:pt x="1604242" y="1895928"/>
                </a:cubicBezTo>
                <a:cubicBezTo>
                  <a:pt x="1803400" y="1663918"/>
                  <a:pt x="2009017" y="1664213"/>
                  <a:pt x="2289290" y="1571116"/>
                </a:cubicBezTo>
                <a:cubicBezTo>
                  <a:pt x="2619979" y="1461274"/>
                  <a:pt x="3119813" y="1325247"/>
                  <a:pt x="3193841" y="940056"/>
                </a:cubicBezTo>
                <a:cubicBezTo>
                  <a:pt x="3257868" y="606872"/>
                  <a:pt x="3129356" y="282231"/>
                  <a:pt x="2800106" y="170398"/>
                </a:cubicBezTo>
                <a:cubicBezTo>
                  <a:pt x="2247799" y="-17197"/>
                  <a:pt x="1550712" y="-47315"/>
                  <a:pt x="986213" y="67309"/>
                </a:cubicBezTo>
                <a:cubicBezTo>
                  <a:pt x="525241" y="160921"/>
                  <a:pt x="5681" y="456643"/>
                  <a:pt x="32313" y="999359"/>
                </a:cubicBezTo>
              </a:path>
            </a:pathLst>
          </a:custGeom>
          <a:solidFill>
            <a:schemeClr val="accent2">
              <a:lumMod val="20000"/>
              <a:lumOff val="80000"/>
              <a:alpha val="6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14714AC-C574-4087-1742-8FF05928FE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27844" y="196653"/>
            <a:ext cx="1375664" cy="123424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6DB0C1E-36B4-85DA-2B51-A882753E12D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8845699">
            <a:off x="3431095" y="1041148"/>
            <a:ext cx="213485" cy="32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3846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E3B9B5ED-EFCC-4959-8185-B98C4F8240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8396324" y="3058074"/>
            <a:ext cx="5337993" cy="226186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D444784-9F46-FEFB-9D86-42E21F3C57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-16957" y="-12701"/>
            <a:ext cx="4123913" cy="370310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FD643D0-A7FD-E7C2-12D3-BD9D69D2134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040469">
            <a:off x="1158909" y="2462840"/>
            <a:ext cx="1772179" cy="109706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BF31F18-CB67-1ACF-AC2F-2F3D1876C65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575899" y="3449956"/>
            <a:ext cx="1144373" cy="943947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5959385-46E1-0699-8D29-FF46F6900D2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822441" y="496819"/>
            <a:ext cx="200493" cy="65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2243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18CF8577-C997-DD8A-F300-107F9C11A4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2467" y="3148651"/>
            <a:ext cx="2683673" cy="398717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FAE6667-48A0-5B52-D4FF-6055EEC46C0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02142" y="1013317"/>
            <a:ext cx="4460601" cy="187814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DEEF69B-55F3-E464-5E67-545065CD29C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56704" y="-135"/>
            <a:ext cx="3482502" cy="147563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A092AA1-56FF-0B5A-A713-16E8C67F823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2016485">
            <a:off x="1697895" y="687952"/>
            <a:ext cx="1164689" cy="1303477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AA21263-50A6-2A6F-1444-91179324FB24}"/>
              </a:ext>
            </a:extLst>
          </p:cNvPr>
          <p:cNvSpPr/>
          <p:nvPr userDrawn="1"/>
        </p:nvSpPr>
        <p:spPr>
          <a:xfrm rot="12149363">
            <a:off x="8623896" y="4853181"/>
            <a:ext cx="3227056" cy="2765566"/>
          </a:xfrm>
          <a:custGeom>
            <a:avLst/>
            <a:gdLst>
              <a:gd name="connsiteX0" fmla="*/ 32313 w 3200400"/>
              <a:gd name="connsiteY0" fmla="*/ 885078 h 2743200"/>
              <a:gd name="connsiteX1" fmla="*/ 432391 w 3200400"/>
              <a:gd name="connsiteY1" fmla="*/ 2409516 h 2743200"/>
              <a:gd name="connsiteX2" fmla="*/ 903069 w 3200400"/>
              <a:gd name="connsiteY2" fmla="*/ 2739176 h 2743200"/>
              <a:gd name="connsiteX3" fmla="*/ 1346972 w 3200400"/>
              <a:gd name="connsiteY3" fmla="*/ 2381960 h 2743200"/>
              <a:gd name="connsiteX4" fmla="*/ 1604242 w 3200400"/>
              <a:gd name="connsiteY4" fmla="*/ 1895928 h 2743200"/>
              <a:gd name="connsiteX5" fmla="*/ 2289290 w 3200400"/>
              <a:gd name="connsiteY5" fmla="*/ 1571116 h 2743200"/>
              <a:gd name="connsiteX6" fmla="*/ 3193841 w 3200400"/>
              <a:gd name="connsiteY6" fmla="*/ 940056 h 2743200"/>
              <a:gd name="connsiteX7" fmla="*/ 2800106 w 3200400"/>
              <a:gd name="connsiteY7" fmla="*/ 170398 h 2743200"/>
              <a:gd name="connsiteX8" fmla="*/ 986213 w 3200400"/>
              <a:gd name="connsiteY8" fmla="*/ 67309 h 2743200"/>
              <a:gd name="connsiteX9" fmla="*/ 32313 w 3200400"/>
              <a:gd name="connsiteY9" fmla="*/ 999359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00400" h="2743200">
                <a:moveTo>
                  <a:pt x="32313" y="885078"/>
                </a:moveTo>
                <a:cubicBezTo>
                  <a:pt x="-83531" y="1442786"/>
                  <a:pt x="126543" y="1937771"/>
                  <a:pt x="432391" y="2409516"/>
                </a:cubicBezTo>
                <a:cubicBezTo>
                  <a:pt x="558416" y="2603902"/>
                  <a:pt x="642694" y="2775829"/>
                  <a:pt x="903069" y="2739176"/>
                </a:cubicBezTo>
                <a:cubicBezTo>
                  <a:pt x="1078234" y="2714516"/>
                  <a:pt x="1261247" y="2539428"/>
                  <a:pt x="1346972" y="2381960"/>
                </a:cubicBezTo>
                <a:cubicBezTo>
                  <a:pt x="1443546" y="2204567"/>
                  <a:pt x="1463472" y="2059901"/>
                  <a:pt x="1604242" y="1895928"/>
                </a:cubicBezTo>
                <a:cubicBezTo>
                  <a:pt x="1803400" y="1663918"/>
                  <a:pt x="2009017" y="1664213"/>
                  <a:pt x="2289290" y="1571116"/>
                </a:cubicBezTo>
                <a:cubicBezTo>
                  <a:pt x="2619979" y="1461274"/>
                  <a:pt x="3119813" y="1325247"/>
                  <a:pt x="3193841" y="940056"/>
                </a:cubicBezTo>
                <a:cubicBezTo>
                  <a:pt x="3257868" y="606872"/>
                  <a:pt x="3129356" y="282231"/>
                  <a:pt x="2800106" y="170398"/>
                </a:cubicBezTo>
                <a:cubicBezTo>
                  <a:pt x="2247799" y="-17197"/>
                  <a:pt x="1550712" y="-47315"/>
                  <a:pt x="986213" y="67309"/>
                </a:cubicBezTo>
                <a:cubicBezTo>
                  <a:pt x="525241" y="160921"/>
                  <a:pt x="5681" y="456643"/>
                  <a:pt x="32313" y="999359"/>
                </a:cubicBezTo>
              </a:path>
            </a:pathLst>
          </a:custGeom>
          <a:solidFill>
            <a:schemeClr val="accent2">
              <a:lumMod val="20000"/>
              <a:lumOff val="80000"/>
              <a:alpha val="6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D4CE5EC2-EBB3-1FD8-D610-3ED01B0FB90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728067" y="1680603"/>
            <a:ext cx="1375664" cy="12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588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>
            <a:alpha val="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71126C4-5702-DA3B-81BA-90C863582C39}"/>
              </a:ext>
            </a:extLst>
          </p:cNvPr>
          <p:cNvSpPr txBox="1"/>
          <p:nvPr userDrawn="1"/>
        </p:nvSpPr>
        <p:spPr>
          <a:xfrm>
            <a:off x="5814192" y="6316697"/>
            <a:ext cx="5636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fld id="{260E2A6B-A809-4840-BF14-8648BC0BDF87}" type="slidenum">
              <a:rPr lang="id-ID" sz="1600" smtClean="0">
                <a:solidFill>
                  <a:schemeClr val="accent1"/>
                </a:solidFill>
                <a:latin typeface="Montserrat SemiBold" pitchFamily="2" charset="0"/>
                <a:cs typeface="Sora Light" pitchFamily="2" charset="0"/>
              </a:rPr>
              <a:pPr algn="ctr"/>
              <a:t>‹#›</a:t>
            </a:fld>
            <a:endParaRPr lang="en-ID" sz="1600" dirty="0">
              <a:solidFill>
                <a:schemeClr val="accent1"/>
              </a:solidFill>
              <a:latin typeface="Montserrat SemiBold" pitchFamily="2" charset="0"/>
              <a:cs typeface="Sora Light" pitchFamily="2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61CBECB-CB53-3F12-8599-0F8DA7C2BB27}"/>
              </a:ext>
            </a:extLst>
          </p:cNvPr>
          <p:cNvSpPr/>
          <p:nvPr userDrawn="1"/>
        </p:nvSpPr>
        <p:spPr>
          <a:xfrm>
            <a:off x="5762032" y="6445376"/>
            <a:ext cx="81196" cy="811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2C813C-8144-9FB6-5CB7-EDB7D0FD8C94}"/>
              </a:ext>
            </a:extLst>
          </p:cNvPr>
          <p:cNvSpPr/>
          <p:nvPr userDrawn="1"/>
        </p:nvSpPr>
        <p:spPr>
          <a:xfrm>
            <a:off x="6348772" y="6445376"/>
            <a:ext cx="81196" cy="811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071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  <p:sldLayoutId id="2147483683" r:id="rId26"/>
    <p:sldLayoutId id="2147483684" r:id="rId27"/>
    <p:sldLayoutId id="2147483685" r:id="rId28"/>
    <p:sldLayoutId id="2147483686" r:id="rId29"/>
    <p:sldLayoutId id="2147483687" r:id="rId30"/>
    <p:sldLayoutId id="2147483688" r:id="rId31"/>
    <p:sldLayoutId id="2147483689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E4F1F5-A6CE-CFC6-3C9A-FE93E6437688}"/>
              </a:ext>
            </a:extLst>
          </p:cNvPr>
          <p:cNvSpPr txBox="1"/>
          <p:nvPr/>
        </p:nvSpPr>
        <p:spPr>
          <a:xfrm>
            <a:off x="1198776" y="2351782"/>
            <a:ext cx="9794448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dirty="0">
                <a:cs typeface="B Titr" panose="00000700000000000000" pitchFamily="2" charset="-78"/>
              </a:rPr>
              <a:t>مجموعه 79 تم </a:t>
            </a:r>
            <a:r>
              <a:rPr lang="fa-IR" sz="8000" dirty="0" err="1">
                <a:cs typeface="B Titr" panose="00000700000000000000" pitchFamily="2" charset="-78"/>
              </a:rPr>
              <a:t>پاورپوینت</a:t>
            </a:r>
            <a:endParaRPr lang="fa-IR" sz="8000" dirty="0">
              <a:cs typeface="B Titr" panose="00000700000000000000" pitchFamily="2" charset="-78"/>
            </a:endParaRPr>
          </a:p>
          <a:p>
            <a:pPr algn="ctr" rtl="1"/>
            <a:r>
              <a:rPr lang="fa-IR" sz="5400" dirty="0">
                <a:solidFill>
                  <a:srgbClr val="0070C0"/>
                </a:solidFill>
                <a:cs typeface="B Titr" panose="00000700000000000000" pitchFamily="2" charset="-78"/>
              </a:rPr>
              <a:t>(آب و محیط زیست)</a:t>
            </a:r>
            <a:endParaRPr lang="en-US" sz="54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958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7B54104-61A9-4D04-9ED8-E638D1E5A464}"/>
              </a:ext>
            </a:extLst>
          </p:cNvPr>
          <p:cNvGrpSpPr/>
          <p:nvPr/>
        </p:nvGrpSpPr>
        <p:grpSpPr>
          <a:xfrm flipH="1">
            <a:off x="8709494" y="1018538"/>
            <a:ext cx="3482506" cy="5839462"/>
            <a:chOff x="0" y="1018538"/>
            <a:chExt cx="3482506" cy="5839462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7E5D85FA-C38B-433C-9410-A636ADC34480}"/>
                </a:ext>
              </a:extLst>
            </p:cNvPr>
            <p:cNvGrpSpPr/>
            <p:nvPr/>
          </p:nvGrpSpPr>
          <p:grpSpPr>
            <a:xfrm flipH="1">
              <a:off x="0" y="1018538"/>
              <a:ext cx="2908612" cy="3146933"/>
              <a:chOff x="8686701" y="1417216"/>
              <a:chExt cx="2556166" cy="2765608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0B04692F-A5CB-48EC-9D42-C29B60996E7D}"/>
                  </a:ext>
                </a:extLst>
              </p:cNvPr>
              <p:cNvSpPr/>
              <p:nvPr/>
            </p:nvSpPr>
            <p:spPr>
              <a:xfrm>
                <a:off x="9606714" y="1524067"/>
                <a:ext cx="193799" cy="72726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61" name="Rectangle: Rounded Corners 11">
                <a:extLst>
                  <a:ext uri="{FF2B5EF4-FFF2-40B4-BE49-F238E27FC236}">
                    <a16:creationId xmlns:a16="http://schemas.microsoft.com/office/drawing/2014/main" id="{904935D2-510E-471F-BBCB-8559E01BEB60}"/>
                  </a:ext>
                </a:extLst>
              </p:cNvPr>
              <p:cNvSpPr/>
              <p:nvPr/>
            </p:nvSpPr>
            <p:spPr>
              <a:xfrm>
                <a:off x="9086465" y="1417216"/>
                <a:ext cx="1234296" cy="437121"/>
              </a:xfrm>
              <a:custGeom>
                <a:avLst/>
                <a:gdLst>
                  <a:gd name="connsiteX0" fmla="*/ 0 w 2466109"/>
                  <a:gd name="connsiteY0" fmla="*/ 429492 h 858983"/>
                  <a:gd name="connsiteX1" fmla="*/ 429492 w 2466109"/>
                  <a:gd name="connsiteY1" fmla="*/ 0 h 858983"/>
                  <a:gd name="connsiteX2" fmla="*/ 2036618 w 2466109"/>
                  <a:gd name="connsiteY2" fmla="*/ 0 h 858983"/>
                  <a:gd name="connsiteX3" fmla="*/ 2466110 w 2466109"/>
                  <a:gd name="connsiteY3" fmla="*/ 429492 h 858983"/>
                  <a:gd name="connsiteX4" fmla="*/ 2466109 w 2466109"/>
                  <a:gd name="connsiteY4" fmla="*/ 429492 h 858983"/>
                  <a:gd name="connsiteX5" fmla="*/ 2036617 w 2466109"/>
                  <a:gd name="connsiteY5" fmla="*/ 858984 h 858983"/>
                  <a:gd name="connsiteX6" fmla="*/ 429492 w 2466109"/>
                  <a:gd name="connsiteY6" fmla="*/ 858983 h 858983"/>
                  <a:gd name="connsiteX7" fmla="*/ 0 w 2466109"/>
                  <a:gd name="connsiteY7" fmla="*/ 429491 h 858983"/>
                  <a:gd name="connsiteX8" fmla="*/ 0 w 2466109"/>
                  <a:gd name="connsiteY8" fmla="*/ 429492 h 858983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3231"/>
                  <a:gd name="connsiteX1" fmla="*/ 498765 w 2466110"/>
                  <a:gd name="connsiteY1" fmla="*/ 0 h 873231"/>
                  <a:gd name="connsiteX2" fmla="*/ 2036618 w 2466110"/>
                  <a:gd name="connsiteY2" fmla="*/ 13855 h 873231"/>
                  <a:gd name="connsiteX3" fmla="*/ 2466110 w 2466110"/>
                  <a:gd name="connsiteY3" fmla="*/ 443347 h 873231"/>
                  <a:gd name="connsiteX4" fmla="*/ 2466109 w 2466110"/>
                  <a:gd name="connsiteY4" fmla="*/ 443347 h 873231"/>
                  <a:gd name="connsiteX5" fmla="*/ 2036617 w 2466110"/>
                  <a:gd name="connsiteY5" fmla="*/ 872839 h 873231"/>
                  <a:gd name="connsiteX6" fmla="*/ 1371599 w 2466110"/>
                  <a:gd name="connsiteY6" fmla="*/ 734293 h 873231"/>
                  <a:gd name="connsiteX7" fmla="*/ 429492 w 2466110"/>
                  <a:gd name="connsiteY7" fmla="*/ 872838 h 873231"/>
                  <a:gd name="connsiteX8" fmla="*/ 0 w 2466110"/>
                  <a:gd name="connsiteY8" fmla="*/ 443346 h 873231"/>
                  <a:gd name="connsiteX9" fmla="*/ 0 w 2466110"/>
                  <a:gd name="connsiteY9" fmla="*/ 443347 h 873231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110" h="873363">
                    <a:moveTo>
                      <a:pt x="0" y="443347"/>
                    </a:moveTo>
                    <a:cubicBezTo>
                      <a:pt x="0" y="206145"/>
                      <a:pt x="261563" y="0"/>
                      <a:pt x="498765" y="0"/>
                    </a:cubicBezTo>
                    <a:cubicBezTo>
                      <a:pt x="1440874" y="337127"/>
                      <a:pt x="1524000" y="9237"/>
                      <a:pt x="2036618" y="13855"/>
                    </a:cubicBezTo>
                    <a:cubicBezTo>
                      <a:pt x="2273820" y="13855"/>
                      <a:pt x="2466110" y="206145"/>
                      <a:pt x="2466110" y="443347"/>
                    </a:cubicBezTo>
                    <a:lnTo>
                      <a:pt x="2466109" y="443347"/>
                    </a:lnTo>
                    <a:cubicBezTo>
                      <a:pt x="2466109" y="680549"/>
                      <a:pt x="2273819" y="872839"/>
                      <a:pt x="2036617" y="872839"/>
                    </a:cubicBezTo>
                    <a:cubicBezTo>
                      <a:pt x="1824181" y="882075"/>
                      <a:pt x="1625598" y="766620"/>
                      <a:pt x="1371599" y="734293"/>
                    </a:cubicBezTo>
                    <a:cubicBezTo>
                      <a:pt x="1015999" y="766620"/>
                      <a:pt x="743528" y="826656"/>
                      <a:pt x="429492" y="872838"/>
                    </a:cubicBezTo>
                    <a:cubicBezTo>
                      <a:pt x="192290" y="872838"/>
                      <a:pt x="0" y="680548"/>
                      <a:pt x="0" y="443346"/>
                    </a:cubicBezTo>
                    <a:lnTo>
                      <a:pt x="0" y="44334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CDFC0D5-E604-4C5E-8084-5D4D34156280}"/>
                  </a:ext>
                </a:extLst>
              </p:cNvPr>
              <p:cNvSpPr/>
              <p:nvPr/>
            </p:nvSpPr>
            <p:spPr>
              <a:xfrm rot="10800000">
                <a:off x="8817801" y="2315599"/>
                <a:ext cx="1892380" cy="1576551"/>
              </a:xfrm>
              <a:custGeom>
                <a:avLst/>
                <a:gdLst>
                  <a:gd name="connsiteX0" fmla="*/ 1744650 w 1892380"/>
                  <a:gd name="connsiteY0" fmla="*/ 1576551 h 1576551"/>
                  <a:gd name="connsiteX1" fmla="*/ 0 w 1892380"/>
                  <a:gd name="connsiteY1" fmla="*/ 1576551 h 1576551"/>
                  <a:gd name="connsiteX2" fmla="*/ 0 w 1892380"/>
                  <a:gd name="connsiteY2" fmla="*/ 690189 h 1576551"/>
                  <a:gd name="connsiteX3" fmla="*/ 934789 w 1892380"/>
                  <a:gd name="connsiteY3" fmla="*/ 690189 h 1576551"/>
                  <a:gd name="connsiteX4" fmla="*/ 934789 w 1892380"/>
                  <a:gd name="connsiteY4" fmla="*/ 159602 h 1576551"/>
                  <a:gd name="connsiteX5" fmla="*/ 1094391 w 1892380"/>
                  <a:gd name="connsiteY5" fmla="*/ 0 h 1576551"/>
                  <a:gd name="connsiteX6" fmla="*/ 1732778 w 1892380"/>
                  <a:gd name="connsiteY6" fmla="*/ 0 h 1576551"/>
                  <a:gd name="connsiteX7" fmla="*/ 1892380 w 1892380"/>
                  <a:gd name="connsiteY7" fmla="*/ 159602 h 1576551"/>
                  <a:gd name="connsiteX8" fmla="*/ 1892380 w 1892380"/>
                  <a:gd name="connsiteY8" fmla="*/ 837919 h 1576551"/>
                  <a:gd name="connsiteX9" fmla="*/ 1892380 w 1892380"/>
                  <a:gd name="connsiteY9" fmla="*/ 1380378 h 1576551"/>
                  <a:gd name="connsiteX10" fmla="*/ 1892380 w 1892380"/>
                  <a:gd name="connsiteY10" fmla="*/ 1428821 h 1576551"/>
                  <a:gd name="connsiteX11" fmla="*/ 1744650 w 1892380"/>
                  <a:gd name="connsiteY11" fmla="*/ 1576551 h 157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380" h="1576551">
                    <a:moveTo>
                      <a:pt x="1744650" y="1576551"/>
                    </a:moveTo>
                    <a:lnTo>
                      <a:pt x="0" y="1576551"/>
                    </a:lnTo>
                    <a:lnTo>
                      <a:pt x="0" y="690189"/>
                    </a:lnTo>
                    <a:lnTo>
                      <a:pt x="934789" y="690189"/>
                    </a:lnTo>
                    <a:lnTo>
                      <a:pt x="934789" y="159602"/>
                    </a:lnTo>
                    <a:cubicBezTo>
                      <a:pt x="934789" y="71456"/>
                      <a:pt x="1006245" y="0"/>
                      <a:pt x="1094391" y="0"/>
                    </a:cubicBezTo>
                    <a:lnTo>
                      <a:pt x="1732778" y="0"/>
                    </a:lnTo>
                    <a:cubicBezTo>
                      <a:pt x="1820924" y="0"/>
                      <a:pt x="1892380" y="71456"/>
                      <a:pt x="1892380" y="159602"/>
                    </a:cubicBezTo>
                    <a:lnTo>
                      <a:pt x="1892380" y="837919"/>
                    </a:lnTo>
                    <a:lnTo>
                      <a:pt x="1892380" y="1380378"/>
                    </a:lnTo>
                    <a:lnTo>
                      <a:pt x="1892380" y="1428821"/>
                    </a:lnTo>
                    <a:cubicBezTo>
                      <a:pt x="1892380" y="1510410"/>
                      <a:pt x="1826239" y="1576551"/>
                      <a:pt x="1744650" y="15765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D74B5BEB-2321-4127-8758-CFE6DC77CE75}"/>
                  </a:ext>
                </a:extLst>
              </p:cNvPr>
              <p:cNvSpPr/>
              <p:nvPr/>
            </p:nvSpPr>
            <p:spPr>
              <a:xfrm>
                <a:off x="8686701" y="3733047"/>
                <a:ext cx="1219790" cy="44977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89BDB42C-01A9-4CE6-A948-25E8EB06340C}"/>
                  </a:ext>
                </a:extLst>
              </p:cNvPr>
              <p:cNvSpPr/>
              <p:nvPr/>
            </p:nvSpPr>
            <p:spPr>
              <a:xfrm rot="5400000">
                <a:off x="10408084" y="2533890"/>
                <a:ext cx="1219790" cy="44977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EEDD4D3D-DB20-4267-99FC-AEA2833B189A}"/>
                  </a:ext>
                </a:extLst>
              </p:cNvPr>
              <p:cNvSpPr/>
              <p:nvPr/>
            </p:nvSpPr>
            <p:spPr>
              <a:xfrm>
                <a:off x="8817799" y="3873007"/>
                <a:ext cx="596365" cy="21989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B4C0681F-60F0-42BE-8745-947B4DB09237}"/>
                  </a:ext>
                </a:extLst>
              </p:cNvPr>
              <p:cNvSpPr/>
              <p:nvPr/>
            </p:nvSpPr>
            <p:spPr>
              <a:xfrm>
                <a:off x="9295711" y="2174045"/>
                <a:ext cx="841828" cy="26788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67" name="Trapezoid 66">
              <a:extLst>
                <a:ext uri="{FF2B5EF4-FFF2-40B4-BE49-F238E27FC236}">
                  <a16:creationId xmlns:a16="http://schemas.microsoft.com/office/drawing/2014/main" id="{75537C90-4AEC-4675-92F3-293B9DD15349}"/>
                </a:ext>
              </a:extLst>
            </p:cNvPr>
            <p:cNvSpPr/>
            <p:nvPr/>
          </p:nvSpPr>
          <p:spPr>
            <a:xfrm>
              <a:off x="1020441" y="4249381"/>
              <a:ext cx="2462065" cy="2608619"/>
            </a:xfrm>
            <a:prstGeom prst="trapezoid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203D6C2-5D46-4F97-B2D6-F7457DCABF31}"/>
              </a:ext>
            </a:extLst>
          </p:cNvPr>
          <p:cNvGrpSpPr/>
          <p:nvPr/>
        </p:nvGrpSpPr>
        <p:grpSpPr>
          <a:xfrm>
            <a:off x="6745445" y="3653678"/>
            <a:ext cx="1889461" cy="2644837"/>
            <a:chOff x="6602863" y="2917371"/>
            <a:chExt cx="2525598" cy="3535291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44468ED-0310-427B-8948-96B68B3A3BCF}"/>
                </a:ext>
              </a:extLst>
            </p:cNvPr>
            <p:cNvSpPr/>
            <p:nvPr/>
          </p:nvSpPr>
          <p:spPr>
            <a:xfrm flipH="1">
              <a:off x="8061414" y="2917371"/>
              <a:ext cx="1067047" cy="3535291"/>
            </a:xfrm>
            <a:custGeom>
              <a:avLst/>
              <a:gdLst>
                <a:gd name="connsiteX0" fmla="*/ 232569 w 793651"/>
                <a:gd name="connsiteY0" fmla="*/ 976 h 2629488"/>
                <a:gd name="connsiteX1" fmla="*/ 217715 w 793651"/>
                <a:gd name="connsiteY1" fmla="*/ 15604 h 2629488"/>
                <a:gd name="connsiteX2" fmla="*/ 217715 w 793651"/>
                <a:gd name="connsiteY2" fmla="*/ 218804 h 2629488"/>
                <a:gd name="connsiteX3" fmla="*/ 159657 w 793651"/>
                <a:gd name="connsiteY3" fmla="*/ 247832 h 2629488"/>
                <a:gd name="connsiteX4" fmla="*/ 232229 w 793651"/>
                <a:gd name="connsiteY4" fmla="*/ 276861 h 2629488"/>
                <a:gd name="connsiteX5" fmla="*/ 217715 w 793651"/>
                <a:gd name="connsiteY5" fmla="*/ 364854 h 2629488"/>
                <a:gd name="connsiteX6" fmla="*/ 202342 w 793651"/>
                <a:gd name="connsiteY6" fmla="*/ 405528 h 2629488"/>
                <a:gd name="connsiteX7" fmla="*/ 141415 w 793651"/>
                <a:gd name="connsiteY7" fmla="*/ 493669 h 2629488"/>
                <a:gd name="connsiteX8" fmla="*/ 76031 w 793651"/>
                <a:gd name="connsiteY8" fmla="*/ 614727 h 2629488"/>
                <a:gd name="connsiteX9" fmla="*/ 45584 w 793651"/>
                <a:gd name="connsiteY9" fmla="*/ 656954 h 2629488"/>
                <a:gd name="connsiteX10" fmla="*/ 14515 w 793651"/>
                <a:gd name="connsiteY10" fmla="*/ 726804 h 2629488"/>
                <a:gd name="connsiteX11" fmla="*/ 1815 w 793651"/>
                <a:gd name="connsiteY11" fmla="*/ 873762 h 2629488"/>
                <a:gd name="connsiteX12" fmla="*/ 4009 w 793651"/>
                <a:gd name="connsiteY12" fmla="*/ 906661 h 2629488"/>
                <a:gd name="connsiteX13" fmla="*/ 1134 w 793651"/>
                <a:gd name="connsiteY13" fmla="*/ 944987 h 2629488"/>
                <a:gd name="connsiteX14" fmla="*/ 48674 w 793651"/>
                <a:gd name="connsiteY14" fmla="*/ 1834979 h 2629488"/>
                <a:gd name="connsiteX15" fmla="*/ 49743 w 793651"/>
                <a:gd name="connsiteY15" fmla="*/ 1859982 h 2629488"/>
                <a:gd name="connsiteX16" fmla="*/ 47965 w 793651"/>
                <a:gd name="connsiteY16" fmla="*/ 1881937 h 2629488"/>
                <a:gd name="connsiteX17" fmla="*/ 0 w 793651"/>
                <a:gd name="connsiteY17" fmla="*/ 2178232 h 2629488"/>
                <a:gd name="connsiteX18" fmla="*/ 58057 w 793651"/>
                <a:gd name="connsiteY18" fmla="*/ 2555604 h 2629488"/>
                <a:gd name="connsiteX19" fmla="*/ 99786 w 793651"/>
                <a:gd name="connsiteY19" fmla="*/ 2574654 h 2629488"/>
                <a:gd name="connsiteX20" fmla="*/ 112511 w 793651"/>
                <a:gd name="connsiteY20" fmla="*/ 2566150 h 2629488"/>
                <a:gd name="connsiteX21" fmla="*/ 125994 w 793651"/>
                <a:gd name="connsiteY21" fmla="*/ 2584634 h 2629488"/>
                <a:gd name="connsiteX22" fmla="*/ 168403 w 793651"/>
                <a:gd name="connsiteY22" fmla="*/ 2609467 h 2629488"/>
                <a:gd name="connsiteX23" fmla="*/ 217198 w 793651"/>
                <a:gd name="connsiteY23" fmla="*/ 2622784 h 2629488"/>
                <a:gd name="connsiteX24" fmla="*/ 232229 w 793651"/>
                <a:gd name="connsiteY24" fmla="*/ 2628175 h 2629488"/>
                <a:gd name="connsiteX25" fmla="*/ 240041 w 793651"/>
                <a:gd name="connsiteY25" fmla="*/ 2625749 h 2629488"/>
                <a:gd name="connsiteX26" fmla="*/ 272270 w 793651"/>
                <a:gd name="connsiteY26" fmla="*/ 2629197 h 2629488"/>
                <a:gd name="connsiteX27" fmla="*/ 314679 w 793651"/>
                <a:gd name="connsiteY27" fmla="*/ 2628176 h 2629488"/>
                <a:gd name="connsiteX28" fmla="*/ 377272 w 793651"/>
                <a:gd name="connsiteY28" fmla="*/ 2566264 h 2629488"/>
                <a:gd name="connsiteX29" fmla="*/ 396827 w 793651"/>
                <a:gd name="connsiteY29" fmla="*/ 2557754 h 2629488"/>
                <a:gd name="connsiteX30" fmla="*/ 416379 w 793651"/>
                <a:gd name="connsiteY30" fmla="*/ 2566263 h 2629488"/>
                <a:gd name="connsiteX31" fmla="*/ 478972 w 793651"/>
                <a:gd name="connsiteY31" fmla="*/ 2628175 h 2629488"/>
                <a:gd name="connsiteX32" fmla="*/ 521381 w 793651"/>
                <a:gd name="connsiteY32" fmla="*/ 2629196 h 2629488"/>
                <a:gd name="connsiteX33" fmla="*/ 553605 w 793651"/>
                <a:gd name="connsiteY33" fmla="*/ 2625749 h 2629488"/>
                <a:gd name="connsiteX34" fmla="*/ 561422 w 793651"/>
                <a:gd name="connsiteY34" fmla="*/ 2628176 h 2629488"/>
                <a:gd name="connsiteX35" fmla="*/ 576476 w 793651"/>
                <a:gd name="connsiteY35" fmla="*/ 2622777 h 2629488"/>
                <a:gd name="connsiteX36" fmla="*/ 625248 w 793651"/>
                <a:gd name="connsiteY36" fmla="*/ 2609466 h 2629488"/>
                <a:gd name="connsiteX37" fmla="*/ 667657 w 793651"/>
                <a:gd name="connsiteY37" fmla="*/ 2584633 h 2629488"/>
                <a:gd name="connsiteX38" fmla="*/ 681139 w 793651"/>
                <a:gd name="connsiteY38" fmla="*/ 2566150 h 2629488"/>
                <a:gd name="connsiteX39" fmla="*/ 693865 w 793651"/>
                <a:gd name="connsiteY39" fmla="*/ 2574655 h 2629488"/>
                <a:gd name="connsiteX40" fmla="*/ 735594 w 793651"/>
                <a:gd name="connsiteY40" fmla="*/ 2555605 h 2629488"/>
                <a:gd name="connsiteX41" fmla="*/ 793651 w 793651"/>
                <a:gd name="connsiteY41" fmla="*/ 2178233 h 2629488"/>
                <a:gd name="connsiteX42" fmla="*/ 745686 w 793651"/>
                <a:gd name="connsiteY42" fmla="*/ 1881937 h 2629488"/>
                <a:gd name="connsiteX43" fmla="*/ 743908 w 793651"/>
                <a:gd name="connsiteY43" fmla="*/ 1859983 h 2629488"/>
                <a:gd name="connsiteX44" fmla="*/ 744977 w 793651"/>
                <a:gd name="connsiteY44" fmla="*/ 1834978 h 2629488"/>
                <a:gd name="connsiteX45" fmla="*/ 792517 w 793651"/>
                <a:gd name="connsiteY45" fmla="*/ 944986 h 2629488"/>
                <a:gd name="connsiteX46" fmla="*/ 789643 w 793651"/>
                <a:gd name="connsiteY46" fmla="*/ 906661 h 2629488"/>
                <a:gd name="connsiteX47" fmla="*/ 791836 w 793651"/>
                <a:gd name="connsiteY47" fmla="*/ 873763 h 2629488"/>
                <a:gd name="connsiteX48" fmla="*/ 779136 w 793651"/>
                <a:gd name="connsiteY48" fmla="*/ 726805 h 2629488"/>
                <a:gd name="connsiteX49" fmla="*/ 748067 w 793651"/>
                <a:gd name="connsiteY49" fmla="*/ 656955 h 2629488"/>
                <a:gd name="connsiteX50" fmla="*/ 717624 w 793651"/>
                <a:gd name="connsiteY50" fmla="*/ 614734 h 2629488"/>
                <a:gd name="connsiteX51" fmla="*/ 652236 w 793651"/>
                <a:gd name="connsiteY51" fmla="*/ 493668 h 2629488"/>
                <a:gd name="connsiteX52" fmla="*/ 591307 w 793651"/>
                <a:gd name="connsiteY52" fmla="*/ 405525 h 2629488"/>
                <a:gd name="connsiteX53" fmla="*/ 575936 w 793651"/>
                <a:gd name="connsiteY53" fmla="*/ 364855 h 2629488"/>
                <a:gd name="connsiteX54" fmla="*/ 561422 w 793651"/>
                <a:gd name="connsiteY54" fmla="*/ 276862 h 2629488"/>
                <a:gd name="connsiteX55" fmla="*/ 633994 w 793651"/>
                <a:gd name="connsiteY55" fmla="*/ 247833 h 2629488"/>
                <a:gd name="connsiteX56" fmla="*/ 575936 w 793651"/>
                <a:gd name="connsiteY56" fmla="*/ 218805 h 2629488"/>
                <a:gd name="connsiteX57" fmla="*/ 575936 w 793651"/>
                <a:gd name="connsiteY57" fmla="*/ 15605 h 2629488"/>
                <a:gd name="connsiteX58" fmla="*/ 512323 w 793651"/>
                <a:gd name="connsiteY58" fmla="*/ 9822 h 2629488"/>
                <a:gd name="connsiteX59" fmla="*/ 482720 w 793651"/>
                <a:gd name="connsiteY59" fmla="*/ 14329 h 2629488"/>
                <a:gd name="connsiteX60" fmla="*/ 449943 w 793651"/>
                <a:gd name="connsiteY60" fmla="*/ 12883 h 2629488"/>
                <a:gd name="connsiteX61" fmla="*/ 396806 w 793651"/>
                <a:gd name="connsiteY61" fmla="*/ 14285 h 2629488"/>
                <a:gd name="connsiteX62" fmla="*/ 343708 w 793651"/>
                <a:gd name="connsiteY62" fmla="*/ 12884 h 2629488"/>
                <a:gd name="connsiteX63" fmla="*/ 310941 w 793651"/>
                <a:gd name="connsiteY63" fmla="*/ 14329 h 2629488"/>
                <a:gd name="connsiteX64" fmla="*/ 281328 w 793651"/>
                <a:gd name="connsiteY64" fmla="*/ 9821 h 2629488"/>
                <a:gd name="connsiteX65" fmla="*/ 232569 w 793651"/>
                <a:gd name="connsiteY65" fmla="*/ 976 h 262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793651" h="2629488">
                  <a:moveTo>
                    <a:pt x="232569" y="976"/>
                  </a:moveTo>
                  <a:cubicBezTo>
                    <a:pt x="226786" y="2753"/>
                    <a:pt x="221948" y="7137"/>
                    <a:pt x="217715" y="15604"/>
                  </a:cubicBezTo>
                  <a:cubicBezTo>
                    <a:pt x="200782" y="49471"/>
                    <a:pt x="229810" y="180099"/>
                    <a:pt x="217715" y="218804"/>
                  </a:cubicBezTo>
                  <a:cubicBezTo>
                    <a:pt x="205620" y="257509"/>
                    <a:pt x="157238" y="238156"/>
                    <a:pt x="159657" y="247832"/>
                  </a:cubicBezTo>
                  <a:cubicBezTo>
                    <a:pt x="159657" y="247832"/>
                    <a:pt x="229810" y="238156"/>
                    <a:pt x="232229" y="276861"/>
                  </a:cubicBezTo>
                  <a:cubicBezTo>
                    <a:pt x="233439" y="296214"/>
                    <a:pt x="227996" y="328266"/>
                    <a:pt x="217715" y="364854"/>
                  </a:cubicBezTo>
                  <a:lnTo>
                    <a:pt x="202342" y="405528"/>
                  </a:lnTo>
                  <a:lnTo>
                    <a:pt x="141415" y="493669"/>
                  </a:lnTo>
                  <a:lnTo>
                    <a:pt x="76031" y="614727"/>
                  </a:lnTo>
                  <a:lnTo>
                    <a:pt x="45584" y="656954"/>
                  </a:lnTo>
                  <a:cubicBezTo>
                    <a:pt x="32204" y="678877"/>
                    <a:pt x="21167" y="702009"/>
                    <a:pt x="14515" y="726804"/>
                  </a:cubicBezTo>
                  <a:cubicBezTo>
                    <a:pt x="1211" y="776395"/>
                    <a:pt x="-604" y="820542"/>
                    <a:pt x="1815" y="873762"/>
                  </a:cubicBezTo>
                  <a:lnTo>
                    <a:pt x="4009" y="906661"/>
                  </a:lnTo>
                  <a:lnTo>
                    <a:pt x="1134" y="944987"/>
                  </a:lnTo>
                  <a:cubicBezTo>
                    <a:pt x="-7343" y="1202020"/>
                    <a:pt x="34018" y="1587471"/>
                    <a:pt x="48674" y="1834979"/>
                  </a:cubicBezTo>
                  <a:lnTo>
                    <a:pt x="49743" y="1859982"/>
                  </a:lnTo>
                  <a:lnTo>
                    <a:pt x="47965" y="1881937"/>
                  </a:lnTo>
                  <a:cubicBezTo>
                    <a:pt x="31296" y="1994989"/>
                    <a:pt x="0" y="2078446"/>
                    <a:pt x="0" y="2178232"/>
                  </a:cubicBezTo>
                  <a:cubicBezTo>
                    <a:pt x="0" y="2311280"/>
                    <a:pt x="33866" y="2492709"/>
                    <a:pt x="58057" y="2555604"/>
                  </a:cubicBezTo>
                  <a:cubicBezTo>
                    <a:pt x="70152" y="2587052"/>
                    <a:pt x="84667" y="2584028"/>
                    <a:pt x="99786" y="2574654"/>
                  </a:cubicBezTo>
                  <a:lnTo>
                    <a:pt x="112511" y="2566150"/>
                  </a:lnTo>
                  <a:lnTo>
                    <a:pt x="125994" y="2584634"/>
                  </a:lnTo>
                  <a:cubicBezTo>
                    <a:pt x="137485" y="2594915"/>
                    <a:pt x="152150" y="2603079"/>
                    <a:pt x="168403" y="2609467"/>
                  </a:cubicBezTo>
                  <a:lnTo>
                    <a:pt x="217198" y="2622784"/>
                  </a:lnTo>
                  <a:lnTo>
                    <a:pt x="232229" y="2628175"/>
                  </a:lnTo>
                  <a:lnTo>
                    <a:pt x="240041" y="2625749"/>
                  </a:lnTo>
                  <a:lnTo>
                    <a:pt x="272270" y="2629197"/>
                  </a:lnTo>
                  <a:cubicBezTo>
                    <a:pt x="288523" y="2629839"/>
                    <a:pt x="303189" y="2629386"/>
                    <a:pt x="314679" y="2628176"/>
                  </a:cubicBezTo>
                  <a:cubicBezTo>
                    <a:pt x="349151" y="2624548"/>
                    <a:pt x="357768" y="2585541"/>
                    <a:pt x="377272" y="2566264"/>
                  </a:cubicBezTo>
                  <a:lnTo>
                    <a:pt x="396827" y="2557754"/>
                  </a:lnTo>
                  <a:lnTo>
                    <a:pt x="416379" y="2566263"/>
                  </a:lnTo>
                  <a:cubicBezTo>
                    <a:pt x="435883" y="2585540"/>
                    <a:pt x="444500" y="2624547"/>
                    <a:pt x="478972" y="2628175"/>
                  </a:cubicBezTo>
                  <a:cubicBezTo>
                    <a:pt x="490462" y="2629385"/>
                    <a:pt x="505128" y="2629838"/>
                    <a:pt x="521381" y="2629196"/>
                  </a:cubicBezTo>
                  <a:lnTo>
                    <a:pt x="553605" y="2625749"/>
                  </a:lnTo>
                  <a:lnTo>
                    <a:pt x="561422" y="2628176"/>
                  </a:lnTo>
                  <a:lnTo>
                    <a:pt x="576476" y="2622777"/>
                  </a:lnTo>
                  <a:lnTo>
                    <a:pt x="625248" y="2609466"/>
                  </a:lnTo>
                  <a:cubicBezTo>
                    <a:pt x="641501" y="2603079"/>
                    <a:pt x="656166" y="2594914"/>
                    <a:pt x="667657" y="2584633"/>
                  </a:cubicBezTo>
                  <a:lnTo>
                    <a:pt x="681139" y="2566150"/>
                  </a:lnTo>
                  <a:lnTo>
                    <a:pt x="693865" y="2574655"/>
                  </a:lnTo>
                  <a:cubicBezTo>
                    <a:pt x="708984" y="2584029"/>
                    <a:pt x="723498" y="2587053"/>
                    <a:pt x="735594" y="2555605"/>
                  </a:cubicBezTo>
                  <a:cubicBezTo>
                    <a:pt x="759785" y="2492710"/>
                    <a:pt x="793651" y="2311281"/>
                    <a:pt x="793651" y="2178233"/>
                  </a:cubicBezTo>
                  <a:cubicBezTo>
                    <a:pt x="793651" y="2078447"/>
                    <a:pt x="762355" y="1994990"/>
                    <a:pt x="745686" y="1881937"/>
                  </a:cubicBezTo>
                  <a:lnTo>
                    <a:pt x="743908" y="1859983"/>
                  </a:lnTo>
                  <a:lnTo>
                    <a:pt x="744977" y="1834978"/>
                  </a:lnTo>
                  <a:cubicBezTo>
                    <a:pt x="759633" y="1587470"/>
                    <a:pt x="800994" y="1202019"/>
                    <a:pt x="792517" y="944986"/>
                  </a:cubicBezTo>
                  <a:lnTo>
                    <a:pt x="789643" y="906661"/>
                  </a:lnTo>
                  <a:lnTo>
                    <a:pt x="791836" y="873763"/>
                  </a:lnTo>
                  <a:cubicBezTo>
                    <a:pt x="794255" y="820543"/>
                    <a:pt x="792440" y="776396"/>
                    <a:pt x="779136" y="726805"/>
                  </a:cubicBezTo>
                  <a:cubicBezTo>
                    <a:pt x="772484" y="702010"/>
                    <a:pt x="761447" y="678878"/>
                    <a:pt x="748067" y="656955"/>
                  </a:cubicBezTo>
                  <a:lnTo>
                    <a:pt x="717624" y="614734"/>
                  </a:lnTo>
                  <a:lnTo>
                    <a:pt x="652236" y="493668"/>
                  </a:lnTo>
                  <a:lnTo>
                    <a:pt x="591307" y="405525"/>
                  </a:lnTo>
                  <a:lnTo>
                    <a:pt x="575936" y="364855"/>
                  </a:lnTo>
                  <a:cubicBezTo>
                    <a:pt x="565655" y="328267"/>
                    <a:pt x="560212" y="296215"/>
                    <a:pt x="561422" y="276862"/>
                  </a:cubicBezTo>
                  <a:cubicBezTo>
                    <a:pt x="563841" y="238157"/>
                    <a:pt x="633994" y="247833"/>
                    <a:pt x="633994" y="247833"/>
                  </a:cubicBezTo>
                  <a:cubicBezTo>
                    <a:pt x="636413" y="238157"/>
                    <a:pt x="588031" y="257510"/>
                    <a:pt x="575936" y="218805"/>
                  </a:cubicBezTo>
                  <a:cubicBezTo>
                    <a:pt x="563841" y="180100"/>
                    <a:pt x="592869" y="49472"/>
                    <a:pt x="575936" y="15605"/>
                  </a:cubicBezTo>
                  <a:cubicBezTo>
                    <a:pt x="563236" y="-9795"/>
                    <a:pt x="545093" y="1544"/>
                    <a:pt x="512323" y="9822"/>
                  </a:cubicBezTo>
                  <a:lnTo>
                    <a:pt x="482720" y="14329"/>
                  </a:lnTo>
                  <a:lnTo>
                    <a:pt x="449943" y="12883"/>
                  </a:lnTo>
                  <a:lnTo>
                    <a:pt x="396806" y="14285"/>
                  </a:lnTo>
                  <a:lnTo>
                    <a:pt x="343708" y="12884"/>
                  </a:lnTo>
                  <a:lnTo>
                    <a:pt x="310941" y="14329"/>
                  </a:lnTo>
                  <a:lnTo>
                    <a:pt x="281328" y="9821"/>
                  </a:lnTo>
                  <a:cubicBezTo>
                    <a:pt x="259481" y="4303"/>
                    <a:pt x="244135" y="-2577"/>
                    <a:pt x="232569" y="97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5343CB88-001C-4957-8F46-63EB479125DB}"/>
                </a:ext>
              </a:extLst>
            </p:cNvPr>
            <p:cNvGrpSpPr/>
            <p:nvPr/>
          </p:nvGrpSpPr>
          <p:grpSpPr>
            <a:xfrm>
              <a:off x="6602863" y="4503225"/>
              <a:ext cx="1319875" cy="1838396"/>
              <a:chOff x="3768435" y="1808018"/>
              <a:chExt cx="2327565" cy="3241964"/>
            </a:xfrm>
          </p:grpSpPr>
          <p:sp>
            <p:nvSpPr>
              <p:cNvPr id="71" name="Trapezoid 70">
                <a:extLst>
                  <a:ext uri="{FF2B5EF4-FFF2-40B4-BE49-F238E27FC236}">
                    <a16:creationId xmlns:a16="http://schemas.microsoft.com/office/drawing/2014/main" id="{D9048D51-CDE9-4D70-9823-D09DC4681260}"/>
                  </a:ext>
                </a:extLst>
              </p:cNvPr>
              <p:cNvSpPr/>
              <p:nvPr/>
            </p:nvSpPr>
            <p:spPr>
              <a:xfrm rot="10800000">
                <a:off x="3900455" y="2812468"/>
                <a:ext cx="2084709" cy="2088573"/>
              </a:xfrm>
              <a:prstGeom prst="trapezoid">
                <a:avLst>
                  <a:gd name="adj" fmla="val 19503"/>
                </a:avLst>
              </a:prstGeom>
              <a:solidFill>
                <a:schemeClr val="accent2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2" name="Trapezoid 71">
                <a:extLst>
                  <a:ext uri="{FF2B5EF4-FFF2-40B4-BE49-F238E27FC236}">
                    <a16:creationId xmlns:a16="http://schemas.microsoft.com/office/drawing/2014/main" id="{72D917D7-BC55-495F-9658-A8F4EF0B9A76}"/>
                  </a:ext>
                </a:extLst>
              </p:cNvPr>
              <p:cNvSpPr/>
              <p:nvPr/>
            </p:nvSpPr>
            <p:spPr>
              <a:xfrm rot="10800000">
                <a:off x="3768436" y="2105891"/>
                <a:ext cx="2327564" cy="2673927"/>
              </a:xfrm>
              <a:prstGeom prst="trapezoid">
                <a:avLst>
                  <a:gd name="adj" fmla="val 20833"/>
                </a:avLst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AC606AC3-0149-4BEB-88A7-BC0979277B96}"/>
                  </a:ext>
                </a:extLst>
              </p:cNvPr>
              <p:cNvSpPr/>
              <p:nvPr/>
            </p:nvSpPr>
            <p:spPr>
              <a:xfrm>
                <a:off x="4239490" y="4454236"/>
                <a:ext cx="1392382" cy="595746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7AF7C949-C07C-481C-AFCD-077CDFE86C89}"/>
                  </a:ext>
                </a:extLst>
              </p:cNvPr>
              <p:cNvSpPr/>
              <p:nvPr/>
            </p:nvSpPr>
            <p:spPr>
              <a:xfrm>
                <a:off x="3768435" y="1808018"/>
                <a:ext cx="2327565" cy="59574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494EF871-D9C5-42D2-B670-1E0422728781}"/>
                  </a:ext>
                </a:extLst>
              </p:cNvPr>
              <p:cNvSpPr/>
              <p:nvPr/>
            </p:nvSpPr>
            <p:spPr>
              <a:xfrm>
                <a:off x="3906981" y="2649014"/>
                <a:ext cx="2064328" cy="468086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CE52DFAB-C1AD-4344-A75F-8ED8F860B022}"/>
                  </a:ext>
                </a:extLst>
              </p:cNvPr>
              <p:cNvSpPr/>
              <p:nvPr/>
            </p:nvSpPr>
            <p:spPr>
              <a:xfrm>
                <a:off x="5158828" y="3833153"/>
                <a:ext cx="171542" cy="171542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ED01785B-372C-445F-9E25-97E3131A149D}"/>
                  </a:ext>
                </a:extLst>
              </p:cNvPr>
              <p:cNvSpPr/>
              <p:nvPr/>
            </p:nvSpPr>
            <p:spPr>
              <a:xfrm>
                <a:off x="5330370" y="3391378"/>
                <a:ext cx="171542" cy="171542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D1CA68E1-B072-4249-A43F-AE5F5D3C3E35}"/>
                  </a:ext>
                </a:extLst>
              </p:cNvPr>
              <p:cNvSpPr/>
              <p:nvPr/>
            </p:nvSpPr>
            <p:spPr>
              <a:xfrm>
                <a:off x="4447134" y="3391378"/>
                <a:ext cx="171542" cy="171542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FBC9D3D3-86ED-4EFC-B120-A0CA55AABD82}"/>
                  </a:ext>
                </a:extLst>
              </p:cNvPr>
              <p:cNvSpPr/>
              <p:nvPr/>
            </p:nvSpPr>
            <p:spPr>
              <a:xfrm>
                <a:off x="4622130" y="3868153"/>
                <a:ext cx="171542" cy="171542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88C7CE4B-A9C7-439D-A140-D54A02DBDE9E}"/>
                  </a:ext>
                </a:extLst>
              </p:cNvPr>
              <p:cNvSpPr/>
              <p:nvPr/>
            </p:nvSpPr>
            <p:spPr>
              <a:xfrm>
                <a:off x="4757002" y="2942634"/>
                <a:ext cx="171542" cy="171542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371C31A2-5E2A-4DF8-A177-22D3AB1EFC47}"/>
              </a:ext>
            </a:extLst>
          </p:cNvPr>
          <p:cNvSpPr txBox="1"/>
          <p:nvPr/>
        </p:nvSpPr>
        <p:spPr>
          <a:xfrm>
            <a:off x="915896" y="1417695"/>
            <a:ext cx="509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D3DFD91-48F7-1151-1D27-46AD1EAFC879}"/>
              </a:ext>
            </a:extLst>
          </p:cNvPr>
          <p:cNvSpPr/>
          <p:nvPr/>
        </p:nvSpPr>
        <p:spPr>
          <a:xfrm>
            <a:off x="915896" y="2482167"/>
            <a:ext cx="2180700" cy="1398177"/>
          </a:xfrm>
          <a:prstGeom prst="roundRect">
            <a:avLst>
              <a:gd name="adj" fmla="val 12781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Oval 13">
            <a:extLst>
              <a:ext uri="{FF2B5EF4-FFF2-40B4-BE49-F238E27FC236}">
                <a16:creationId xmlns:a16="http://schemas.microsoft.com/office/drawing/2014/main" id="{95BA0E49-E609-B4D8-B16E-1EB6474D5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1430" y="2639101"/>
            <a:ext cx="499884" cy="49835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FC4D66-726D-46FB-8BDE-9AA2BFF23F82}"/>
              </a:ext>
            </a:extLst>
          </p:cNvPr>
          <p:cNvSpPr txBox="1"/>
          <p:nvPr/>
        </p:nvSpPr>
        <p:spPr>
          <a:xfrm>
            <a:off x="1699907" y="2736383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9D924B-30E4-5752-2776-674BBAEC2539}"/>
              </a:ext>
            </a:extLst>
          </p:cNvPr>
          <p:cNvSpPr txBox="1"/>
          <p:nvPr/>
        </p:nvSpPr>
        <p:spPr>
          <a:xfrm>
            <a:off x="1099485" y="3237360"/>
            <a:ext cx="1918878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060A644-C791-E428-96DC-CC6363F672C5}"/>
              </a:ext>
            </a:extLst>
          </p:cNvPr>
          <p:cNvSpPr/>
          <p:nvPr/>
        </p:nvSpPr>
        <p:spPr>
          <a:xfrm>
            <a:off x="928537" y="4148288"/>
            <a:ext cx="2180700" cy="1398177"/>
          </a:xfrm>
          <a:prstGeom prst="roundRect">
            <a:avLst>
              <a:gd name="adj" fmla="val 15346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Oval 13">
            <a:extLst>
              <a:ext uri="{FF2B5EF4-FFF2-40B4-BE49-F238E27FC236}">
                <a16:creationId xmlns:a16="http://schemas.microsoft.com/office/drawing/2014/main" id="{9E64C30A-3F9D-4513-B0D1-CEAB9B665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1430" y="4305222"/>
            <a:ext cx="499884" cy="49835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A474B8-B707-6F93-2ABF-15DAAC50ED0A}"/>
              </a:ext>
            </a:extLst>
          </p:cNvPr>
          <p:cNvSpPr txBox="1"/>
          <p:nvPr/>
        </p:nvSpPr>
        <p:spPr>
          <a:xfrm>
            <a:off x="1699907" y="4402504"/>
            <a:ext cx="1075564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71DA42-1DD8-9859-6B27-17FB79E977E7}"/>
              </a:ext>
            </a:extLst>
          </p:cNvPr>
          <p:cNvSpPr txBox="1"/>
          <p:nvPr/>
        </p:nvSpPr>
        <p:spPr>
          <a:xfrm>
            <a:off x="1099484" y="4903481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E7C0783-80ED-9EF2-9DDB-02FDEA5EA038}"/>
              </a:ext>
            </a:extLst>
          </p:cNvPr>
          <p:cNvSpPr/>
          <p:nvPr/>
        </p:nvSpPr>
        <p:spPr>
          <a:xfrm>
            <a:off x="3399987" y="2482167"/>
            <a:ext cx="2180700" cy="1398177"/>
          </a:xfrm>
          <a:prstGeom prst="roundRect">
            <a:avLst>
              <a:gd name="adj" fmla="val 12140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Oval 13">
            <a:extLst>
              <a:ext uri="{FF2B5EF4-FFF2-40B4-BE49-F238E27FC236}">
                <a16:creationId xmlns:a16="http://schemas.microsoft.com/office/drawing/2014/main" id="{FF078F5A-0B2B-87A4-AC21-6C1DDB966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5521" y="2639101"/>
            <a:ext cx="499884" cy="49835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064C46-33B3-5084-52A6-9AFC26B7ECB4}"/>
              </a:ext>
            </a:extLst>
          </p:cNvPr>
          <p:cNvSpPr txBox="1"/>
          <p:nvPr/>
        </p:nvSpPr>
        <p:spPr>
          <a:xfrm>
            <a:off x="4183998" y="2736383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8CDD80-1591-FC6D-0738-3660FF0F155E}"/>
              </a:ext>
            </a:extLst>
          </p:cNvPr>
          <p:cNvSpPr txBox="1"/>
          <p:nvPr/>
        </p:nvSpPr>
        <p:spPr>
          <a:xfrm>
            <a:off x="3583575" y="3237360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B820450-9A7D-4BB7-4845-5713C10F0252}"/>
              </a:ext>
            </a:extLst>
          </p:cNvPr>
          <p:cNvSpPr/>
          <p:nvPr/>
        </p:nvSpPr>
        <p:spPr>
          <a:xfrm>
            <a:off x="3399987" y="4148288"/>
            <a:ext cx="2180700" cy="1398177"/>
          </a:xfrm>
          <a:prstGeom prst="roundRect">
            <a:avLst>
              <a:gd name="adj" fmla="val 11499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9" name="Oval 13">
            <a:extLst>
              <a:ext uri="{FF2B5EF4-FFF2-40B4-BE49-F238E27FC236}">
                <a16:creationId xmlns:a16="http://schemas.microsoft.com/office/drawing/2014/main" id="{5F8E6EAB-EE53-8126-FFD4-2E7653310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5521" y="4305222"/>
            <a:ext cx="499884" cy="49835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59A3C8-71AA-02EB-F7B0-B7BF72635C53}"/>
              </a:ext>
            </a:extLst>
          </p:cNvPr>
          <p:cNvSpPr txBox="1"/>
          <p:nvPr/>
        </p:nvSpPr>
        <p:spPr>
          <a:xfrm>
            <a:off x="4183998" y="4402504"/>
            <a:ext cx="1075564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4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D45C8A-A13E-7ED6-6A9D-5F10D0B4D661}"/>
              </a:ext>
            </a:extLst>
          </p:cNvPr>
          <p:cNvSpPr txBox="1"/>
          <p:nvPr/>
        </p:nvSpPr>
        <p:spPr>
          <a:xfrm>
            <a:off x="3583575" y="4903481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32" name="任意形状 394">
            <a:extLst>
              <a:ext uri="{FF2B5EF4-FFF2-40B4-BE49-F238E27FC236}">
                <a16:creationId xmlns:a16="http://schemas.microsoft.com/office/drawing/2014/main" id="{193979F9-615D-4102-A9FE-E7505D7EEE85}"/>
              </a:ext>
            </a:extLst>
          </p:cNvPr>
          <p:cNvSpPr/>
          <p:nvPr/>
        </p:nvSpPr>
        <p:spPr>
          <a:xfrm>
            <a:off x="1253002" y="2763745"/>
            <a:ext cx="276740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21600"/>
                </a:move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1384"/>
                </a:lnTo>
                <a:cubicBezTo>
                  <a:pt x="0" y="11037"/>
                  <a:pt x="135" y="10708"/>
                  <a:pt x="370" y="10480"/>
                </a:cubicBezTo>
                <a:lnTo>
                  <a:pt x="4320" y="6653"/>
                </a:lnTo>
                <a:lnTo>
                  <a:pt x="4320" y="1200"/>
                </a:lnTo>
                <a:cubicBezTo>
                  <a:pt x="4320" y="537"/>
                  <a:pt x="4803" y="0"/>
                  <a:pt x="5400" y="0"/>
                </a:cubicBez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close/>
                <a:moveTo>
                  <a:pt x="7560" y="19200"/>
                </a:moveTo>
                <a:lnTo>
                  <a:pt x="10800" y="19200"/>
                </a:lnTo>
                <a:lnTo>
                  <a:pt x="10800" y="11930"/>
                </a:lnTo>
                <a:lnTo>
                  <a:pt x="6480" y="7745"/>
                </a:lnTo>
                <a:lnTo>
                  <a:pt x="2160" y="11930"/>
                </a:lnTo>
                <a:lnTo>
                  <a:pt x="2160" y="19200"/>
                </a:lnTo>
                <a:lnTo>
                  <a:pt x="5400" y="19200"/>
                </a:lnTo>
                <a:lnTo>
                  <a:pt x="5400" y="14400"/>
                </a:lnTo>
                <a:lnTo>
                  <a:pt x="7560" y="14400"/>
                </a:lnTo>
                <a:lnTo>
                  <a:pt x="7560" y="19200"/>
                </a:lnTo>
                <a:close/>
                <a:moveTo>
                  <a:pt x="12960" y="19200"/>
                </a:moveTo>
                <a:lnTo>
                  <a:pt x="19440" y="19200"/>
                </a:lnTo>
                <a:lnTo>
                  <a:pt x="19440" y="2400"/>
                </a:lnTo>
                <a:lnTo>
                  <a:pt x="6480" y="2400"/>
                </a:lnTo>
                <a:lnTo>
                  <a:pt x="6480" y="4952"/>
                </a:lnTo>
                <a:cubicBezTo>
                  <a:pt x="6733" y="4952"/>
                  <a:pt x="6986" y="5051"/>
                  <a:pt x="7190" y="5249"/>
                </a:cubicBezTo>
                <a:lnTo>
                  <a:pt x="12590" y="10480"/>
                </a:lnTo>
                <a:cubicBezTo>
                  <a:pt x="12825" y="10708"/>
                  <a:pt x="12960" y="11037"/>
                  <a:pt x="12960" y="11384"/>
                </a:cubicBezTo>
                <a:lnTo>
                  <a:pt x="12960" y="19200"/>
                </a:lnTo>
                <a:close/>
                <a:moveTo>
                  <a:pt x="15120" y="9600"/>
                </a:moveTo>
                <a:lnTo>
                  <a:pt x="17280" y="9600"/>
                </a:lnTo>
                <a:lnTo>
                  <a:pt x="17280" y="12000"/>
                </a:lnTo>
                <a:lnTo>
                  <a:pt x="15120" y="12000"/>
                </a:lnTo>
                <a:lnTo>
                  <a:pt x="15120" y="9600"/>
                </a:lnTo>
                <a:close/>
                <a:moveTo>
                  <a:pt x="15120" y="14400"/>
                </a:moveTo>
                <a:lnTo>
                  <a:pt x="17280" y="14400"/>
                </a:lnTo>
                <a:lnTo>
                  <a:pt x="17280" y="16800"/>
                </a:lnTo>
                <a:lnTo>
                  <a:pt x="15120" y="16800"/>
                </a:lnTo>
                <a:lnTo>
                  <a:pt x="15120" y="14400"/>
                </a:lnTo>
                <a:close/>
                <a:moveTo>
                  <a:pt x="15120" y="4800"/>
                </a:moveTo>
                <a:lnTo>
                  <a:pt x="17280" y="4800"/>
                </a:lnTo>
                <a:lnTo>
                  <a:pt x="17280" y="7200"/>
                </a:lnTo>
                <a:lnTo>
                  <a:pt x="15120" y="7200"/>
                </a:lnTo>
                <a:lnTo>
                  <a:pt x="15120" y="4800"/>
                </a:lnTo>
                <a:close/>
                <a:moveTo>
                  <a:pt x="10800" y="4800"/>
                </a:moveTo>
                <a:lnTo>
                  <a:pt x="12960" y="4800"/>
                </a:lnTo>
                <a:lnTo>
                  <a:pt x="12960" y="7200"/>
                </a:lnTo>
                <a:lnTo>
                  <a:pt x="10800" y="7200"/>
                </a:lnTo>
                <a:lnTo>
                  <a:pt x="10800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4" name="任意形状 394">
            <a:extLst>
              <a:ext uri="{FF2B5EF4-FFF2-40B4-BE49-F238E27FC236}">
                <a16:creationId xmlns:a16="http://schemas.microsoft.com/office/drawing/2014/main" id="{CC86558F-90CA-314A-1039-1043A222605B}"/>
              </a:ext>
            </a:extLst>
          </p:cNvPr>
          <p:cNvSpPr/>
          <p:nvPr/>
        </p:nvSpPr>
        <p:spPr>
          <a:xfrm>
            <a:off x="1253002" y="4429866"/>
            <a:ext cx="276740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21600"/>
                </a:move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1384"/>
                </a:lnTo>
                <a:cubicBezTo>
                  <a:pt x="0" y="11037"/>
                  <a:pt x="135" y="10708"/>
                  <a:pt x="370" y="10480"/>
                </a:cubicBezTo>
                <a:lnTo>
                  <a:pt x="4320" y="6653"/>
                </a:lnTo>
                <a:lnTo>
                  <a:pt x="4320" y="1200"/>
                </a:lnTo>
                <a:cubicBezTo>
                  <a:pt x="4320" y="537"/>
                  <a:pt x="4803" y="0"/>
                  <a:pt x="5400" y="0"/>
                </a:cubicBez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close/>
                <a:moveTo>
                  <a:pt x="7560" y="19200"/>
                </a:moveTo>
                <a:lnTo>
                  <a:pt x="10800" y="19200"/>
                </a:lnTo>
                <a:lnTo>
                  <a:pt x="10800" y="11930"/>
                </a:lnTo>
                <a:lnTo>
                  <a:pt x="6480" y="7745"/>
                </a:lnTo>
                <a:lnTo>
                  <a:pt x="2160" y="11930"/>
                </a:lnTo>
                <a:lnTo>
                  <a:pt x="2160" y="19200"/>
                </a:lnTo>
                <a:lnTo>
                  <a:pt x="5400" y="19200"/>
                </a:lnTo>
                <a:lnTo>
                  <a:pt x="5400" y="14400"/>
                </a:lnTo>
                <a:lnTo>
                  <a:pt x="7560" y="14400"/>
                </a:lnTo>
                <a:lnTo>
                  <a:pt x="7560" y="19200"/>
                </a:lnTo>
                <a:close/>
                <a:moveTo>
                  <a:pt x="12960" y="19200"/>
                </a:moveTo>
                <a:lnTo>
                  <a:pt x="19440" y="19200"/>
                </a:lnTo>
                <a:lnTo>
                  <a:pt x="19440" y="2400"/>
                </a:lnTo>
                <a:lnTo>
                  <a:pt x="6480" y="2400"/>
                </a:lnTo>
                <a:lnTo>
                  <a:pt x="6480" y="4952"/>
                </a:lnTo>
                <a:cubicBezTo>
                  <a:pt x="6733" y="4952"/>
                  <a:pt x="6986" y="5051"/>
                  <a:pt x="7190" y="5249"/>
                </a:cubicBezTo>
                <a:lnTo>
                  <a:pt x="12590" y="10480"/>
                </a:lnTo>
                <a:cubicBezTo>
                  <a:pt x="12825" y="10708"/>
                  <a:pt x="12960" y="11037"/>
                  <a:pt x="12960" y="11384"/>
                </a:cubicBezTo>
                <a:lnTo>
                  <a:pt x="12960" y="19200"/>
                </a:lnTo>
                <a:close/>
                <a:moveTo>
                  <a:pt x="15120" y="9600"/>
                </a:moveTo>
                <a:lnTo>
                  <a:pt x="17280" y="9600"/>
                </a:lnTo>
                <a:lnTo>
                  <a:pt x="17280" y="12000"/>
                </a:lnTo>
                <a:lnTo>
                  <a:pt x="15120" y="12000"/>
                </a:lnTo>
                <a:lnTo>
                  <a:pt x="15120" y="9600"/>
                </a:lnTo>
                <a:close/>
                <a:moveTo>
                  <a:pt x="15120" y="14400"/>
                </a:moveTo>
                <a:lnTo>
                  <a:pt x="17280" y="14400"/>
                </a:lnTo>
                <a:lnTo>
                  <a:pt x="17280" y="16800"/>
                </a:lnTo>
                <a:lnTo>
                  <a:pt x="15120" y="16800"/>
                </a:lnTo>
                <a:lnTo>
                  <a:pt x="15120" y="14400"/>
                </a:lnTo>
                <a:close/>
                <a:moveTo>
                  <a:pt x="15120" y="4800"/>
                </a:moveTo>
                <a:lnTo>
                  <a:pt x="17280" y="4800"/>
                </a:lnTo>
                <a:lnTo>
                  <a:pt x="17280" y="7200"/>
                </a:lnTo>
                <a:lnTo>
                  <a:pt x="15120" y="7200"/>
                </a:lnTo>
                <a:lnTo>
                  <a:pt x="15120" y="4800"/>
                </a:lnTo>
                <a:close/>
                <a:moveTo>
                  <a:pt x="10800" y="4800"/>
                </a:moveTo>
                <a:lnTo>
                  <a:pt x="12960" y="4800"/>
                </a:lnTo>
                <a:lnTo>
                  <a:pt x="12960" y="7200"/>
                </a:lnTo>
                <a:lnTo>
                  <a:pt x="10800" y="7200"/>
                </a:lnTo>
                <a:lnTo>
                  <a:pt x="10800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31" name="任意形状 388">
            <a:extLst>
              <a:ext uri="{FF2B5EF4-FFF2-40B4-BE49-F238E27FC236}">
                <a16:creationId xmlns:a16="http://schemas.microsoft.com/office/drawing/2014/main" id="{86B35F17-BDC2-4211-A620-94420D5437E0}"/>
              </a:ext>
            </a:extLst>
          </p:cNvPr>
          <p:cNvSpPr/>
          <p:nvPr/>
        </p:nvSpPr>
        <p:spPr>
          <a:xfrm>
            <a:off x="3723256" y="2763745"/>
            <a:ext cx="304414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200"/>
                </a:move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1964" y="19200"/>
                </a:lnTo>
                <a:lnTo>
                  <a:pt x="1964" y="1200"/>
                </a:lnTo>
                <a:cubicBezTo>
                  <a:pt x="1964" y="537"/>
                  <a:pt x="2403" y="0"/>
                  <a:pt x="2945" y="0"/>
                </a:cubicBezTo>
                <a:lnTo>
                  <a:pt x="12764" y="0"/>
                </a:lnTo>
                <a:cubicBezTo>
                  <a:pt x="13306" y="0"/>
                  <a:pt x="13745" y="537"/>
                  <a:pt x="13745" y="1200"/>
                </a:cubicBezTo>
                <a:lnTo>
                  <a:pt x="13745" y="19200"/>
                </a:lnTo>
                <a:lnTo>
                  <a:pt x="17673" y="19200"/>
                </a:lnTo>
                <a:lnTo>
                  <a:pt x="17673" y="9600"/>
                </a:lnTo>
                <a:lnTo>
                  <a:pt x="15709" y="9600"/>
                </a:lnTo>
                <a:lnTo>
                  <a:pt x="15709" y="7200"/>
                </a:lnTo>
                <a:lnTo>
                  <a:pt x="18655" y="7200"/>
                </a:lnTo>
                <a:cubicBezTo>
                  <a:pt x="19197" y="7200"/>
                  <a:pt x="19636" y="7737"/>
                  <a:pt x="19636" y="8400"/>
                </a:cubicBezTo>
                <a:lnTo>
                  <a:pt x="19636" y="19200"/>
                </a:lnTo>
                <a:close/>
                <a:moveTo>
                  <a:pt x="3927" y="2400"/>
                </a:moveTo>
                <a:lnTo>
                  <a:pt x="3927" y="19200"/>
                </a:lnTo>
                <a:lnTo>
                  <a:pt x="11782" y="19200"/>
                </a:lnTo>
                <a:lnTo>
                  <a:pt x="11782" y="2400"/>
                </a:lnTo>
                <a:lnTo>
                  <a:pt x="3927" y="2400"/>
                </a:lnTo>
                <a:close/>
                <a:moveTo>
                  <a:pt x="5891" y="9600"/>
                </a:moveTo>
                <a:lnTo>
                  <a:pt x="9818" y="9600"/>
                </a:lnTo>
                <a:lnTo>
                  <a:pt x="9818" y="12000"/>
                </a:lnTo>
                <a:lnTo>
                  <a:pt x="5891" y="12000"/>
                </a:lnTo>
                <a:lnTo>
                  <a:pt x="5891" y="9600"/>
                </a:lnTo>
                <a:close/>
                <a:moveTo>
                  <a:pt x="5891" y="4800"/>
                </a:moveTo>
                <a:lnTo>
                  <a:pt x="9818" y="4800"/>
                </a:lnTo>
                <a:lnTo>
                  <a:pt x="9818" y="7200"/>
                </a:lnTo>
                <a:lnTo>
                  <a:pt x="5891" y="7200"/>
                </a:lnTo>
                <a:lnTo>
                  <a:pt x="5891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5" name="任意形状 388">
            <a:extLst>
              <a:ext uri="{FF2B5EF4-FFF2-40B4-BE49-F238E27FC236}">
                <a16:creationId xmlns:a16="http://schemas.microsoft.com/office/drawing/2014/main" id="{602CED44-061E-63FB-0027-7D5E3723FF8C}"/>
              </a:ext>
            </a:extLst>
          </p:cNvPr>
          <p:cNvSpPr/>
          <p:nvPr/>
        </p:nvSpPr>
        <p:spPr>
          <a:xfrm>
            <a:off x="3723256" y="4429866"/>
            <a:ext cx="304414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200"/>
                </a:move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1964" y="19200"/>
                </a:lnTo>
                <a:lnTo>
                  <a:pt x="1964" y="1200"/>
                </a:lnTo>
                <a:cubicBezTo>
                  <a:pt x="1964" y="537"/>
                  <a:pt x="2403" y="0"/>
                  <a:pt x="2945" y="0"/>
                </a:cubicBezTo>
                <a:lnTo>
                  <a:pt x="12764" y="0"/>
                </a:lnTo>
                <a:cubicBezTo>
                  <a:pt x="13306" y="0"/>
                  <a:pt x="13745" y="537"/>
                  <a:pt x="13745" y="1200"/>
                </a:cubicBezTo>
                <a:lnTo>
                  <a:pt x="13745" y="19200"/>
                </a:lnTo>
                <a:lnTo>
                  <a:pt x="17673" y="19200"/>
                </a:lnTo>
                <a:lnTo>
                  <a:pt x="17673" y="9600"/>
                </a:lnTo>
                <a:lnTo>
                  <a:pt x="15709" y="9600"/>
                </a:lnTo>
                <a:lnTo>
                  <a:pt x="15709" y="7200"/>
                </a:lnTo>
                <a:lnTo>
                  <a:pt x="18655" y="7200"/>
                </a:lnTo>
                <a:cubicBezTo>
                  <a:pt x="19197" y="7200"/>
                  <a:pt x="19636" y="7737"/>
                  <a:pt x="19636" y="8400"/>
                </a:cubicBezTo>
                <a:lnTo>
                  <a:pt x="19636" y="19200"/>
                </a:lnTo>
                <a:close/>
                <a:moveTo>
                  <a:pt x="3927" y="2400"/>
                </a:moveTo>
                <a:lnTo>
                  <a:pt x="3927" y="19200"/>
                </a:lnTo>
                <a:lnTo>
                  <a:pt x="11782" y="19200"/>
                </a:lnTo>
                <a:lnTo>
                  <a:pt x="11782" y="2400"/>
                </a:lnTo>
                <a:lnTo>
                  <a:pt x="3927" y="2400"/>
                </a:lnTo>
                <a:close/>
                <a:moveTo>
                  <a:pt x="5891" y="9600"/>
                </a:moveTo>
                <a:lnTo>
                  <a:pt x="9818" y="9600"/>
                </a:lnTo>
                <a:lnTo>
                  <a:pt x="9818" y="12000"/>
                </a:lnTo>
                <a:lnTo>
                  <a:pt x="5891" y="12000"/>
                </a:lnTo>
                <a:lnTo>
                  <a:pt x="5891" y="9600"/>
                </a:lnTo>
                <a:close/>
                <a:moveTo>
                  <a:pt x="5891" y="4800"/>
                </a:moveTo>
                <a:lnTo>
                  <a:pt x="9818" y="4800"/>
                </a:lnTo>
                <a:lnTo>
                  <a:pt x="9818" y="7200"/>
                </a:lnTo>
                <a:lnTo>
                  <a:pt x="5891" y="7200"/>
                </a:lnTo>
                <a:lnTo>
                  <a:pt x="5891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37349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9BA21E6-DD92-4994-8413-5E044B3FC38F}"/>
              </a:ext>
            </a:extLst>
          </p:cNvPr>
          <p:cNvGrpSpPr/>
          <p:nvPr/>
        </p:nvGrpSpPr>
        <p:grpSpPr>
          <a:xfrm>
            <a:off x="4349659" y="1803921"/>
            <a:ext cx="3492683" cy="5054079"/>
            <a:chOff x="1423879" y="1803921"/>
            <a:chExt cx="3492683" cy="5054079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31319C3-5103-426E-9455-FE59FCCB6366}"/>
                </a:ext>
              </a:extLst>
            </p:cNvPr>
            <p:cNvGrpSpPr/>
            <p:nvPr/>
          </p:nvGrpSpPr>
          <p:grpSpPr>
            <a:xfrm>
              <a:off x="1423879" y="1803921"/>
              <a:ext cx="2455875" cy="5054079"/>
              <a:chOff x="3579202" y="677622"/>
              <a:chExt cx="3010922" cy="6196341"/>
            </a:xfrm>
          </p:grpSpPr>
          <p:sp>
            <p:nvSpPr>
              <p:cNvPr id="33" name="Trapezoid 32">
                <a:extLst>
                  <a:ext uri="{FF2B5EF4-FFF2-40B4-BE49-F238E27FC236}">
                    <a16:creationId xmlns:a16="http://schemas.microsoft.com/office/drawing/2014/main" id="{E1C3F1E2-9AF0-4DE7-ACE2-E00520DE2588}"/>
                  </a:ext>
                </a:extLst>
              </p:cNvPr>
              <p:cNvSpPr/>
              <p:nvPr/>
            </p:nvSpPr>
            <p:spPr>
              <a:xfrm>
                <a:off x="3976377" y="4223381"/>
                <a:ext cx="2188861" cy="2650582"/>
              </a:xfrm>
              <a:prstGeom prst="trapezoid">
                <a:avLst/>
              </a:prstGeom>
              <a:solidFill>
                <a:schemeClr val="bg1">
                  <a:lumMod val="8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54C6EC4-0FB4-43B8-AC0D-92FEDA15EFB7}"/>
                  </a:ext>
                </a:extLst>
              </p:cNvPr>
              <p:cNvSpPr/>
              <p:nvPr/>
            </p:nvSpPr>
            <p:spPr>
              <a:xfrm>
                <a:off x="3976377" y="4242091"/>
                <a:ext cx="2188861" cy="2631872"/>
              </a:xfrm>
              <a:custGeom>
                <a:avLst/>
                <a:gdLst>
                  <a:gd name="connsiteX0" fmla="*/ 932630 w 2188861"/>
                  <a:gd name="connsiteY0" fmla="*/ 0 h 2631872"/>
                  <a:gd name="connsiteX1" fmla="*/ 1641646 w 2188861"/>
                  <a:gd name="connsiteY1" fmla="*/ 0 h 2631872"/>
                  <a:gd name="connsiteX2" fmla="*/ 2188861 w 2188861"/>
                  <a:gd name="connsiteY2" fmla="*/ 2631872 h 2631872"/>
                  <a:gd name="connsiteX3" fmla="*/ 0 w 2188861"/>
                  <a:gd name="connsiteY3" fmla="*/ 2631872 h 2631872"/>
                  <a:gd name="connsiteX4" fmla="*/ 0 w 2188861"/>
                  <a:gd name="connsiteY4" fmla="*/ 2631871 h 2631872"/>
                  <a:gd name="connsiteX5" fmla="*/ 1479274 w 2188861"/>
                  <a:gd name="connsiteY5" fmla="*/ 2631871 h 2631872"/>
                  <a:gd name="connsiteX6" fmla="*/ 932630 w 2188861"/>
                  <a:gd name="connsiteY6" fmla="*/ 0 h 2631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8861" h="2631872">
                    <a:moveTo>
                      <a:pt x="932630" y="0"/>
                    </a:moveTo>
                    <a:lnTo>
                      <a:pt x="1641646" y="0"/>
                    </a:lnTo>
                    <a:lnTo>
                      <a:pt x="2188861" y="2631872"/>
                    </a:lnTo>
                    <a:lnTo>
                      <a:pt x="0" y="2631872"/>
                    </a:lnTo>
                    <a:lnTo>
                      <a:pt x="0" y="2631871"/>
                    </a:lnTo>
                    <a:lnTo>
                      <a:pt x="1479274" y="2631871"/>
                    </a:lnTo>
                    <a:lnTo>
                      <a:pt x="93263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35" name="Rectangle: Rounded Corners 17">
                <a:extLst>
                  <a:ext uri="{FF2B5EF4-FFF2-40B4-BE49-F238E27FC236}">
                    <a16:creationId xmlns:a16="http://schemas.microsoft.com/office/drawing/2014/main" id="{8ED80FB7-8B2E-4333-B6E9-4F6D4C4F2F5A}"/>
                  </a:ext>
                </a:extLst>
              </p:cNvPr>
              <p:cNvSpPr/>
              <p:nvPr/>
            </p:nvSpPr>
            <p:spPr>
              <a:xfrm>
                <a:off x="3613554" y="677622"/>
                <a:ext cx="2793113" cy="3541258"/>
              </a:xfrm>
              <a:custGeom>
                <a:avLst/>
                <a:gdLst>
                  <a:gd name="connsiteX0" fmla="*/ 0 w 2793113"/>
                  <a:gd name="connsiteY0" fmla="*/ 537563 h 2793113"/>
                  <a:gd name="connsiteX1" fmla="*/ 537563 w 2793113"/>
                  <a:gd name="connsiteY1" fmla="*/ 0 h 2793113"/>
                  <a:gd name="connsiteX2" fmla="*/ 2255550 w 2793113"/>
                  <a:gd name="connsiteY2" fmla="*/ 0 h 2793113"/>
                  <a:gd name="connsiteX3" fmla="*/ 2793113 w 2793113"/>
                  <a:gd name="connsiteY3" fmla="*/ 537563 h 2793113"/>
                  <a:gd name="connsiteX4" fmla="*/ 2793113 w 2793113"/>
                  <a:gd name="connsiteY4" fmla="*/ 2255550 h 2793113"/>
                  <a:gd name="connsiteX5" fmla="*/ 2255550 w 2793113"/>
                  <a:gd name="connsiteY5" fmla="*/ 2793113 h 2793113"/>
                  <a:gd name="connsiteX6" fmla="*/ 537563 w 2793113"/>
                  <a:gd name="connsiteY6" fmla="*/ 2793113 h 2793113"/>
                  <a:gd name="connsiteX7" fmla="*/ 0 w 2793113"/>
                  <a:gd name="connsiteY7" fmla="*/ 2255550 h 2793113"/>
                  <a:gd name="connsiteX8" fmla="*/ 0 w 2793113"/>
                  <a:gd name="connsiteY8" fmla="*/ 537563 h 2793113"/>
                  <a:gd name="connsiteX0" fmla="*/ 0 w 2793113"/>
                  <a:gd name="connsiteY0" fmla="*/ 537563 h 3541258"/>
                  <a:gd name="connsiteX1" fmla="*/ 537563 w 2793113"/>
                  <a:gd name="connsiteY1" fmla="*/ 0 h 3541258"/>
                  <a:gd name="connsiteX2" fmla="*/ 2255550 w 2793113"/>
                  <a:gd name="connsiteY2" fmla="*/ 0 h 3541258"/>
                  <a:gd name="connsiteX3" fmla="*/ 2793113 w 2793113"/>
                  <a:gd name="connsiteY3" fmla="*/ 537563 h 3541258"/>
                  <a:gd name="connsiteX4" fmla="*/ 2793113 w 2793113"/>
                  <a:gd name="connsiteY4" fmla="*/ 2255550 h 3541258"/>
                  <a:gd name="connsiteX5" fmla="*/ 2255550 w 2793113"/>
                  <a:gd name="connsiteY5" fmla="*/ 2793113 h 3541258"/>
                  <a:gd name="connsiteX6" fmla="*/ 662254 w 2793113"/>
                  <a:gd name="connsiteY6" fmla="*/ 3541258 h 3541258"/>
                  <a:gd name="connsiteX7" fmla="*/ 0 w 2793113"/>
                  <a:gd name="connsiteY7" fmla="*/ 2255550 h 3541258"/>
                  <a:gd name="connsiteX8" fmla="*/ 0 w 2793113"/>
                  <a:gd name="connsiteY8" fmla="*/ 537563 h 3541258"/>
                  <a:gd name="connsiteX0" fmla="*/ 0 w 2793113"/>
                  <a:gd name="connsiteY0" fmla="*/ 537563 h 3541258"/>
                  <a:gd name="connsiteX1" fmla="*/ 537563 w 2793113"/>
                  <a:gd name="connsiteY1" fmla="*/ 0 h 3541258"/>
                  <a:gd name="connsiteX2" fmla="*/ 2255550 w 2793113"/>
                  <a:gd name="connsiteY2" fmla="*/ 0 h 3541258"/>
                  <a:gd name="connsiteX3" fmla="*/ 2793113 w 2793113"/>
                  <a:gd name="connsiteY3" fmla="*/ 537563 h 3541258"/>
                  <a:gd name="connsiteX4" fmla="*/ 2793113 w 2793113"/>
                  <a:gd name="connsiteY4" fmla="*/ 2255550 h 3541258"/>
                  <a:gd name="connsiteX5" fmla="*/ 2227841 w 2793113"/>
                  <a:gd name="connsiteY5" fmla="*/ 3513549 h 3541258"/>
                  <a:gd name="connsiteX6" fmla="*/ 662254 w 2793113"/>
                  <a:gd name="connsiteY6" fmla="*/ 3541258 h 3541258"/>
                  <a:gd name="connsiteX7" fmla="*/ 0 w 2793113"/>
                  <a:gd name="connsiteY7" fmla="*/ 2255550 h 3541258"/>
                  <a:gd name="connsiteX8" fmla="*/ 0 w 2793113"/>
                  <a:gd name="connsiteY8" fmla="*/ 537563 h 3541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3113" h="3541258">
                    <a:moveTo>
                      <a:pt x="0" y="537563"/>
                    </a:moveTo>
                    <a:cubicBezTo>
                      <a:pt x="0" y="240675"/>
                      <a:pt x="240675" y="0"/>
                      <a:pt x="537563" y="0"/>
                    </a:cubicBezTo>
                    <a:lnTo>
                      <a:pt x="2255550" y="0"/>
                    </a:lnTo>
                    <a:cubicBezTo>
                      <a:pt x="2552438" y="0"/>
                      <a:pt x="2793113" y="240675"/>
                      <a:pt x="2793113" y="537563"/>
                    </a:cubicBezTo>
                    <a:lnTo>
                      <a:pt x="2793113" y="2255550"/>
                    </a:lnTo>
                    <a:cubicBezTo>
                      <a:pt x="2793113" y="2552438"/>
                      <a:pt x="2524729" y="3513549"/>
                      <a:pt x="2227841" y="3513549"/>
                    </a:cubicBezTo>
                    <a:cubicBezTo>
                      <a:pt x="1655179" y="3513549"/>
                      <a:pt x="1234916" y="3541258"/>
                      <a:pt x="662254" y="3541258"/>
                    </a:cubicBezTo>
                    <a:cubicBezTo>
                      <a:pt x="365366" y="3541258"/>
                      <a:pt x="0" y="2552438"/>
                      <a:pt x="0" y="2255550"/>
                    </a:cubicBezTo>
                    <a:lnTo>
                      <a:pt x="0" y="53756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6" name="Chord 35">
                <a:extLst>
                  <a:ext uri="{FF2B5EF4-FFF2-40B4-BE49-F238E27FC236}">
                    <a16:creationId xmlns:a16="http://schemas.microsoft.com/office/drawing/2014/main" id="{D562534B-6395-468D-8E56-E157EC57DEF9}"/>
                  </a:ext>
                </a:extLst>
              </p:cNvPr>
              <p:cNvSpPr/>
              <p:nvPr/>
            </p:nvSpPr>
            <p:spPr>
              <a:xfrm rot="17553860">
                <a:off x="3837669" y="3074071"/>
                <a:ext cx="2493986" cy="2612365"/>
              </a:xfrm>
              <a:prstGeom prst="chord">
                <a:avLst>
                  <a:gd name="adj1" fmla="val 3791861"/>
                  <a:gd name="adj2" fmla="val 1508734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74E7B64F-7761-4FCE-B367-43C46E93163C}"/>
                  </a:ext>
                </a:extLst>
              </p:cNvPr>
              <p:cNvGrpSpPr/>
              <p:nvPr/>
            </p:nvGrpSpPr>
            <p:grpSpPr>
              <a:xfrm>
                <a:off x="3728110" y="960740"/>
                <a:ext cx="2579056" cy="3146327"/>
                <a:chOff x="3743513" y="493354"/>
                <a:chExt cx="2637869" cy="3218075"/>
              </a:xfrm>
            </p:grpSpPr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99813616-2B11-4E2C-9793-1C77D0E56B52}"/>
                    </a:ext>
                  </a:extLst>
                </p:cNvPr>
                <p:cNvSpPr/>
                <p:nvPr/>
              </p:nvSpPr>
              <p:spPr>
                <a:xfrm>
                  <a:off x="3759069" y="493354"/>
                  <a:ext cx="2622313" cy="2793113"/>
                </a:xfrm>
                <a:custGeom>
                  <a:avLst/>
                  <a:gdLst>
                    <a:gd name="connsiteX0" fmla="*/ 1579418 w 3158836"/>
                    <a:gd name="connsiteY0" fmla="*/ 0 h 3187125"/>
                    <a:gd name="connsiteX1" fmla="*/ 3158836 w 3158836"/>
                    <a:gd name="connsiteY1" fmla="*/ 2071834 h 3187125"/>
                    <a:gd name="connsiteX2" fmla="*/ 2968209 w 3158836"/>
                    <a:gd name="connsiteY2" fmla="*/ 3059393 h 3187125"/>
                    <a:gd name="connsiteX3" fmla="*/ 2909053 w 3158836"/>
                    <a:gd name="connsiteY3" fmla="*/ 3187125 h 3187125"/>
                    <a:gd name="connsiteX4" fmla="*/ 249783 w 3158836"/>
                    <a:gd name="connsiteY4" fmla="*/ 3187125 h 3187125"/>
                    <a:gd name="connsiteX5" fmla="*/ 190627 w 3158836"/>
                    <a:gd name="connsiteY5" fmla="*/ 3059393 h 3187125"/>
                    <a:gd name="connsiteX6" fmla="*/ 0 w 3158836"/>
                    <a:gd name="connsiteY6" fmla="*/ 2071834 h 3187125"/>
                    <a:gd name="connsiteX7" fmla="*/ 1579418 w 3158836"/>
                    <a:gd name="connsiteY7" fmla="*/ 0 h 3187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58836" h="3187125">
                      <a:moveTo>
                        <a:pt x="1579418" y="0"/>
                      </a:moveTo>
                      <a:cubicBezTo>
                        <a:pt x="2451706" y="0"/>
                        <a:pt x="3158836" y="927592"/>
                        <a:pt x="3158836" y="2071834"/>
                      </a:cubicBezTo>
                      <a:cubicBezTo>
                        <a:pt x="3158836" y="2429409"/>
                        <a:pt x="3089781" y="2765828"/>
                        <a:pt x="2968209" y="3059393"/>
                      </a:cubicBezTo>
                      <a:lnTo>
                        <a:pt x="2909053" y="3187125"/>
                      </a:lnTo>
                      <a:lnTo>
                        <a:pt x="249783" y="3187125"/>
                      </a:lnTo>
                      <a:lnTo>
                        <a:pt x="190627" y="3059393"/>
                      </a:lnTo>
                      <a:cubicBezTo>
                        <a:pt x="69056" y="2765828"/>
                        <a:pt x="0" y="2429409"/>
                        <a:pt x="0" y="2071834"/>
                      </a:cubicBezTo>
                      <a:cubicBezTo>
                        <a:pt x="0" y="927592"/>
                        <a:pt x="707130" y="0"/>
                        <a:pt x="157941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BD398AE9-590D-432B-AEA6-FD1AD84A5AF6}"/>
                    </a:ext>
                  </a:extLst>
                </p:cNvPr>
                <p:cNvSpPr/>
                <p:nvPr/>
              </p:nvSpPr>
              <p:spPr>
                <a:xfrm>
                  <a:off x="4225984" y="3286467"/>
                  <a:ext cx="169985" cy="27926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A2B9A539-994C-4486-BFA7-32BC99A59BD5}"/>
                    </a:ext>
                  </a:extLst>
                </p:cNvPr>
                <p:cNvSpPr/>
                <p:nvPr/>
              </p:nvSpPr>
              <p:spPr>
                <a:xfrm>
                  <a:off x="5743704" y="3286467"/>
                  <a:ext cx="169985" cy="27926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44" name="Rectangle: Rounded Corners 43">
                  <a:extLst>
                    <a:ext uri="{FF2B5EF4-FFF2-40B4-BE49-F238E27FC236}">
                      <a16:creationId xmlns:a16="http://schemas.microsoft.com/office/drawing/2014/main" id="{9FA087D8-5B3B-4F76-B5B3-A1741E845191}"/>
                    </a:ext>
                  </a:extLst>
                </p:cNvPr>
                <p:cNvSpPr/>
                <p:nvPr/>
              </p:nvSpPr>
              <p:spPr>
                <a:xfrm>
                  <a:off x="3743513" y="3565727"/>
                  <a:ext cx="2552843" cy="1457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2C77068E-ED76-4474-A215-8A34FCC20DEF}"/>
                  </a:ext>
                </a:extLst>
              </p:cNvPr>
              <p:cNvSpPr/>
              <p:nvPr/>
            </p:nvSpPr>
            <p:spPr>
              <a:xfrm>
                <a:off x="3579202" y="4100995"/>
                <a:ext cx="3010922" cy="27925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7E42DE2-B7BA-4FD6-8F50-A023722EAD4C}"/>
                  </a:ext>
                </a:extLst>
              </p:cNvPr>
              <p:cNvSpPr/>
              <p:nvPr/>
            </p:nvSpPr>
            <p:spPr>
              <a:xfrm rot="17553860">
                <a:off x="4962364" y="4630232"/>
                <a:ext cx="1655970" cy="861165"/>
              </a:xfrm>
              <a:custGeom>
                <a:avLst/>
                <a:gdLst>
                  <a:gd name="connsiteX0" fmla="*/ 1772516 w 1772516"/>
                  <a:gd name="connsiteY0" fmla="*/ 770090 h 921773"/>
                  <a:gd name="connsiteX1" fmla="*/ 434965 w 1772516"/>
                  <a:gd name="connsiteY1" fmla="*/ 655696 h 921773"/>
                  <a:gd name="connsiteX2" fmla="*/ 34984 w 1772516"/>
                  <a:gd name="connsiteY2" fmla="*/ 109786 h 921773"/>
                  <a:gd name="connsiteX3" fmla="*/ 0 w 1772516"/>
                  <a:gd name="connsiteY3" fmla="*/ 0 h 921773"/>
                  <a:gd name="connsiteX4" fmla="*/ 82909 w 1772516"/>
                  <a:gd name="connsiteY4" fmla="*/ 130839 h 921773"/>
                  <a:gd name="connsiteX5" fmla="*/ 319596 w 1772516"/>
                  <a:gd name="connsiteY5" fmla="*/ 378056 h 921773"/>
                  <a:gd name="connsiteX6" fmla="*/ 1492332 w 1772516"/>
                  <a:gd name="connsiteY6" fmla="*/ 568438 h 921773"/>
                  <a:gd name="connsiteX7" fmla="*/ 1656677 w 1772516"/>
                  <a:gd name="connsiteY7" fmla="*/ 492667 h 921773"/>
                  <a:gd name="connsiteX8" fmla="*/ 1772516 w 1772516"/>
                  <a:gd name="connsiteY8" fmla="*/ 770090 h 921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2516" h="921773">
                    <a:moveTo>
                      <a:pt x="1772516" y="770090"/>
                    </a:moveTo>
                    <a:cubicBezTo>
                      <a:pt x="1343418" y="1007932"/>
                      <a:pt x="821546" y="963298"/>
                      <a:pt x="434965" y="655696"/>
                    </a:cubicBezTo>
                    <a:cubicBezTo>
                      <a:pt x="254201" y="511862"/>
                      <a:pt x="117893" y="322255"/>
                      <a:pt x="34984" y="109786"/>
                    </a:cubicBezTo>
                    <a:lnTo>
                      <a:pt x="0" y="0"/>
                    </a:lnTo>
                    <a:lnTo>
                      <a:pt x="82909" y="130839"/>
                    </a:lnTo>
                    <a:cubicBezTo>
                      <a:pt x="149945" y="222778"/>
                      <a:pt x="229213" y="306139"/>
                      <a:pt x="319596" y="378056"/>
                    </a:cubicBezTo>
                    <a:cubicBezTo>
                      <a:pt x="657854" y="647208"/>
                      <a:pt x="1099694" y="715025"/>
                      <a:pt x="1492332" y="568438"/>
                    </a:cubicBezTo>
                    <a:lnTo>
                      <a:pt x="1656677" y="492667"/>
                    </a:lnTo>
                    <a:lnTo>
                      <a:pt x="1772516" y="7700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41374A85-8037-4E11-9547-8FE75364A48A}"/>
                  </a:ext>
                </a:extLst>
              </p:cNvPr>
              <p:cNvSpPr/>
              <p:nvPr/>
            </p:nvSpPr>
            <p:spPr>
              <a:xfrm flipH="1">
                <a:off x="5186445" y="1011661"/>
                <a:ext cx="1125164" cy="2661565"/>
              </a:xfrm>
              <a:custGeom>
                <a:avLst/>
                <a:gdLst>
                  <a:gd name="connsiteX0" fmla="*/ 1281923 w 1416266"/>
                  <a:gd name="connsiteY0" fmla="*/ 0 h 2730840"/>
                  <a:gd name="connsiteX1" fmla="*/ 1412992 w 1416266"/>
                  <a:gd name="connsiteY1" fmla="*/ 9165 h 2730840"/>
                  <a:gd name="connsiteX2" fmla="*/ 1416266 w 1416266"/>
                  <a:gd name="connsiteY2" fmla="*/ 9857 h 2730840"/>
                  <a:gd name="connsiteX3" fmla="*/ 1292257 w 1416266"/>
                  <a:gd name="connsiteY3" fmla="*/ 36066 h 2730840"/>
                  <a:gd name="connsiteX4" fmla="*/ 268685 w 1416266"/>
                  <a:gd name="connsiteY4" fmla="*/ 1775220 h 2730840"/>
                  <a:gd name="connsiteX5" fmla="*/ 423406 w 1416266"/>
                  <a:gd name="connsiteY5" fmla="*/ 2621395 h 2730840"/>
                  <a:gd name="connsiteX6" fmla="*/ 471420 w 1416266"/>
                  <a:gd name="connsiteY6" fmla="*/ 2730840 h 2730840"/>
                  <a:gd name="connsiteX7" fmla="*/ 202735 w 1416266"/>
                  <a:gd name="connsiteY7" fmla="*/ 2730840 h 2730840"/>
                  <a:gd name="connsiteX8" fmla="*/ 154721 w 1416266"/>
                  <a:gd name="connsiteY8" fmla="*/ 2621395 h 2730840"/>
                  <a:gd name="connsiteX9" fmla="*/ 0 w 1416266"/>
                  <a:gd name="connsiteY9" fmla="*/ 1775220 h 2730840"/>
                  <a:gd name="connsiteX10" fmla="*/ 1281923 w 1416266"/>
                  <a:gd name="connsiteY10" fmla="*/ 0 h 2730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6266" h="2730840">
                    <a:moveTo>
                      <a:pt x="1281923" y="0"/>
                    </a:moveTo>
                    <a:cubicBezTo>
                      <a:pt x="1326172" y="0"/>
                      <a:pt x="1369898" y="3105"/>
                      <a:pt x="1412992" y="9165"/>
                    </a:cubicBezTo>
                    <a:lnTo>
                      <a:pt x="1416266" y="9857"/>
                    </a:lnTo>
                    <a:lnTo>
                      <a:pt x="1292257" y="36066"/>
                    </a:lnTo>
                    <a:cubicBezTo>
                      <a:pt x="708106" y="201599"/>
                      <a:pt x="268685" y="917347"/>
                      <a:pt x="268685" y="1775220"/>
                    </a:cubicBezTo>
                    <a:cubicBezTo>
                      <a:pt x="268685" y="2081603"/>
                      <a:pt x="324734" y="2369858"/>
                      <a:pt x="423406" y="2621395"/>
                    </a:cubicBezTo>
                    <a:lnTo>
                      <a:pt x="471420" y="2730840"/>
                    </a:lnTo>
                    <a:lnTo>
                      <a:pt x="202735" y="2730840"/>
                    </a:lnTo>
                    <a:lnTo>
                      <a:pt x="154721" y="2621395"/>
                    </a:lnTo>
                    <a:cubicBezTo>
                      <a:pt x="56049" y="2369858"/>
                      <a:pt x="0" y="2081603"/>
                      <a:pt x="0" y="1775220"/>
                    </a:cubicBezTo>
                    <a:cubicBezTo>
                      <a:pt x="0" y="794793"/>
                      <a:pt x="573937" y="0"/>
                      <a:pt x="1281923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2518126-3F0D-41B5-B69A-CC0930BDA6E7}"/>
                </a:ext>
              </a:extLst>
            </p:cNvPr>
            <p:cNvGrpSpPr/>
            <p:nvPr/>
          </p:nvGrpSpPr>
          <p:grpSpPr>
            <a:xfrm>
              <a:off x="4127797" y="4497286"/>
              <a:ext cx="788765" cy="2355841"/>
              <a:chOff x="6432991" y="3629891"/>
              <a:chExt cx="1302328" cy="3214255"/>
            </a:xfrm>
          </p:grpSpPr>
          <p:sp>
            <p:nvSpPr>
              <p:cNvPr id="46" name="Rectangle: Top Corners Rounded 45">
                <a:extLst>
                  <a:ext uri="{FF2B5EF4-FFF2-40B4-BE49-F238E27FC236}">
                    <a16:creationId xmlns:a16="http://schemas.microsoft.com/office/drawing/2014/main" id="{A3192E73-A01F-4C25-B8A2-BF75637B5724}"/>
                  </a:ext>
                </a:extLst>
              </p:cNvPr>
              <p:cNvSpPr/>
              <p:nvPr/>
            </p:nvSpPr>
            <p:spPr>
              <a:xfrm>
                <a:off x="6432991" y="5541818"/>
                <a:ext cx="1302328" cy="1302328"/>
              </a:xfrm>
              <a:prstGeom prst="round2SameRect">
                <a:avLst>
                  <a:gd name="adj1" fmla="val 38096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764FC7A4-BE42-412A-B020-94CC21D04213}"/>
                  </a:ext>
                </a:extLst>
              </p:cNvPr>
              <p:cNvSpPr/>
              <p:nvPr/>
            </p:nvSpPr>
            <p:spPr>
              <a:xfrm>
                <a:off x="6628895" y="5541818"/>
                <a:ext cx="858982" cy="124691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5402E3CB-3758-49A5-A1C7-0075B98997E4}"/>
                  </a:ext>
                </a:extLst>
              </p:cNvPr>
              <p:cNvSpPr/>
              <p:nvPr/>
            </p:nvSpPr>
            <p:spPr>
              <a:xfrm>
                <a:off x="6739326" y="5424029"/>
                <a:ext cx="638119" cy="15234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7A4A2046-118F-4120-8EBC-4503EBB667D4}"/>
                  </a:ext>
                </a:extLst>
              </p:cNvPr>
              <p:cNvSpPr/>
              <p:nvPr/>
            </p:nvSpPr>
            <p:spPr>
              <a:xfrm>
                <a:off x="6955904" y="3879273"/>
                <a:ext cx="173688" cy="15447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0D1A3A52-11B0-407A-B55E-7F9F1D8CCE9B}"/>
                  </a:ext>
                </a:extLst>
              </p:cNvPr>
              <p:cNvSpPr/>
              <p:nvPr/>
            </p:nvSpPr>
            <p:spPr>
              <a:xfrm>
                <a:off x="6898011" y="3629891"/>
                <a:ext cx="274794" cy="73429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98EC6ED8-00F1-4D45-B9F1-E47520C2FBD5}"/>
              </a:ext>
            </a:extLst>
          </p:cNvPr>
          <p:cNvSpPr txBox="1"/>
          <p:nvPr/>
        </p:nvSpPr>
        <p:spPr>
          <a:xfrm>
            <a:off x="3547929" y="666386"/>
            <a:ext cx="509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7218E815-FDD7-42E8-8FF3-E673D8D20262}"/>
              </a:ext>
            </a:extLst>
          </p:cNvPr>
          <p:cNvSpPr/>
          <p:nvPr/>
        </p:nvSpPr>
        <p:spPr>
          <a:xfrm>
            <a:off x="961640" y="4596214"/>
            <a:ext cx="2709664" cy="1124778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4ABC89C-B7E5-471C-975B-2B9E28D0399B}"/>
              </a:ext>
            </a:extLst>
          </p:cNvPr>
          <p:cNvSpPr txBox="1"/>
          <p:nvPr/>
        </p:nvSpPr>
        <p:spPr>
          <a:xfrm>
            <a:off x="1148760" y="4740735"/>
            <a:ext cx="1999210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Your Title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DDD2BFC-7B23-4DB7-B0A7-20F72E7CCA2D}"/>
              </a:ext>
            </a:extLst>
          </p:cNvPr>
          <p:cNvSpPr txBox="1"/>
          <p:nvPr/>
        </p:nvSpPr>
        <p:spPr>
          <a:xfrm>
            <a:off x="1148761" y="5068699"/>
            <a:ext cx="2274291" cy="519283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text of the Ipsum is 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AD66C2AC-84D8-4C07-A3E1-7578F92F5BF8}"/>
              </a:ext>
            </a:extLst>
          </p:cNvPr>
          <p:cNvSpPr/>
          <p:nvPr/>
        </p:nvSpPr>
        <p:spPr>
          <a:xfrm>
            <a:off x="3457680" y="4382590"/>
            <a:ext cx="427248" cy="4272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C5A3A30D-4238-44BB-A379-5D9D3BEC0839}"/>
              </a:ext>
            </a:extLst>
          </p:cNvPr>
          <p:cNvSpPr/>
          <p:nvPr/>
        </p:nvSpPr>
        <p:spPr>
          <a:xfrm>
            <a:off x="7475478" y="2583639"/>
            <a:ext cx="2709664" cy="1124778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55DDFB8-C458-4546-B835-15AE7BE3F0E7}"/>
              </a:ext>
            </a:extLst>
          </p:cNvPr>
          <p:cNvSpPr txBox="1"/>
          <p:nvPr/>
        </p:nvSpPr>
        <p:spPr>
          <a:xfrm>
            <a:off x="7662598" y="2728160"/>
            <a:ext cx="1999210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Your Title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17BBF8D-546E-4908-8239-390A7D22088B}"/>
              </a:ext>
            </a:extLst>
          </p:cNvPr>
          <p:cNvSpPr txBox="1"/>
          <p:nvPr/>
        </p:nvSpPr>
        <p:spPr>
          <a:xfrm>
            <a:off x="7662599" y="3056124"/>
            <a:ext cx="2308919" cy="519283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text of the Ipsum is </a:t>
            </a: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941BBABD-8704-4C44-98C3-8E1FDB417EF9}"/>
              </a:ext>
            </a:extLst>
          </p:cNvPr>
          <p:cNvSpPr/>
          <p:nvPr/>
        </p:nvSpPr>
        <p:spPr>
          <a:xfrm>
            <a:off x="9971518" y="2370015"/>
            <a:ext cx="427248" cy="4272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任意形状 441">
            <a:extLst>
              <a:ext uri="{FF2B5EF4-FFF2-40B4-BE49-F238E27FC236}">
                <a16:creationId xmlns:a16="http://schemas.microsoft.com/office/drawing/2014/main" id="{667FFF42-A9D8-40A2-A204-E293A728DC26}"/>
              </a:ext>
            </a:extLst>
          </p:cNvPr>
          <p:cNvSpPr/>
          <p:nvPr/>
        </p:nvSpPr>
        <p:spPr>
          <a:xfrm>
            <a:off x="3548727" y="4485896"/>
            <a:ext cx="245154" cy="220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11232" y="12640"/>
                </a:moveTo>
                <a:lnTo>
                  <a:pt x="16631" y="20640"/>
                </a:lnTo>
                <a:cubicBezTo>
                  <a:pt x="16810" y="20905"/>
                  <a:pt x="16762" y="21281"/>
                  <a:pt x="16523" y="21480"/>
                </a:cubicBezTo>
                <a:cubicBezTo>
                  <a:pt x="16430" y="21558"/>
                  <a:pt x="16316" y="21600"/>
                  <a:pt x="16199" y="21600"/>
                </a:cubicBezTo>
                <a:lnTo>
                  <a:pt x="5400" y="21600"/>
                </a:lnTo>
                <a:cubicBezTo>
                  <a:pt x="5102" y="21600"/>
                  <a:pt x="4860" y="21331"/>
                  <a:pt x="4860" y="21000"/>
                </a:cubicBezTo>
                <a:cubicBezTo>
                  <a:pt x="4860" y="20870"/>
                  <a:pt x="4898" y="20744"/>
                  <a:pt x="4968" y="20640"/>
                </a:cubicBezTo>
                <a:lnTo>
                  <a:pt x="10368" y="12640"/>
                </a:lnTo>
                <a:cubicBezTo>
                  <a:pt x="10547" y="12375"/>
                  <a:pt x="10885" y="12321"/>
                  <a:pt x="11124" y="12520"/>
                </a:cubicBezTo>
                <a:cubicBezTo>
                  <a:pt x="11165" y="12554"/>
                  <a:pt x="11201" y="12594"/>
                  <a:pt x="11232" y="12640"/>
                </a:cubicBezTo>
                <a:close/>
                <a:moveTo>
                  <a:pt x="10800" y="15996"/>
                </a:moveTo>
                <a:lnTo>
                  <a:pt x="8640" y="19200"/>
                </a:lnTo>
                <a:lnTo>
                  <a:pt x="12959" y="19200"/>
                </a:lnTo>
                <a:lnTo>
                  <a:pt x="10800" y="15996"/>
                </a:lnTo>
                <a:close/>
                <a:moveTo>
                  <a:pt x="17279" y="19200"/>
                </a:moveTo>
                <a:lnTo>
                  <a:pt x="17279" y="16800"/>
                </a:lnTo>
                <a:lnTo>
                  <a:pt x="19439" y="16800"/>
                </a:lnTo>
                <a:lnTo>
                  <a:pt x="19439" y="2400"/>
                </a:lnTo>
                <a:lnTo>
                  <a:pt x="2160" y="2400"/>
                </a:lnTo>
                <a:lnTo>
                  <a:pt x="2160" y="16800"/>
                </a:lnTo>
                <a:lnTo>
                  <a:pt x="4320" y="16800"/>
                </a:lnTo>
                <a:lnTo>
                  <a:pt x="4320" y="19200"/>
                </a:lnTo>
                <a:lnTo>
                  <a:pt x="1071" y="19200"/>
                </a:lnTo>
                <a:cubicBezTo>
                  <a:pt x="479" y="19199"/>
                  <a:pt x="-1" y="18664"/>
                  <a:pt x="0" y="18005"/>
                </a:cubicBezTo>
                <a:cubicBezTo>
                  <a:pt x="0" y="18003"/>
                  <a:pt x="0" y="18002"/>
                  <a:pt x="0" y="18000"/>
                </a:cubicBezTo>
                <a:lnTo>
                  <a:pt x="0" y="1200"/>
                </a:lnTo>
                <a:cubicBezTo>
                  <a:pt x="0" y="538"/>
                  <a:pt x="492" y="0"/>
                  <a:pt x="1071" y="0"/>
                </a:cubicBezTo>
                <a:lnTo>
                  <a:pt x="20528" y="0"/>
                </a:lnTo>
                <a:cubicBezTo>
                  <a:pt x="21120" y="0"/>
                  <a:pt x="21599" y="534"/>
                  <a:pt x="21599" y="1200"/>
                </a:cubicBezTo>
                <a:lnTo>
                  <a:pt x="21599" y="18000"/>
                </a:lnTo>
                <a:cubicBezTo>
                  <a:pt x="21599" y="18662"/>
                  <a:pt x="21108" y="19200"/>
                  <a:pt x="20528" y="19200"/>
                </a:cubicBezTo>
                <a:lnTo>
                  <a:pt x="17279" y="192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90" name="任意形状 537">
            <a:extLst>
              <a:ext uri="{FF2B5EF4-FFF2-40B4-BE49-F238E27FC236}">
                <a16:creationId xmlns:a16="http://schemas.microsoft.com/office/drawing/2014/main" id="{802B4E6C-D65B-4F03-B821-848DFDAE177D}"/>
              </a:ext>
            </a:extLst>
          </p:cNvPr>
          <p:cNvSpPr/>
          <p:nvPr/>
        </p:nvSpPr>
        <p:spPr>
          <a:xfrm>
            <a:off x="10074823" y="2497835"/>
            <a:ext cx="220640" cy="171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8514"/>
                </a:moveTo>
                <a:lnTo>
                  <a:pt x="21600" y="18514"/>
                </a:lnTo>
                <a:lnTo>
                  <a:pt x="21600" y="21600"/>
                </a:lnTo>
                <a:lnTo>
                  <a:pt x="0" y="21600"/>
                </a:lnTo>
                <a:lnTo>
                  <a:pt x="0" y="18514"/>
                </a:lnTo>
                <a:close/>
                <a:moveTo>
                  <a:pt x="0" y="9257"/>
                </a:moveTo>
                <a:lnTo>
                  <a:pt x="3600" y="9257"/>
                </a:lnTo>
                <a:lnTo>
                  <a:pt x="3600" y="13886"/>
                </a:lnTo>
                <a:lnTo>
                  <a:pt x="0" y="13886"/>
                </a:lnTo>
                <a:lnTo>
                  <a:pt x="0" y="9257"/>
                </a:lnTo>
                <a:close/>
                <a:moveTo>
                  <a:pt x="6000" y="9257"/>
                </a:moveTo>
                <a:lnTo>
                  <a:pt x="9600" y="9257"/>
                </a:lnTo>
                <a:lnTo>
                  <a:pt x="9600" y="13886"/>
                </a:lnTo>
                <a:lnTo>
                  <a:pt x="6000" y="13886"/>
                </a:lnTo>
                <a:lnTo>
                  <a:pt x="6000" y="9257"/>
                </a:lnTo>
                <a:close/>
                <a:moveTo>
                  <a:pt x="0" y="0"/>
                </a:moveTo>
                <a:lnTo>
                  <a:pt x="3600" y="0"/>
                </a:lnTo>
                <a:lnTo>
                  <a:pt x="3600" y="4629"/>
                </a:lnTo>
                <a:lnTo>
                  <a:pt x="0" y="4629"/>
                </a:lnTo>
                <a:lnTo>
                  <a:pt x="0" y="0"/>
                </a:lnTo>
                <a:close/>
                <a:moveTo>
                  <a:pt x="12000" y="0"/>
                </a:moveTo>
                <a:lnTo>
                  <a:pt x="15600" y="0"/>
                </a:lnTo>
                <a:lnTo>
                  <a:pt x="15600" y="4629"/>
                </a:lnTo>
                <a:lnTo>
                  <a:pt x="12000" y="4629"/>
                </a:lnTo>
                <a:lnTo>
                  <a:pt x="12000" y="0"/>
                </a:lnTo>
                <a:close/>
                <a:moveTo>
                  <a:pt x="18000" y="0"/>
                </a:moveTo>
                <a:lnTo>
                  <a:pt x="21600" y="0"/>
                </a:lnTo>
                <a:lnTo>
                  <a:pt x="21600" y="4629"/>
                </a:lnTo>
                <a:lnTo>
                  <a:pt x="18000" y="4629"/>
                </a:lnTo>
                <a:lnTo>
                  <a:pt x="18000" y="0"/>
                </a:lnTo>
                <a:close/>
                <a:moveTo>
                  <a:pt x="12000" y="9257"/>
                </a:moveTo>
                <a:lnTo>
                  <a:pt x="15600" y="9257"/>
                </a:lnTo>
                <a:lnTo>
                  <a:pt x="15600" y="13886"/>
                </a:lnTo>
                <a:lnTo>
                  <a:pt x="12000" y="13886"/>
                </a:lnTo>
                <a:lnTo>
                  <a:pt x="12000" y="9257"/>
                </a:lnTo>
                <a:close/>
                <a:moveTo>
                  <a:pt x="18000" y="9257"/>
                </a:moveTo>
                <a:lnTo>
                  <a:pt x="21600" y="9257"/>
                </a:lnTo>
                <a:lnTo>
                  <a:pt x="21600" y="13886"/>
                </a:lnTo>
                <a:lnTo>
                  <a:pt x="18000" y="13886"/>
                </a:lnTo>
                <a:lnTo>
                  <a:pt x="18000" y="9257"/>
                </a:lnTo>
                <a:close/>
                <a:moveTo>
                  <a:pt x="6000" y="0"/>
                </a:moveTo>
                <a:lnTo>
                  <a:pt x="9600" y="0"/>
                </a:lnTo>
                <a:lnTo>
                  <a:pt x="9600" y="4629"/>
                </a:lnTo>
                <a:lnTo>
                  <a:pt x="6000" y="4629"/>
                </a:lnTo>
                <a:lnTo>
                  <a:pt x="6000" y="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A7A51AA-CD4B-0138-EDA1-FE57EF47A270}"/>
              </a:ext>
            </a:extLst>
          </p:cNvPr>
          <p:cNvSpPr/>
          <p:nvPr/>
        </p:nvSpPr>
        <p:spPr>
          <a:xfrm>
            <a:off x="1175264" y="2583639"/>
            <a:ext cx="2389234" cy="991768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F60FBC-4773-D977-DFB3-1BE0E4BA4759}"/>
              </a:ext>
            </a:extLst>
          </p:cNvPr>
          <p:cNvSpPr txBox="1"/>
          <p:nvPr/>
        </p:nvSpPr>
        <p:spPr>
          <a:xfrm>
            <a:off x="1573366" y="2756358"/>
            <a:ext cx="1593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538+</a:t>
            </a:r>
            <a:endParaRPr lang="en-US" sz="3600" b="1" dirty="0">
              <a:latin typeface="+mj-lt"/>
              <a:cs typeface="Sora SemiBold" pitchFamily="2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951E223-A09A-E586-1AE3-8FA3FE12B995}"/>
              </a:ext>
            </a:extLst>
          </p:cNvPr>
          <p:cNvSpPr/>
          <p:nvPr/>
        </p:nvSpPr>
        <p:spPr>
          <a:xfrm>
            <a:off x="8143770" y="4640085"/>
            <a:ext cx="2389234" cy="991768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EC4867-5DE3-C4FA-462A-51DEE9D8B4FC}"/>
              </a:ext>
            </a:extLst>
          </p:cNvPr>
          <p:cNvSpPr txBox="1"/>
          <p:nvPr/>
        </p:nvSpPr>
        <p:spPr>
          <a:xfrm>
            <a:off x="8541872" y="4812804"/>
            <a:ext cx="1593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2"/>
                </a:solidFill>
                <a:latin typeface="+mj-lt"/>
                <a:cs typeface="Sora SemiBold" pitchFamily="2" charset="0"/>
              </a:rPr>
              <a:t>372+</a:t>
            </a:r>
          </a:p>
        </p:txBody>
      </p:sp>
    </p:spTree>
    <p:extLst>
      <p:ext uri="{BB962C8B-B14F-4D97-AF65-F5344CB8AC3E}">
        <p14:creationId xmlns:p14="http://schemas.microsoft.com/office/powerpoint/2010/main" val="1958740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>
            <a:extLst>
              <a:ext uri="{FF2B5EF4-FFF2-40B4-BE49-F238E27FC236}">
                <a16:creationId xmlns:a16="http://schemas.microsoft.com/office/drawing/2014/main" id="{3D4D6D51-DEE7-46F6-97F1-60C2A03E5839}"/>
              </a:ext>
            </a:extLst>
          </p:cNvPr>
          <p:cNvSpPr txBox="1"/>
          <p:nvPr/>
        </p:nvSpPr>
        <p:spPr>
          <a:xfrm>
            <a:off x="3512695" y="892103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1153F327-18DB-4529-A71D-D39E80449254}"/>
              </a:ext>
            </a:extLst>
          </p:cNvPr>
          <p:cNvSpPr/>
          <p:nvPr/>
        </p:nvSpPr>
        <p:spPr>
          <a:xfrm>
            <a:off x="6096000" y="1823692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3" name="Oval 13">
            <a:extLst>
              <a:ext uri="{FF2B5EF4-FFF2-40B4-BE49-F238E27FC236}">
                <a16:creationId xmlns:a16="http://schemas.microsoft.com/office/drawing/2014/main" id="{0803C5A8-6EE0-412D-81F9-AC59B6D13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1534" y="1980626"/>
            <a:ext cx="499884" cy="49835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7212831-C632-4E44-AE1E-16EDD417AF67}"/>
              </a:ext>
            </a:extLst>
          </p:cNvPr>
          <p:cNvSpPr txBox="1"/>
          <p:nvPr/>
        </p:nvSpPr>
        <p:spPr>
          <a:xfrm>
            <a:off x="6880011" y="2077908"/>
            <a:ext cx="1389029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261A4E9-4287-4FDB-91A9-3F2B0FC27F54}"/>
              </a:ext>
            </a:extLst>
          </p:cNvPr>
          <p:cNvSpPr txBox="1"/>
          <p:nvPr/>
        </p:nvSpPr>
        <p:spPr>
          <a:xfrm>
            <a:off x="6321533" y="2536940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F0C429A8-DBC1-45E5-9659-2B3FBEFDA9F0}"/>
              </a:ext>
            </a:extLst>
          </p:cNvPr>
          <p:cNvSpPr/>
          <p:nvPr/>
        </p:nvSpPr>
        <p:spPr>
          <a:xfrm>
            <a:off x="6096000" y="3368316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7" name="Oval 13">
            <a:extLst>
              <a:ext uri="{FF2B5EF4-FFF2-40B4-BE49-F238E27FC236}">
                <a16:creationId xmlns:a16="http://schemas.microsoft.com/office/drawing/2014/main" id="{45BE957C-ED1D-4C8D-AEFB-E8A3D186F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1534" y="3525250"/>
            <a:ext cx="499884" cy="49835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2B48117-19CC-4901-86AA-C45B381787D2}"/>
              </a:ext>
            </a:extLst>
          </p:cNvPr>
          <p:cNvSpPr txBox="1"/>
          <p:nvPr/>
        </p:nvSpPr>
        <p:spPr>
          <a:xfrm>
            <a:off x="6880011" y="3622532"/>
            <a:ext cx="1389029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E1B5069-61AA-4B86-A6B3-DFAC9D422413}"/>
              </a:ext>
            </a:extLst>
          </p:cNvPr>
          <p:cNvSpPr txBox="1"/>
          <p:nvPr/>
        </p:nvSpPr>
        <p:spPr>
          <a:xfrm>
            <a:off x="6321533" y="4081564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9F2BFDA2-6667-45ED-A116-12C4A2CD9C6D}"/>
              </a:ext>
            </a:extLst>
          </p:cNvPr>
          <p:cNvSpPr/>
          <p:nvPr/>
        </p:nvSpPr>
        <p:spPr>
          <a:xfrm>
            <a:off x="6096000" y="4931128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2" name="Oval 13">
            <a:extLst>
              <a:ext uri="{FF2B5EF4-FFF2-40B4-BE49-F238E27FC236}">
                <a16:creationId xmlns:a16="http://schemas.microsoft.com/office/drawing/2014/main" id="{C6D21C76-733E-4FBA-B5C8-804A53258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1534" y="5088062"/>
            <a:ext cx="499884" cy="49835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0EC297C-E6CA-4AC0-A159-4BE4804DCAC1}"/>
              </a:ext>
            </a:extLst>
          </p:cNvPr>
          <p:cNvSpPr txBox="1"/>
          <p:nvPr/>
        </p:nvSpPr>
        <p:spPr>
          <a:xfrm>
            <a:off x="6880011" y="5185344"/>
            <a:ext cx="1389029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CBEF6BB-8805-497A-B2C8-BD1DA8A9D5B0}"/>
              </a:ext>
            </a:extLst>
          </p:cNvPr>
          <p:cNvSpPr txBox="1"/>
          <p:nvPr/>
        </p:nvSpPr>
        <p:spPr>
          <a:xfrm>
            <a:off x="6321533" y="5644376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A59C7CE6-EB34-49B6-92DD-57C9731C14B7}"/>
              </a:ext>
            </a:extLst>
          </p:cNvPr>
          <p:cNvSpPr/>
          <p:nvPr/>
        </p:nvSpPr>
        <p:spPr>
          <a:xfrm>
            <a:off x="8586719" y="1823692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6" name="Oval 13">
            <a:extLst>
              <a:ext uri="{FF2B5EF4-FFF2-40B4-BE49-F238E27FC236}">
                <a16:creationId xmlns:a16="http://schemas.microsoft.com/office/drawing/2014/main" id="{DCA86067-C2BB-45C7-8E5A-3E5E6FC4C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2253" y="1980626"/>
            <a:ext cx="499884" cy="49835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7288E44-B0F2-4A59-90E1-774EC2E2B7CA}"/>
              </a:ext>
            </a:extLst>
          </p:cNvPr>
          <p:cNvSpPr txBox="1"/>
          <p:nvPr/>
        </p:nvSpPr>
        <p:spPr>
          <a:xfrm>
            <a:off x="9370730" y="2077908"/>
            <a:ext cx="1389029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4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DE103D6-6563-4836-A59F-8BAD592E28DF}"/>
              </a:ext>
            </a:extLst>
          </p:cNvPr>
          <p:cNvSpPr txBox="1"/>
          <p:nvPr/>
        </p:nvSpPr>
        <p:spPr>
          <a:xfrm>
            <a:off x="8812252" y="2536940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E2E2FBA8-8980-4DD7-B815-F3BFA9B77078}"/>
              </a:ext>
            </a:extLst>
          </p:cNvPr>
          <p:cNvSpPr/>
          <p:nvPr/>
        </p:nvSpPr>
        <p:spPr>
          <a:xfrm>
            <a:off x="8586719" y="3368316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0" name="Oval 13">
            <a:extLst>
              <a:ext uri="{FF2B5EF4-FFF2-40B4-BE49-F238E27FC236}">
                <a16:creationId xmlns:a16="http://schemas.microsoft.com/office/drawing/2014/main" id="{3BC53C76-5839-4042-9FDC-852BD4F3B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2253" y="3525250"/>
            <a:ext cx="499884" cy="49835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968D9FA-00AE-445B-83BD-D3623CFD225A}"/>
              </a:ext>
            </a:extLst>
          </p:cNvPr>
          <p:cNvSpPr txBox="1"/>
          <p:nvPr/>
        </p:nvSpPr>
        <p:spPr>
          <a:xfrm>
            <a:off x="9370730" y="3622532"/>
            <a:ext cx="1389029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5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721A036-5BAB-4D25-B94A-2BD92AFB6351}"/>
              </a:ext>
            </a:extLst>
          </p:cNvPr>
          <p:cNvSpPr txBox="1"/>
          <p:nvPr/>
        </p:nvSpPr>
        <p:spPr>
          <a:xfrm>
            <a:off x="8812252" y="4081564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1D00B953-164B-42E7-A2BA-F5C219D1C7EB}"/>
              </a:ext>
            </a:extLst>
          </p:cNvPr>
          <p:cNvSpPr/>
          <p:nvPr/>
        </p:nvSpPr>
        <p:spPr>
          <a:xfrm>
            <a:off x="8586719" y="4931128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5" name="Oval 13">
            <a:extLst>
              <a:ext uri="{FF2B5EF4-FFF2-40B4-BE49-F238E27FC236}">
                <a16:creationId xmlns:a16="http://schemas.microsoft.com/office/drawing/2014/main" id="{2880C43E-0D48-4E25-8CAD-5976C4EF0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2253" y="5088062"/>
            <a:ext cx="499884" cy="49835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398A314-3053-459A-BF43-9F7D8967FFE3}"/>
              </a:ext>
            </a:extLst>
          </p:cNvPr>
          <p:cNvSpPr txBox="1"/>
          <p:nvPr/>
        </p:nvSpPr>
        <p:spPr>
          <a:xfrm>
            <a:off x="9370730" y="5185344"/>
            <a:ext cx="1389029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6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919972C-AFA4-462A-A8D2-536E47E9915D}"/>
              </a:ext>
            </a:extLst>
          </p:cNvPr>
          <p:cNvSpPr txBox="1"/>
          <p:nvPr/>
        </p:nvSpPr>
        <p:spPr>
          <a:xfrm>
            <a:off x="8812252" y="5644376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88" name="任意形状 1002">
            <a:extLst>
              <a:ext uri="{FF2B5EF4-FFF2-40B4-BE49-F238E27FC236}">
                <a16:creationId xmlns:a16="http://schemas.microsoft.com/office/drawing/2014/main" id="{CD88227A-DF7A-42E0-9EB8-8B8F7383E25F}"/>
              </a:ext>
            </a:extLst>
          </p:cNvPr>
          <p:cNvSpPr/>
          <p:nvPr/>
        </p:nvSpPr>
        <p:spPr>
          <a:xfrm>
            <a:off x="6446104" y="2104431"/>
            <a:ext cx="250744" cy="250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42" y="43"/>
                </a:moveTo>
                <a:cubicBezTo>
                  <a:pt x="9373" y="14"/>
                  <a:pt x="9708" y="0"/>
                  <a:pt x="10046" y="0"/>
                </a:cubicBezTo>
                <a:cubicBezTo>
                  <a:pt x="16427" y="0"/>
                  <a:pt x="21600" y="5173"/>
                  <a:pt x="21600" y="11554"/>
                </a:cubicBezTo>
                <a:cubicBezTo>
                  <a:pt x="21600" y="11892"/>
                  <a:pt x="21586" y="12227"/>
                  <a:pt x="21557" y="12558"/>
                </a:cubicBezTo>
                <a:lnTo>
                  <a:pt x="20044" y="12558"/>
                </a:lnTo>
                <a:cubicBezTo>
                  <a:pt x="19539" y="17635"/>
                  <a:pt x="15256" y="21600"/>
                  <a:pt x="10046" y="21600"/>
                </a:cubicBezTo>
                <a:cubicBezTo>
                  <a:pt x="4498" y="21600"/>
                  <a:pt x="0" y="17102"/>
                  <a:pt x="0" y="11554"/>
                </a:cubicBezTo>
                <a:cubicBezTo>
                  <a:pt x="0" y="6344"/>
                  <a:pt x="3965" y="2061"/>
                  <a:pt x="9042" y="1557"/>
                </a:cubicBezTo>
                <a:lnTo>
                  <a:pt x="9042" y="42"/>
                </a:lnTo>
                <a:close/>
                <a:moveTo>
                  <a:pt x="9042" y="12558"/>
                </a:moveTo>
                <a:lnTo>
                  <a:pt x="9042" y="3579"/>
                </a:lnTo>
                <a:cubicBezTo>
                  <a:pt x="4638" y="4139"/>
                  <a:pt x="1522" y="8163"/>
                  <a:pt x="2082" y="12567"/>
                </a:cubicBezTo>
                <a:cubicBezTo>
                  <a:pt x="2593" y="16578"/>
                  <a:pt x="6003" y="19586"/>
                  <a:pt x="10046" y="19591"/>
                </a:cubicBezTo>
                <a:cubicBezTo>
                  <a:pt x="14097" y="19591"/>
                  <a:pt x="17515" y="16577"/>
                  <a:pt x="18021" y="12558"/>
                </a:cubicBezTo>
                <a:lnTo>
                  <a:pt x="9042" y="12558"/>
                </a:lnTo>
                <a:close/>
                <a:moveTo>
                  <a:pt x="19538" y="10549"/>
                </a:moveTo>
                <a:cubicBezTo>
                  <a:pt x="19064" y="6073"/>
                  <a:pt x="15527" y="2536"/>
                  <a:pt x="11051" y="2062"/>
                </a:cubicBezTo>
                <a:lnTo>
                  <a:pt x="11051" y="10549"/>
                </a:lnTo>
                <a:lnTo>
                  <a:pt x="19538" y="10549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92" name="任意形状 1008">
            <a:extLst>
              <a:ext uri="{FF2B5EF4-FFF2-40B4-BE49-F238E27FC236}">
                <a16:creationId xmlns:a16="http://schemas.microsoft.com/office/drawing/2014/main" id="{7BEA2AE8-E0AA-4345-8539-BC88E68A9F35}"/>
              </a:ext>
            </a:extLst>
          </p:cNvPr>
          <p:cNvSpPr/>
          <p:nvPr/>
        </p:nvSpPr>
        <p:spPr>
          <a:xfrm>
            <a:off x="6454852" y="3669464"/>
            <a:ext cx="233250" cy="209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" y="0"/>
                </a:move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200"/>
                </a:lnTo>
                <a:cubicBezTo>
                  <a:pt x="0" y="537"/>
                  <a:pt x="483" y="0"/>
                  <a:pt x="1080" y="0"/>
                </a:cubicBezTo>
                <a:close/>
                <a:moveTo>
                  <a:pt x="2160" y="2400"/>
                </a:moveTo>
                <a:lnTo>
                  <a:pt x="2160" y="19200"/>
                </a:lnTo>
                <a:lnTo>
                  <a:pt x="19440" y="19200"/>
                </a:lnTo>
                <a:lnTo>
                  <a:pt x="19440" y="2400"/>
                </a:lnTo>
                <a:lnTo>
                  <a:pt x="2160" y="2400"/>
                </a:lnTo>
                <a:close/>
                <a:moveTo>
                  <a:pt x="16092" y="12000"/>
                </a:moveTo>
                <a:cubicBezTo>
                  <a:pt x="15487" y="15246"/>
                  <a:pt x="12628" y="17333"/>
                  <a:pt x="9706" y="16660"/>
                </a:cubicBezTo>
                <a:cubicBezTo>
                  <a:pt x="7204" y="16084"/>
                  <a:pt x="5407" y="13639"/>
                  <a:pt x="5400" y="10800"/>
                </a:cubicBezTo>
                <a:cubicBezTo>
                  <a:pt x="5400" y="7949"/>
                  <a:pt x="7206" y="5491"/>
                  <a:pt x="9720" y="4920"/>
                </a:cubicBezTo>
                <a:lnTo>
                  <a:pt x="9720" y="12000"/>
                </a:lnTo>
                <a:lnTo>
                  <a:pt x="16092" y="12000"/>
                </a:lnTo>
                <a:close/>
                <a:moveTo>
                  <a:pt x="16092" y="9600"/>
                </a:moveTo>
                <a:lnTo>
                  <a:pt x="11880" y="9600"/>
                </a:lnTo>
                <a:lnTo>
                  <a:pt x="11880" y="4920"/>
                </a:lnTo>
                <a:cubicBezTo>
                  <a:pt x="14001" y="5402"/>
                  <a:pt x="15658" y="7244"/>
                  <a:pt x="16092" y="96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93" name="任意形状 1020">
            <a:extLst>
              <a:ext uri="{FF2B5EF4-FFF2-40B4-BE49-F238E27FC236}">
                <a16:creationId xmlns:a16="http://schemas.microsoft.com/office/drawing/2014/main" id="{4196481E-58FA-4DD8-AAF4-15A483E69F13}"/>
              </a:ext>
            </a:extLst>
          </p:cNvPr>
          <p:cNvSpPr/>
          <p:nvPr/>
        </p:nvSpPr>
        <p:spPr>
          <a:xfrm>
            <a:off x="6454852" y="5220614"/>
            <a:ext cx="233250" cy="233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0" y="18360"/>
                </a:moveTo>
                <a:lnTo>
                  <a:pt x="1080" y="18360"/>
                </a:lnTo>
                <a:cubicBezTo>
                  <a:pt x="483" y="18360"/>
                  <a:pt x="0" y="17877"/>
                  <a:pt x="0" y="17280"/>
                </a:cubicBezTo>
                <a:lnTo>
                  <a:pt x="0" y="6480"/>
                </a:lnTo>
                <a:cubicBezTo>
                  <a:pt x="0" y="5883"/>
                  <a:pt x="483" y="5400"/>
                  <a:pt x="1080" y="5400"/>
                </a:cubicBezTo>
                <a:lnTo>
                  <a:pt x="4320" y="5400"/>
                </a:lnTo>
                <a:lnTo>
                  <a:pt x="4320" y="1080"/>
                </a:lnTo>
                <a:cubicBezTo>
                  <a:pt x="4320" y="483"/>
                  <a:pt x="4803" y="0"/>
                  <a:pt x="5400" y="0"/>
                </a:cubicBezTo>
                <a:lnTo>
                  <a:pt x="16200" y="0"/>
                </a:lnTo>
                <a:cubicBezTo>
                  <a:pt x="16797" y="0"/>
                  <a:pt x="17280" y="483"/>
                  <a:pt x="17280" y="1080"/>
                </a:cubicBezTo>
                <a:lnTo>
                  <a:pt x="17280" y="5400"/>
                </a:lnTo>
                <a:lnTo>
                  <a:pt x="20520" y="5400"/>
                </a:lnTo>
                <a:cubicBezTo>
                  <a:pt x="21117" y="5400"/>
                  <a:pt x="21600" y="5883"/>
                  <a:pt x="21600" y="6480"/>
                </a:cubicBezTo>
                <a:lnTo>
                  <a:pt x="21600" y="17280"/>
                </a:lnTo>
                <a:cubicBezTo>
                  <a:pt x="21600" y="17877"/>
                  <a:pt x="21117" y="18360"/>
                  <a:pt x="20520" y="18360"/>
                </a:cubicBezTo>
                <a:lnTo>
                  <a:pt x="17280" y="18360"/>
                </a:lnTo>
                <a:lnTo>
                  <a:pt x="17280" y="20520"/>
                </a:lnTo>
                <a:cubicBezTo>
                  <a:pt x="17280" y="21117"/>
                  <a:pt x="16797" y="21600"/>
                  <a:pt x="16200" y="21600"/>
                </a:cubicBezTo>
                <a:lnTo>
                  <a:pt x="5400" y="21600"/>
                </a:lnTo>
                <a:cubicBezTo>
                  <a:pt x="4803" y="21600"/>
                  <a:pt x="4320" y="21117"/>
                  <a:pt x="4320" y="20520"/>
                </a:cubicBezTo>
                <a:lnTo>
                  <a:pt x="4320" y="18360"/>
                </a:lnTo>
                <a:close/>
                <a:moveTo>
                  <a:pt x="4320" y="16200"/>
                </a:moveTo>
                <a:lnTo>
                  <a:pt x="4320" y="15120"/>
                </a:lnTo>
                <a:cubicBezTo>
                  <a:pt x="4320" y="14523"/>
                  <a:pt x="4803" y="14040"/>
                  <a:pt x="5400" y="14040"/>
                </a:cubicBezTo>
                <a:lnTo>
                  <a:pt x="16200" y="14040"/>
                </a:lnTo>
                <a:cubicBezTo>
                  <a:pt x="16797" y="14040"/>
                  <a:pt x="17280" y="14523"/>
                  <a:pt x="17280" y="15120"/>
                </a:cubicBezTo>
                <a:lnTo>
                  <a:pt x="17280" y="16200"/>
                </a:lnTo>
                <a:lnTo>
                  <a:pt x="19440" y="16200"/>
                </a:lnTo>
                <a:lnTo>
                  <a:pt x="19440" y="7560"/>
                </a:lnTo>
                <a:lnTo>
                  <a:pt x="2160" y="7560"/>
                </a:lnTo>
                <a:lnTo>
                  <a:pt x="2160" y="16200"/>
                </a:lnTo>
                <a:lnTo>
                  <a:pt x="4320" y="16200"/>
                </a:lnTo>
                <a:close/>
                <a:moveTo>
                  <a:pt x="6480" y="2160"/>
                </a:moveTo>
                <a:lnTo>
                  <a:pt x="6480" y="5400"/>
                </a:lnTo>
                <a:lnTo>
                  <a:pt x="15120" y="5400"/>
                </a:lnTo>
                <a:lnTo>
                  <a:pt x="15120" y="2160"/>
                </a:lnTo>
                <a:lnTo>
                  <a:pt x="6480" y="2160"/>
                </a:lnTo>
                <a:close/>
                <a:moveTo>
                  <a:pt x="6480" y="16200"/>
                </a:moveTo>
                <a:lnTo>
                  <a:pt x="6480" y="19440"/>
                </a:lnTo>
                <a:lnTo>
                  <a:pt x="15120" y="19440"/>
                </a:lnTo>
                <a:lnTo>
                  <a:pt x="15120" y="16200"/>
                </a:lnTo>
                <a:lnTo>
                  <a:pt x="6480" y="16200"/>
                </a:lnTo>
                <a:close/>
                <a:moveTo>
                  <a:pt x="3240" y="8640"/>
                </a:moveTo>
                <a:lnTo>
                  <a:pt x="6480" y="8640"/>
                </a:lnTo>
                <a:lnTo>
                  <a:pt x="6480" y="10800"/>
                </a:lnTo>
                <a:lnTo>
                  <a:pt x="3240" y="10800"/>
                </a:lnTo>
                <a:lnTo>
                  <a:pt x="3240" y="864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94" name="任意形状 1038">
            <a:extLst>
              <a:ext uri="{FF2B5EF4-FFF2-40B4-BE49-F238E27FC236}">
                <a16:creationId xmlns:a16="http://schemas.microsoft.com/office/drawing/2014/main" id="{962D8D8B-0A21-4511-B442-8204826C3D39}"/>
              </a:ext>
            </a:extLst>
          </p:cNvPr>
          <p:cNvSpPr/>
          <p:nvPr/>
        </p:nvSpPr>
        <p:spPr>
          <a:xfrm>
            <a:off x="8945571" y="5232276"/>
            <a:ext cx="233250" cy="209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" y="0"/>
                </a:move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200"/>
                </a:lnTo>
                <a:cubicBezTo>
                  <a:pt x="0" y="537"/>
                  <a:pt x="483" y="0"/>
                  <a:pt x="1080" y="0"/>
                </a:cubicBezTo>
                <a:close/>
                <a:moveTo>
                  <a:pt x="9856" y="10800"/>
                </a:moveTo>
                <a:lnTo>
                  <a:pt x="2160" y="10800"/>
                </a:lnTo>
                <a:lnTo>
                  <a:pt x="2160" y="19200"/>
                </a:lnTo>
                <a:lnTo>
                  <a:pt x="19440" y="19200"/>
                </a:lnTo>
                <a:lnTo>
                  <a:pt x="19440" y="10800"/>
                </a:lnTo>
                <a:lnTo>
                  <a:pt x="18224" y="10800"/>
                </a:lnTo>
                <a:cubicBezTo>
                  <a:pt x="17625" y="13367"/>
                  <a:pt x="15266" y="14909"/>
                  <a:pt x="12956" y="14244"/>
                </a:cubicBezTo>
                <a:cubicBezTo>
                  <a:pt x="11436" y="13806"/>
                  <a:pt x="10250" y="12488"/>
                  <a:pt x="9856" y="10800"/>
                </a:cubicBezTo>
                <a:close/>
                <a:moveTo>
                  <a:pt x="9856" y="8400"/>
                </a:moveTo>
                <a:cubicBezTo>
                  <a:pt x="10455" y="5833"/>
                  <a:pt x="12814" y="4291"/>
                  <a:pt x="15124" y="4956"/>
                </a:cubicBezTo>
                <a:cubicBezTo>
                  <a:pt x="16644" y="5394"/>
                  <a:pt x="17830" y="6712"/>
                  <a:pt x="18224" y="8400"/>
                </a:cubicBezTo>
                <a:lnTo>
                  <a:pt x="19440" y="8400"/>
                </a:lnTo>
                <a:lnTo>
                  <a:pt x="19440" y="2400"/>
                </a:lnTo>
                <a:lnTo>
                  <a:pt x="2160" y="2400"/>
                </a:lnTo>
                <a:lnTo>
                  <a:pt x="2160" y="8400"/>
                </a:lnTo>
                <a:lnTo>
                  <a:pt x="9856" y="8400"/>
                </a:lnTo>
                <a:close/>
                <a:moveTo>
                  <a:pt x="14040" y="12000"/>
                </a:moveTo>
                <a:cubicBezTo>
                  <a:pt x="15233" y="12000"/>
                  <a:pt x="16200" y="10925"/>
                  <a:pt x="16200" y="9600"/>
                </a:cubicBezTo>
                <a:cubicBezTo>
                  <a:pt x="16200" y="8275"/>
                  <a:pt x="15233" y="7200"/>
                  <a:pt x="14040" y="7200"/>
                </a:cubicBezTo>
                <a:cubicBezTo>
                  <a:pt x="12847" y="7200"/>
                  <a:pt x="11880" y="8275"/>
                  <a:pt x="11880" y="9600"/>
                </a:cubicBezTo>
                <a:cubicBezTo>
                  <a:pt x="11880" y="10925"/>
                  <a:pt x="12847" y="12000"/>
                  <a:pt x="14040" y="12000"/>
                </a:cubicBezTo>
                <a:close/>
                <a:moveTo>
                  <a:pt x="4320" y="14400"/>
                </a:moveTo>
                <a:lnTo>
                  <a:pt x="6480" y="14400"/>
                </a:lnTo>
                <a:lnTo>
                  <a:pt x="6480" y="16800"/>
                </a:lnTo>
                <a:lnTo>
                  <a:pt x="4320" y="16800"/>
                </a:lnTo>
                <a:lnTo>
                  <a:pt x="4320" y="144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95" name="任意形状 1044">
            <a:extLst>
              <a:ext uri="{FF2B5EF4-FFF2-40B4-BE49-F238E27FC236}">
                <a16:creationId xmlns:a16="http://schemas.microsoft.com/office/drawing/2014/main" id="{DDAF6636-1047-491C-BC65-8E707EF98470}"/>
              </a:ext>
            </a:extLst>
          </p:cNvPr>
          <p:cNvSpPr/>
          <p:nvPr/>
        </p:nvSpPr>
        <p:spPr>
          <a:xfrm>
            <a:off x="8922248" y="2165658"/>
            <a:ext cx="279894" cy="1282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9" h="20350" extrusionOk="0">
                <a:moveTo>
                  <a:pt x="12480" y="16650"/>
                </a:moveTo>
                <a:cubicBezTo>
                  <a:pt x="10788" y="12315"/>
                  <a:pt x="11079" y="5902"/>
                  <a:pt x="13130" y="2326"/>
                </a:cubicBezTo>
                <a:cubicBezTo>
                  <a:pt x="15181" y="-1250"/>
                  <a:pt x="18216" y="-635"/>
                  <a:pt x="19908" y="3700"/>
                </a:cubicBezTo>
                <a:cubicBezTo>
                  <a:pt x="21600" y="8035"/>
                  <a:pt x="21309" y="14448"/>
                  <a:pt x="19258" y="18024"/>
                </a:cubicBezTo>
                <a:cubicBezTo>
                  <a:pt x="18395" y="19527"/>
                  <a:pt x="17312" y="20350"/>
                  <a:pt x="16194" y="20350"/>
                </a:cubicBezTo>
                <a:lnTo>
                  <a:pt x="4814" y="20350"/>
                </a:lnTo>
                <a:cubicBezTo>
                  <a:pt x="2155" y="20350"/>
                  <a:pt x="0" y="15794"/>
                  <a:pt x="0" y="10174"/>
                </a:cubicBezTo>
                <a:cubicBezTo>
                  <a:pt x="0" y="4555"/>
                  <a:pt x="2156" y="0"/>
                  <a:pt x="4815" y="0"/>
                </a:cubicBezTo>
                <a:cubicBezTo>
                  <a:pt x="7474" y="0"/>
                  <a:pt x="9629" y="4556"/>
                  <a:pt x="9629" y="10176"/>
                </a:cubicBezTo>
                <a:cubicBezTo>
                  <a:pt x="9629" y="12538"/>
                  <a:pt x="9240" y="14828"/>
                  <a:pt x="8529" y="16650"/>
                </a:cubicBezTo>
                <a:lnTo>
                  <a:pt x="12480" y="16650"/>
                </a:lnTo>
                <a:close/>
                <a:moveTo>
                  <a:pt x="4814" y="16650"/>
                </a:moveTo>
                <a:cubicBezTo>
                  <a:pt x="6507" y="16650"/>
                  <a:pt x="7878" y="13751"/>
                  <a:pt x="7878" y="10175"/>
                </a:cubicBezTo>
                <a:cubicBezTo>
                  <a:pt x="7878" y="6599"/>
                  <a:pt x="6507" y="3700"/>
                  <a:pt x="4814" y="3700"/>
                </a:cubicBezTo>
                <a:cubicBezTo>
                  <a:pt x="3122" y="3700"/>
                  <a:pt x="1751" y="6599"/>
                  <a:pt x="1751" y="10175"/>
                </a:cubicBezTo>
                <a:cubicBezTo>
                  <a:pt x="1751" y="13751"/>
                  <a:pt x="3122" y="16650"/>
                  <a:pt x="4814" y="16650"/>
                </a:cubicBezTo>
                <a:close/>
                <a:moveTo>
                  <a:pt x="16194" y="16650"/>
                </a:moveTo>
                <a:cubicBezTo>
                  <a:pt x="17886" y="16650"/>
                  <a:pt x="19258" y="13751"/>
                  <a:pt x="19258" y="10175"/>
                </a:cubicBezTo>
                <a:cubicBezTo>
                  <a:pt x="19258" y="6599"/>
                  <a:pt x="17886" y="3700"/>
                  <a:pt x="16194" y="3700"/>
                </a:cubicBezTo>
                <a:cubicBezTo>
                  <a:pt x="14502" y="3700"/>
                  <a:pt x="13131" y="6599"/>
                  <a:pt x="13131" y="10175"/>
                </a:cubicBezTo>
                <a:cubicBezTo>
                  <a:pt x="13131" y="13751"/>
                  <a:pt x="14502" y="16650"/>
                  <a:pt x="16194" y="1665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96" name="任意形状 1056">
            <a:extLst>
              <a:ext uri="{FF2B5EF4-FFF2-40B4-BE49-F238E27FC236}">
                <a16:creationId xmlns:a16="http://schemas.microsoft.com/office/drawing/2014/main" id="{B14E4661-E718-4862-AD71-4165920EED18}"/>
              </a:ext>
            </a:extLst>
          </p:cNvPr>
          <p:cNvSpPr/>
          <p:nvPr/>
        </p:nvSpPr>
        <p:spPr>
          <a:xfrm>
            <a:off x="8948708" y="3650175"/>
            <a:ext cx="226974" cy="248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21528" extrusionOk="0">
                <a:moveTo>
                  <a:pt x="819" y="63"/>
                </a:moveTo>
                <a:lnTo>
                  <a:pt x="21235" y="10322"/>
                </a:lnTo>
                <a:cubicBezTo>
                  <a:pt x="21503" y="10456"/>
                  <a:pt x="21600" y="10763"/>
                  <a:pt x="21453" y="11008"/>
                </a:cubicBezTo>
                <a:cubicBezTo>
                  <a:pt x="21402" y="11091"/>
                  <a:pt x="21327" y="11160"/>
                  <a:pt x="21235" y="11207"/>
                </a:cubicBezTo>
                <a:lnTo>
                  <a:pt x="819" y="21466"/>
                </a:lnTo>
                <a:cubicBezTo>
                  <a:pt x="552" y="21600"/>
                  <a:pt x="216" y="21511"/>
                  <a:pt x="68" y="21266"/>
                </a:cubicBezTo>
                <a:cubicBezTo>
                  <a:pt x="24" y="21192"/>
                  <a:pt x="0" y="21108"/>
                  <a:pt x="0" y="21023"/>
                </a:cubicBezTo>
                <a:lnTo>
                  <a:pt x="0" y="505"/>
                </a:lnTo>
                <a:cubicBezTo>
                  <a:pt x="0" y="226"/>
                  <a:pt x="248" y="0"/>
                  <a:pt x="553" y="0"/>
                </a:cubicBezTo>
                <a:cubicBezTo>
                  <a:pt x="646" y="0"/>
                  <a:pt x="738" y="22"/>
                  <a:pt x="819" y="63"/>
                </a:cubicBezTo>
                <a:close/>
                <a:moveTo>
                  <a:pt x="2212" y="11774"/>
                </a:moveTo>
                <a:lnTo>
                  <a:pt x="2212" y="18460"/>
                </a:lnTo>
                <a:lnTo>
                  <a:pt x="17527" y="10764"/>
                </a:lnTo>
                <a:lnTo>
                  <a:pt x="2212" y="3068"/>
                </a:lnTo>
                <a:lnTo>
                  <a:pt x="2212" y="9754"/>
                </a:lnTo>
                <a:lnTo>
                  <a:pt x="7741" y="9754"/>
                </a:lnTo>
                <a:lnTo>
                  <a:pt x="7741" y="11774"/>
                </a:lnTo>
                <a:lnTo>
                  <a:pt x="2212" y="11774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7E434D1-EC40-4A7C-9FC0-503C398DC638}"/>
              </a:ext>
            </a:extLst>
          </p:cNvPr>
          <p:cNvGrpSpPr/>
          <p:nvPr/>
        </p:nvGrpSpPr>
        <p:grpSpPr>
          <a:xfrm>
            <a:off x="2817453" y="2000250"/>
            <a:ext cx="1390484" cy="4134929"/>
            <a:chOff x="2772502" y="1223285"/>
            <a:chExt cx="1604598" cy="477164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DDB62611-939D-4C1E-8356-723701EFB83C}"/>
                </a:ext>
              </a:extLst>
            </p:cNvPr>
            <p:cNvSpPr/>
            <p:nvPr/>
          </p:nvSpPr>
          <p:spPr>
            <a:xfrm flipH="1">
              <a:off x="2854695" y="1223285"/>
              <a:ext cx="1440213" cy="4771647"/>
            </a:xfrm>
            <a:custGeom>
              <a:avLst/>
              <a:gdLst>
                <a:gd name="connsiteX0" fmla="*/ 232569 w 793651"/>
                <a:gd name="connsiteY0" fmla="*/ 976 h 2629488"/>
                <a:gd name="connsiteX1" fmla="*/ 217715 w 793651"/>
                <a:gd name="connsiteY1" fmla="*/ 15604 h 2629488"/>
                <a:gd name="connsiteX2" fmla="*/ 217715 w 793651"/>
                <a:gd name="connsiteY2" fmla="*/ 218804 h 2629488"/>
                <a:gd name="connsiteX3" fmla="*/ 159657 w 793651"/>
                <a:gd name="connsiteY3" fmla="*/ 247832 h 2629488"/>
                <a:gd name="connsiteX4" fmla="*/ 232229 w 793651"/>
                <a:gd name="connsiteY4" fmla="*/ 276861 h 2629488"/>
                <a:gd name="connsiteX5" fmla="*/ 217715 w 793651"/>
                <a:gd name="connsiteY5" fmla="*/ 364854 h 2629488"/>
                <a:gd name="connsiteX6" fmla="*/ 202342 w 793651"/>
                <a:gd name="connsiteY6" fmla="*/ 405528 h 2629488"/>
                <a:gd name="connsiteX7" fmla="*/ 141415 w 793651"/>
                <a:gd name="connsiteY7" fmla="*/ 493669 h 2629488"/>
                <a:gd name="connsiteX8" fmla="*/ 76031 w 793651"/>
                <a:gd name="connsiteY8" fmla="*/ 614727 h 2629488"/>
                <a:gd name="connsiteX9" fmla="*/ 45584 w 793651"/>
                <a:gd name="connsiteY9" fmla="*/ 656954 h 2629488"/>
                <a:gd name="connsiteX10" fmla="*/ 14515 w 793651"/>
                <a:gd name="connsiteY10" fmla="*/ 726804 h 2629488"/>
                <a:gd name="connsiteX11" fmla="*/ 1815 w 793651"/>
                <a:gd name="connsiteY11" fmla="*/ 873762 h 2629488"/>
                <a:gd name="connsiteX12" fmla="*/ 4009 w 793651"/>
                <a:gd name="connsiteY12" fmla="*/ 906661 h 2629488"/>
                <a:gd name="connsiteX13" fmla="*/ 1134 w 793651"/>
                <a:gd name="connsiteY13" fmla="*/ 944987 h 2629488"/>
                <a:gd name="connsiteX14" fmla="*/ 48674 w 793651"/>
                <a:gd name="connsiteY14" fmla="*/ 1834979 h 2629488"/>
                <a:gd name="connsiteX15" fmla="*/ 49743 w 793651"/>
                <a:gd name="connsiteY15" fmla="*/ 1859982 h 2629488"/>
                <a:gd name="connsiteX16" fmla="*/ 47965 w 793651"/>
                <a:gd name="connsiteY16" fmla="*/ 1881937 h 2629488"/>
                <a:gd name="connsiteX17" fmla="*/ 0 w 793651"/>
                <a:gd name="connsiteY17" fmla="*/ 2178232 h 2629488"/>
                <a:gd name="connsiteX18" fmla="*/ 58057 w 793651"/>
                <a:gd name="connsiteY18" fmla="*/ 2555604 h 2629488"/>
                <a:gd name="connsiteX19" fmla="*/ 99786 w 793651"/>
                <a:gd name="connsiteY19" fmla="*/ 2574654 h 2629488"/>
                <a:gd name="connsiteX20" fmla="*/ 112511 w 793651"/>
                <a:gd name="connsiteY20" fmla="*/ 2566150 h 2629488"/>
                <a:gd name="connsiteX21" fmla="*/ 125994 w 793651"/>
                <a:gd name="connsiteY21" fmla="*/ 2584634 h 2629488"/>
                <a:gd name="connsiteX22" fmla="*/ 168403 w 793651"/>
                <a:gd name="connsiteY22" fmla="*/ 2609467 h 2629488"/>
                <a:gd name="connsiteX23" fmla="*/ 217198 w 793651"/>
                <a:gd name="connsiteY23" fmla="*/ 2622784 h 2629488"/>
                <a:gd name="connsiteX24" fmla="*/ 232229 w 793651"/>
                <a:gd name="connsiteY24" fmla="*/ 2628175 h 2629488"/>
                <a:gd name="connsiteX25" fmla="*/ 240041 w 793651"/>
                <a:gd name="connsiteY25" fmla="*/ 2625749 h 2629488"/>
                <a:gd name="connsiteX26" fmla="*/ 272270 w 793651"/>
                <a:gd name="connsiteY26" fmla="*/ 2629197 h 2629488"/>
                <a:gd name="connsiteX27" fmla="*/ 314679 w 793651"/>
                <a:gd name="connsiteY27" fmla="*/ 2628176 h 2629488"/>
                <a:gd name="connsiteX28" fmla="*/ 377272 w 793651"/>
                <a:gd name="connsiteY28" fmla="*/ 2566264 h 2629488"/>
                <a:gd name="connsiteX29" fmla="*/ 396827 w 793651"/>
                <a:gd name="connsiteY29" fmla="*/ 2557754 h 2629488"/>
                <a:gd name="connsiteX30" fmla="*/ 416379 w 793651"/>
                <a:gd name="connsiteY30" fmla="*/ 2566263 h 2629488"/>
                <a:gd name="connsiteX31" fmla="*/ 478972 w 793651"/>
                <a:gd name="connsiteY31" fmla="*/ 2628175 h 2629488"/>
                <a:gd name="connsiteX32" fmla="*/ 521381 w 793651"/>
                <a:gd name="connsiteY32" fmla="*/ 2629196 h 2629488"/>
                <a:gd name="connsiteX33" fmla="*/ 553605 w 793651"/>
                <a:gd name="connsiteY33" fmla="*/ 2625749 h 2629488"/>
                <a:gd name="connsiteX34" fmla="*/ 561422 w 793651"/>
                <a:gd name="connsiteY34" fmla="*/ 2628176 h 2629488"/>
                <a:gd name="connsiteX35" fmla="*/ 576476 w 793651"/>
                <a:gd name="connsiteY35" fmla="*/ 2622777 h 2629488"/>
                <a:gd name="connsiteX36" fmla="*/ 625248 w 793651"/>
                <a:gd name="connsiteY36" fmla="*/ 2609466 h 2629488"/>
                <a:gd name="connsiteX37" fmla="*/ 667657 w 793651"/>
                <a:gd name="connsiteY37" fmla="*/ 2584633 h 2629488"/>
                <a:gd name="connsiteX38" fmla="*/ 681139 w 793651"/>
                <a:gd name="connsiteY38" fmla="*/ 2566150 h 2629488"/>
                <a:gd name="connsiteX39" fmla="*/ 693865 w 793651"/>
                <a:gd name="connsiteY39" fmla="*/ 2574655 h 2629488"/>
                <a:gd name="connsiteX40" fmla="*/ 735594 w 793651"/>
                <a:gd name="connsiteY40" fmla="*/ 2555605 h 2629488"/>
                <a:gd name="connsiteX41" fmla="*/ 793651 w 793651"/>
                <a:gd name="connsiteY41" fmla="*/ 2178233 h 2629488"/>
                <a:gd name="connsiteX42" fmla="*/ 745686 w 793651"/>
                <a:gd name="connsiteY42" fmla="*/ 1881937 h 2629488"/>
                <a:gd name="connsiteX43" fmla="*/ 743908 w 793651"/>
                <a:gd name="connsiteY43" fmla="*/ 1859983 h 2629488"/>
                <a:gd name="connsiteX44" fmla="*/ 744977 w 793651"/>
                <a:gd name="connsiteY44" fmla="*/ 1834978 h 2629488"/>
                <a:gd name="connsiteX45" fmla="*/ 792517 w 793651"/>
                <a:gd name="connsiteY45" fmla="*/ 944986 h 2629488"/>
                <a:gd name="connsiteX46" fmla="*/ 789643 w 793651"/>
                <a:gd name="connsiteY46" fmla="*/ 906661 h 2629488"/>
                <a:gd name="connsiteX47" fmla="*/ 791836 w 793651"/>
                <a:gd name="connsiteY47" fmla="*/ 873763 h 2629488"/>
                <a:gd name="connsiteX48" fmla="*/ 779136 w 793651"/>
                <a:gd name="connsiteY48" fmla="*/ 726805 h 2629488"/>
                <a:gd name="connsiteX49" fmla="*/ 748067 w 793651"/>
                <a:gd name="connsiteY49" fmla="*/ 656955 h 2629488"/>
                <a:gd name="connsiteX50" fmla="*/ 717624 w 793651"/>
                <a:gd name="connsiteY50" fmla="*/ 614734 h 2629488"/>
                <a:gd name="connsiteX51" fmla="*/ 652236 w 793651"/>
                <a:gd name="connsiteY51" fmla="*/ 493668 h 2629488"/>
                <a:gd name="connsiteX52" fmla="*/ 591307 w 793651"/>
                <a:gd name="connsiteY52" fmla="*/ 405525 h 2629488"/>
                <a:gd name="connsiteX53" fmla="*/ 575936 w 793651"/>
                <a:gd name="connsiteY53" fmla="*/ 364855 h 2629488"/>
                <a:gd name="connsiteX54" fmla="*/ 561422 w 793651"/>
                <a:gd name="connsiteY54" fmla="*/ 276862 h 2629488"/>
                <a:gd name="connsiteX55" fmla="*/ 633994 w 793651"/>
                <a:gd name="connsiteY55" fmla="*/ 247833 h 2629488"/>
                <a:gd name="connsiteX56" fmla="*/ 575936 w 793651"/>
                <a:gd name="connsiteY56" fmla="*/ 218805 h 2629488"/>
                <a:gd name="connsiteX57" fmla="*/ 575936 w 793651"/>
                <a:gd name="connsiteY57" fmla="*/ 15605 h 2629488"/>
                <a:gd name="connsiteX58" fmla="*/ 512323 w 793651"/>
                <a:gd name="connsiteY58" fmla="*/ 9822 h 2629488"/>
                <a:gd name="connsiteX59" fmla="*/ 482720 w 793651"/>
                <a:gd name="connsiteY59" fmla="*/ 14329 h 2629488"/>
                <a:gd name="connsiteX60" fmla="*/ 449943 w 793651"/>
                <a:gd name="connsiteY60" fmla="*/ 12883 h 2629488"/>
                <a:gd name="connsiteX61" fmla="*/ 396806 w 793651"/>
                <a:gd name="connsiteY61" fmla="*/ 14285 h 2629488"/>
                <a:gd name="connsiteX62" fmla="*/ 343708 w 793651"/>
                <a:gd name="connsiteY62" fmla="*/ 12884 h 2629488"/>
                <a:gd name="connsiteX63" fmla="*/ 310941 w 793651"/>
                <a:gd name="connsiteY63" fmla="*/ 14329 h 2629488"/>
                <a:gd name="connsiteX64" fmla="*/ 281328 w 793651"/>
                <a:gd name="connsiteY64" fmla="*/ 9821 h 2629488"/>
                <a:gd name="connsiteX65" fmla="*/ 232569 w 793651"/>
                <a:gd name="connsiteY65" fmla="*/ 976 h 262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793651" h="2629488">
                  <a:moveTo>
                    <a:pt x="232569" y="976"/>
                  </a:moveTo>
                  <a:cubicBezTo>
                    <a:pt x="226786" y="2753"/>
                    <a:pt x="221948" y="7137"/>
                    <a:pt x="217715" y="15604"/>
                  </a:cubicBezTo>
                  <a:cubicBezTo>
                    <a:pt x="200782" y="49471"/>
                    <a:pt x="229810" y="180099"/>
                    <a:pt x="217715" y="218804"/>
                  </a:cubicBezTo>
                  <a:cubicBezTo>
                    <a:pt x="205620" y="257509"/>
                    <a:pt x="157238" y="238156"/>
                    <a:pt x="159657" y="247832"/>
                  </a:cubicBezTo>
                  <a:cubicBezTo>
                    <a:pt x="159657" y="247832"/>
                    <a:pt x="229810" y="238156"/>
                    <a:pt x="232229" y="276861"/>
                  </a:cubicBezTo>
                  <a:cubicBezTo>
                    <a:pt x="233439" y="296214"/>
                    <a:pt x="227996" y="328266"/>
                    <a:pt x="217715" y="364854"/>
                  </a:cubicBezTo>
                  <a:lnTo>
                    <a:pt x="202342" y="405528"/>
                  </a:lnTo>
                  <a:lnTo>
                    <a:pt x="141415" y="493669"/>
                  </a:lnTo>
                  <a:lnTo>
                    <a:pt x="76031" y="614727"/>
                  </a:lnTo>
                  <a:lnTo>
                    <a:pt x="45584" y="656954"/>
                  </a:lnTo>
                  <a:cubicBezTo>
                    <a:pt x="32204" y="678877"/>
                    <a:pt x="21167" y="702009"/>
                    <a:pt x="14515" y="726804"/>
                  </a:cubicBezTo>
                  <a:cubicBezTo>
                    <a:pt x="1211" y="776395"/>
                    <a:pt x="-604" y="820542"/>
                    <a:pt x="1815" y="873762"/>
                  </a:cubicBezTo>
                  <a:lnTo>
                    <a:pt x="4009" y="906661"/>
                  </a:lnTo>
                  <a:lnTo>
                    <a:pt x="1134" y="944987"/>
                  </a:lnTo>
                  <a:cubicBezTo>
                    <a:pt x="-7343" y="1202020"/>
                    <a:pt x="34018" y="1587471"/>
                    <a:pt x="48674" y="1834979"/>
                  </a:cubicBezTo>
                  <a:lnTo>
                    <a:pt x="49743" y="1859982"/>
                  </a:lnTo>
                  <a:lnTo>
                    <a:pt x="47965" y="1881937"/>
                  </a:lnTo>
                  <a:cubicBezTo>
                    <a:pt x="31296" y="1994989"/>
                    <a:pt x="0" y="2078446"/>
                    <a:pt x="0" y="2178232"/>
                  </a:cubicBezTo>
                  <a:cubicBezTo>
                    <a:pt x="0" y="2311280"/>
                    <a:pt x="33866" y="2492709"/>
                    <a:pt x="58057" y="2555604"/>
                  </a:cubicBezTo>
                  <a:cubicBezTo>
                    <a:pt x="70152" y="2587052"/>
                    <a:pt x="84667" y="2584028"/>
                    <a:pt x="99786" y="2574654"/>
                  </a:cubicBezTo>
                  <a:lnTo>
                    <a:pt x="112511" y="2566150"/>
                  </a:lnTo>
                  <a:lnTo>
                    <a:pt x="125994" y="2584634"/>
                  </a:lnTo>
                  <a:cubicBezTo>
                    <a:pt x="137485" y="2594915"/>
                    <a:pt x="152150" y="2603079"/>
                    <a:pt x="168403" y="2609467"/>
                  </a:cubicBezTo>
                  <a:lnTo>
                    <a:pt x="217198" y="2622784"/>
                  </a:lnTo>
                  <a:lnTo>
                    <a:pt x="232229" y="2628175"/>
                  </a:lnTo>
                  <a:lnTo>
                    <a:pt x="240041" y="2625749"/>
                  </a:lnTo>
                  <a:lnTo>
                    <a:pt x="272270" y="2629197"/>
                  </a:lnTo>
                  <a:cubicBezTo>
                    <a:pt x="288523" y="2629839"/>
                    <a:pt x="303189" y="2629386"/>
                    <a:pt x="314679" y="2628176"/>
                  </a:cubicBezTo>
                  <a:cubicBezTo>
                    <a:pt x="349151" y="2624548"/>
                    <a:pt x="357768" y="2585541"/>
                    <a:pt x="377272" y="2566264"/>
                  </a:cubicBezTo>
                  <a:lnTo>
                    <a:pt x="396827" y="2557754"/>
                  </a:lnTo>
                  <a:lnTo>
                    <a:pt x="416379" y="2566263"/>
                  </a:lnTo>
                  <a:cubicBezTo>
                    <a:pt x="435883" y="2585540"/>
                    <a:pt x="444500" y="2624547"/>
                    <a:pt x="478972" y="2628175"/>
                  </a:cubicBezTo>
                  <a:cubicBezTo>
                    <a:pt x="490462" y="2629385"/>
                    <a:pt x="505128" y="2629838"/>
                    <a:pt x="521381" y="2629196"/>
                  </a:cubicBezTo>
                  <a:lnTo>
                    <a:pt x="553605" y="2625749"/>
                  </a:lnTo>
                  <a:lnTo>
                    <a:pt x="561422" y="2628176"/>
                  </a:lnTo>
                  <a:lnTo>
                    <a:pt x="576476" y="2622777"/>
                  </a:lnTo>
                  <a:lnTo>
                    <a:pt x="625248" y="2609466"/>
                  </a:lnTo>
                  <a:cubicBezTo>
                    <a:pt x="641501" y="2603079"/>
                    <a:pt x="656166" y="2594914"/>
                    <a:pt x="667657" y="2584633"/>
                  </a:cubicBezTo>
                  <a:lnTo>
                    <a:pt x="681139" y="2566150"/>
                  </a:lnTo>
                  <a:lnTo>
                    <a:pt x="693865" y="2574655"/>
                  </a:lnTo>
                  <a:cubicBezTo>
                    <a:pt x="708984" y="2584029"/>
                    <a:pt x="723498" y="2587053"/>
                    <a:pt x="735594" y="2555605"/>
                  </a:cubicBezTo>
                  <a:cubicBezTo>
                    <a:pt x="759785" y="2492710"/>
                    <a:pt x="793651" y="2311281"/>
                    <a:pt x="793651" y="2178233"/>
                  </a:cubicBezTo>
                  <a:cubicBezTo>
                    <a:pt x="793651" y="2078447"/>
                    <a:pt x="762355" y="1994990"/>
                    <a:pt x="745686" y="1881937"/>
                  </a:cubicBezTo>
                  <a:lnTo>
                    <a:pt x="743908" y="1859983"/>
                  </a:lnTo>
                  <a:lnTo>
                    <a:pt x="744977" y="1834978"/>
                  </a:lnTo>
                  <a:cubicBezTo>
                    <a:pt x="759633" y="1587470"/>
                    <a:pt x="800994" y="1202019"/>
                    <a:pt x="792517" y="944986"/>
                  </a:cubicBezTo>
                  <a:lnTo>
                    <a:pt x="789643" y="906661"/>
                  </a:lnTo>
                  <a:lnTo>
                    <a:pt x="791836" y="873763"/>
                  </a:lnTo>
                  <a:cubicBezTo>
                    <a:pt x="794255" y="820543"/>
                    <a:pt x="792440" y="776396"/>
                    <a:pt x="779136" y="726805"/>
                  </a:cubicBezTo>
                  <a:cubicBezTo>
                    <a:pt x="772484" y="702010"/>
                    <a:pt x="761447" y="678878"/>
                    <a:pt x="748067" y="656955"/>
                  </a:cubicBezTo>
                  <a:lnTo>
                    <a:pt x="717624" y="614734"/>
                  </a:lnTo>
                  <a:lnTo>
                    <a:pt x="652236" y="493668"/>
                  </a:lnTo>
                  <a:lnTo>
                    <a:pt x="591307" y="405525"/>
                  </a:lnTo>
                  <a:lnTo>
                    <a:pt x="575936" y="364855"/>
                  </a:lnTo>
                  <a:cubicBezTo>
                    <a:pt x="565655" y="328267"/>
                    <a:pt x="560212" y="296215"/>
                    <a:pt x="561422" y="276862"/>
                  </a:cubicBezTo>
                  <a:cubicBezTo>
                    <a:pt x="563841" y="238157"/>
                    <a:pt x="633994" y="247833"/>
                    <a:pt x="633994" y="247833"/>
                  </a:cubicBezTo>
                  <a:cubicBezTo>
                    <a:pt x="636413" y="238157"/>
                    <a:pt x="588031" y="257510"/>
                    <a:pt x="575936" y="218805"/>
                  </a:cubicBezTo>
                  <a:cubicBezTo>
                    <a:pt x="563841" y="180100"/>
                    <a:pt x="592869" y="49472"/>
                    <a:pt x="575936" y="15605"/>
                  </a:cubicBezTo>
                  <a:cubicBezTo>
                    <a:pt x="563236" y="-9795"/>
                    <a:pt x="545093" y="1544"/>
                    <a:pt x="512323" y="9822"/>
                  </a:cubicBezTo>
                  <a:lnTo>
                    <a:pt x="482720" y="14329"/>
                  </a:lnTo>
                  <a:lnTo>
                    <a:pt x="449943" y="12883"/>
                  </a:lnTo>
                  <a:lnTo>
                    <a:pt x="396806" y="14285"/>
                  </a:lnTo>
                  <a:lnTo>
                    <a:pt x="343708" y="12884"/>
                  </a:lnTo>
                  <a:lnTo>
                    <a:pt x="310941" y="14329"/>
                  </a:lnTo>
                  <a:lnTo>
                    <a:pt x="281328" y="9821"/>
                  </a:lnTo>
                  <a:cubicBezTo>
                    <a:pt x="259481" y="4303"/>
                    <a:pt x="244135" y="-2577"/>
                    <a:pt x="232569" y="97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8CD0299-8552-4B09-ABE1-62CA54BBF66B}"/>
                </a:ext>
              </a:extLst>
            </p:cNvPr>
            <p:cNvSpPr txBox="1"/>
            <p:nvPr/>
          </p:nvSpPr>
          <p:spPr>
            <a:xfrm>
              <a:off x="2772502" y="2808890"/>
              <a:ext cx="1604598" cy="1669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MORE </a:t>
              </a:r>
              <a:r>
                <a:rPr lang="en-GB" sz="20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WATER</a:t>
              </a:r>
              <a:r>
                <a:rPr lang="en-GB" sz="16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TO MAKE 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YOU </a:t>
              </a:r>
            </a:p>
            <a:p>
              <a:pPr algn="ctr"/>
              <a:r>
                <a:rPr lang="en-GB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FRESH</a:t>
              </a:r>
              <a:r>
                <a:rPr lang="en-GB" sz="16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id-ID" sz="1000" b="1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2340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8455EE6-6638-4819-9F4E-25D4E6196137}"/>
              </a:ext>
            </a:extLst>
          </p:cNvPr>
          <p:cNvGrpSpPr/>
          <p:nvPr/>
        </p:nvGrpSpPr>
        <p:grpSpPr>
          <a:xfrm flipH="1">
            <a:off x="8107005" y="993905"/>
            <a:ext cx="4084995" cy="5325225"/>
            <a:chOff x="-20360" y="993905"/>
            <a:chExt cx="4084995" cy="5325225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F9D8C92-0F5B-44D8-B83B-EE5D60D0CBE0}"/>
                </a:ext>
              </a:extLst>
            </p:cNvPr>
            <p:cNvGrpSpPr/>
            <p:nvPr/>
          </p:nvGrpSpPr>
          <p:grpSpPr>
            <a:xfrm>
              <a:off x="1666138" y="3057370"/>
              <a:ext cx="2398497" cy="3261760"/>
              <a:chOff x="1666138" y="3057370"/>
              <a:chExt cx="2398497" cy="3261760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E3C928F0-7634-46C0-A9B8-3713898121B4}"/>
                  </a:ext>
                </a:extLst>
              </p:cNvPr>
              <p:cNvGrpSpPr/>
              <p:nvPr/>
            </p:nvGrpSpPr>
            <p:grpSpPr>
              <a:xfrm>
                <a:off x="1666138" y="4302045"/>
                <a:ext cx="2398497" cy="2017085"/>
                <a:chOff x="1466921" y="4235699"/>
                <a:chExt cx="2732835" cy="2017085"/>
              </a:xfrm>
            </p:grpSpPr>
            <p:sp>
              <p:nvSpPr>
                <p:cNvPr id="43" name="Trapezoid 42">
                  <a:extLst>
                    <a:ext uri="{FF2B5EF4-FFF2-40B4-BE49-F238E27FC236}">
                      <a16:creationId xmlns:a16="http://schemas.microsoft.com/office/drawing/2014/main" id="{CB3AAA00-B9D4-483B-BBFD-BAFE801703E6}"/>
                    </a:ext>
                  </a:extLst>
                </p:cNvPr>
                <p:cNvSpPr/>
                <p:nvPr/>
              </p:nvSpPr>
              <p:spPr>
                <a:xfrm rot="10800000">
                  <a:off x="1466921" y="4240628"/>
                  <a:ext cx="2732835" cy="2012156"/>
                </a:xfrm>
                <a:prstGeom prst="trapezoid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44" name="Trapezoid 43">
                  <a:extLst>
                    <a:ext uri="{FF2B5EF4-FFF2-40B4-BE49-F238E27FC236}">
                      <a16:creationId xmlns:a16="http://schemas.microsoft.com/office/drawing/2014/main" id="{4EEFEF62-5DCF-4453-B625-2E05DA61234A}"/>
                    </a:ext>
                  </a:extLst>
                </p:cNvPr>
                <p:cNvSpPr/>
                <p:nvPr/>
              </p:nvSpPr>
              <p:spPr>
                <a:xfrm rot="10800000">
                  <a:off x="1637562" y="4235699"/>
                  <a:ext cx="2352547" cy="1732154"/>
                </a:xfrm>
                <a:prstGeom prst="trapezoid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45" name="Trapezoid 44">
                  <a:extLst>
                    <a:ext uri="{FF2B5EF4-FFF2-40B4-BE49-F238E27FC236}">
                      <a16:creationId xmlns:a16="http://schemas.microsoft.com/office/drawing/2014/main" id="{16835CBA-2FC8-4563-BD3B-A77798506AE5}"/>
                    </a:ext>
                  </a:extLst>
                </p:cNvPr>
                <p:cNvSpPr/>
                <p:nvPr/>
              </p:nvSpPr>
              <p:spPr>
                <a:xfrm rot="10800000">
                  <a:off x="1999124" y="4454318"/>
                  <a:ext cx="1695230" cy="1122218"/>
                </a:xfrm>
                <a:prstGeom prst="trapezoid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CB2532C-456F-4B10-9D03-7188BFE512B4}"/>
                  </a:ext>
                </a:extLst>
              </p:cNvPr>
              <p:cNvSpPr/>
              <p:nvPr/>
            </p:nvSpPr>
            <p:spPr>
              <a:xfrm>
                <a:off x="2428650" y="3057370"/>
                <a:ext cx="873474" cy="146329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14980089-2AD4-422D-9E7A-AD9FF633EE7B}"/>
                  </a:ext>
                </a:extLst>
              </p:cNvPr>
              <p:cNvSpPr/>
              <p:nvPr/>
            </p:nvSpPr>
            <p:spPr>
              <a:xfrm>
                <a:off x="2646363" y="4785375"/>
                <a:ext cx="114519" cy="114519"/>
              </a:xfrm>
              <a:prstGeom prst="ellipse">
                <a:avLst/>
              </a:prstGeom>
              <a:solidFill>
                <a:schemeClr val="bg1">
                  <a:lumMod val="9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86E79614-5A85-419A-9D5C-09E34DE03E4F}"/>
                  </a:ext>
                </a:extLst>
              </p:cNvPr>
              <p:cNvSpPr/>
              <p:nvPr/>
            </p:nvSpPr>
            <p:spPr>
              <a:xfrm>
                <a:off x="2668133" y="5132121"/>
                <a:ext cx="162431" cy="162431"/>
              </a:xfrm>
              <a:prstGeom prst="ellipse">
                <a:avLst/>
              </a:prstGeom>
              <a:solidFill>
                <a:schemeClr val="bg1">
                  <a:lumMod val="9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6D3A4960-455C-453E-B874-52310BB02CE1}"/>
                  </a:ext>
                </a:extLst>
              </p:cNvPr>
              <p:cNvSpPr/>
              <p:nvPr/>
            </p:nvSpPr>
            <p:spPr>
              <a:xfrm>
                <a:off x="2974249" y="4782293"/>
                <a:ext cx="208641" cy="208641"/>
              </a:xfrm>
              <a:prstGeom prst="ellipse">
                <a:avLst/>
              </a:prstGeom>
              <a:solidFill>
                <a:schemeClr val="bg1">
                  <a:lumMod val="9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CAA6E918-6B98-491D-86BA-C80767BF8562}"/>
                  </a:ext>
                </a:extLst>
              </p:cNvPr>
              <p:cNvSpPr/>
              <p:nvPr/>
            </p:nvSpPr>
            <p:spPr>
              <a:xfrm>
                <a:off x="3001963" y="5230419"/>
                <a:ext cx="141187" cy="141187"/>
              </a:xfrm>
              <a:prstGeom prst="ellipse">
                <a:avLst/>
              </a:prstGeom>
              <a:solidFill>
                <a:schemeClr val="bg1">
                  <a:lumMod val="9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DECC09D-C720-43FB-936E-9DD7FFDFE3CE}"/>
                </a:ext>
              </a:extLst>
            </p:cNvPr>
            <p:cNvGrpSpPr/>
            <p:nvPr/>
          </p:nvGrpSpPr>
          <p:grpSpPr>
            <a:xfrm>
              <a:off x="-20360" y="993905"/>
              <a:ext cx="3460927" cy="2754739"/>
              <a:chOff x="-20360" y="993905"/>
              <a:chExt cx="3460927" cy="2754739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3F865449-BB6E-420B-A1A4-3D51EA9DD4CB}"/>
                  </a:ext>
                </a:extLst>
              </p:cNvPr>
              <p:cNvSpPr/>
              <p:nvPr/>
            </p:nvSpPr>
            <p:spPr>
              <a:xfrm flipH="1">
                <a:off x="1880050" y="1651651"/>
                <a:ext cx="996541" cy="3248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30F78F91-8998-47C1-92AA-C6400E4F08C5}"/>
                  </a:ext>
                </a:extLst>
              </p:cNvPr>
              <p:cNvSpPr/>
              <p:nvPr/>
            </p:nvSpPr>
            <p:spPr>
              <a:xfrm flipH="1">
                <a:off x="194549" y="1886325"/>
                <a:ext cx="1286227" cy="8807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7C0D1D8A-3762-48E9-BE94-C14318C7BBFB}"/>
                  </a:ext>
                </a:extLst>
              </p:cNvPr>
              <p:cNvSpPr/>
              <p:nvPr/>
            </p:nvSpPr>
            <p:spPr>
              <a:xfrm flipH="1">
                <a:off x="2225606" y="1137965"/>
                <a:ext cx="230350" cy="535071"/>
              </a:xfrm>
              <a:prstGeom prst="roundRect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0" name="Rectangle: Rounded Corners 11">
                <a:extLst>
                  <a:ext uri="{FF2B5EF4-FFF2-40B4-BE49-F238E27FC236}">
                    <a16:creationId xmlns:a16="http://schemas.microsoft.com/office/drawing/2014/main" id="{F27FABD1-028D-4FC5-A60A-07C1F34EFF37}"/>
                  </a:ext>
                </a:extLst>
              </p:cNvPr>
              <p:cNvSpPr/>
              <p:nvPr/>
            </p:nvSpPr>
            <p:spPr>
              <a:xfrm flipH="1">
                <a:off x="1748850" y="993905"/>
                <a:ext cx="1201779" cy="435972"/>
              </a:xfrm>
              <a:custGeom>
                <a:avLst/>
                <a:gdLst>
                  <a:gd name="connsiteX0" fmla="*/ 0 w 2466109"/>
                  <a:gd name="connsiteY0" fmla="*/ 429492 h 858983"/>
                  <a:gd name="connsiteX1" fmla="*/ 429492 w 2466109"/>
                  <a:gd name="connsiteY1" fmla="*/ 0 h 858983"/>
                  <a:gd name="connsiteX2" fmla="*/ 2036618 w 2466109"/>
                  <a:gd name="connsiteY2" fmla="*/ 0 h 858983"/>
                  <a:gd name="connsiteX3" fmla="*/ 2466110 w 2466109"/>
                  <a:gd name="connsiteY3" fmla="*/ 429492 h 858983"/>
                  <a:gd name="connsiteX4" fmla="*/ 2466109 w 2466109"/>
                  <a:gd name="connsiteY4" fmla="*/ 429492 h 858983"/>
                  <a:gd name="connsiteX5" fmla="*/ 2036617 w 2466109"/>
                  <a:gd name="connsiteY5" fmla="*/ 858984 h 858983"/>
                  <a:gd name="connsiteX6" fmla="*/ 429492 w 2466109"/>
                  <a:gd name="connsiteY6" fmla="*/ 858983 h 858983"/>
                  <a:gd name="connsiteX7" fmla="*/ 0 w 2466109"/>
                  <a:gd name="connsiteY7" fmla="*/ 429491 h 858983"/>
                  <a:gd name="connsiteX8" fmla="*/ 0 w 2466109"/>
                  <a:gd name="connsiteY8" fmla="*/ 429492 h 858983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3231"/>
                  <a:gd name="connsiteX1" fmla="*/ 498765 w 2466110"/>
                  <a:gd name="connsiteY1" fmla="*/ 0 h 873231"/>
                  <a:gd name="connsiteX2" fmla="*/ 2036618 w 2466110"/>
                  <a:gd name="connsiteY2" fmla="*/ 13855 h 873231"/>
                  <a:gd name="connsiteX3" fmla="*/ 2466110 w 2466110"/>
                  <a:gd name="connsiteY3" fmla="*/ 443347 h 873231"/>
                  <a:gd name="connsiteX4" fmla="*/ 2466109 w 2466110"/>
                  <a:gd name="connsiteY4" fmla="*/ 443347 h 873231"/>
                  <a:gd name="connsiteX5" fmla="*/ 2036617 w 2466110"/>
                  <a:gd name="connsiteY5" fmla="*/ 872839 h 873231"/>
                  <a:gd name="connsiteX6" fmla="*/ 1371599 w 2466110"/>
                  <a:gd name="connsiteY6" fmla="*/ 734293 h 873231"/>
                  <a:gd name="connsiteX7" fmla="*/ 429492 w 2466110"/>
                  <a:gd name="connsiteY7" fmla="*/ 872838 h 873231"/>
                  <a:gd name="connsiteX8" fmla="*/ 0 w 2466110"/>
                  <a:gd name="connsiteY8" fmla="*/ 443346 h 873231"/>
                  <a:gd name="connsiteX9" fmla="*/ 0 w 2466110"/>
                  <a:gd name="connsiteY9" fmla="*/ 443347 h 873231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110" h="873363">
                    <a:moveTo>
                      <a:pt x="0" y="443347"/>
                    </a:moveTo>
                    <a:cubicBezTo>
                      <a:pt x="0" y="206145"/>
                      <a:pt x="261563" y="0"/>
                      <a:pt x="498765" y="0"/>
                    </a:cubicBezTo>
                    <a:cubicBezTo>
                      <a:pt x="1440874" y="337127"/>
                      <a:pt x="1524000" y="9237"/>
                      <a:pt x="2036618" y="13855"/>
                    </a:cubicBezTo>
                    <a:cubicBezTo>
                      <a:pt x="2273820" y="13855"/>
                      <a:pt x="2466110" y="206145"/>
                      <a:pt x="2466110" y="443347"/>
                    </a:cubicBezTo>
                    <a:lnTo>
                      <a:pt x="2466109" y="443347"/>
                    </a:lnTo>
                    <a:cubicBezTo>
                      <a:pt x="2466109" y="680549"/>
                      <a:pt x="2273819" y="872839"/>
                      <a:pt x="2036617" y="872839"/>
                    </a:cubicBezTo>
                    <a:cubicBezTo>
                      <a:pt x="1824181" y="882075"/>
                      <a:pt x="1625598" y="766620"/>
                      <a:pt x="1371599" y="734293"/>
                    </a:cubicBezTo>
                    <a:cubicBezTo>
                      <a:pt x="1015999" y="766620"/>
                      <a:pt x="743528" y="826656"/>
                      <a:pt x="429492" y="872838"/>
                    </a:cubicBezTo>
                    <a:cubicBezTo>
                      <a:pt x="192290" y="872838"/>
                      <a:pt x="0" y="680548"/>
                      <a:pt x="0" y="443346"/>
                    </a:cubicBezTo>
                    <a:lnTo>
                      <a:pt x="0" y="44334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5CC0ED7-FE59-4644-AA01-F1BFEA39F1A3}"/>
                  </a:ext>
                </a:extLst>
              </p:cNvPr>
              <p:cNvSpPr/>
              <p:nvPr/>
            </p:nvSpPr>
            <p:spPr>
              <a:xfrm rot="10800000" flipH="1">
                <a:off x="1470396" y="1886325"/>
                <a:ext cx="1842525" cy="1572409"/>
              </a:xfrm>
              <a:custGeom>
                <a:avLst/>
                <a:gdLst>
                  <a:gd name="connsiteX0" fmla="*/ 1744650 w 1892380"/>
                  <a:gd name="connsiteY0" fmla="*/ 1576551 h 1576551"/>
                  <a:gd name="connsiteX1" fmla="*/ 0 w 1892380"/>
                  <a:gd name="connsiteY1" fmla="*/ 1576551 h 1576551"/>
                  <a:gd name="connsiteX2" fmla="*/ 0 w 1892380"/>
                  <a:gd name="connsiteY2" fmla="*/ 690189 h 1576551"/>
                  <a:gd name="connsiteX3" fmla="*/ 934789 w 1892380"/>
                  <a:gd name="connsiteY3" fmla="*/ 690189 h 1576551"/>
                  <a:gd name="connsiteX4" fmla="*/ 934789 w 1892380"/>
                  <a:gd name="connsiteY4" fmla="*/ 159602 h 1576551"/>
                  <a:gd name="connsiteX5" fmla="*/ 1094391 w 1892380"/>
                  <a:gd name="connsiteY5" fmla="*/ 0 h 1576551"/>
                  <a:gd name="connsiteX6" fmla="*/ 1732778 w 1892380"/>
                  <a:gd name="connsiteY6" fmla="*/ 0 h 1576551"/>
                  <a:gd name="connsiteX7" fmla="*/ 1892380 w 1892380"/>
                  <a:gd name="connsiteY7" fmla="*/ 159602 h 1576551"/>
                  <a:gd name="connsiteX8" fmla="*/ 1892380 w 1892380"/>
                  <a:gd name="connsiteY8" fmla="*/ 837919 h 1576551"/>
                  <a:gd name="connsiteX9" fmla="*/ 1892380 w 1892380"/>
                  <a:gd name="connsiteY9" fmla="*/ 1380378 h 1576551"/>
                  <a:gd name="connsiteX10" fmla="*/ 1892380 w 1892380"/>
                  <a:gd name="connsiteY10" fmla="*/ 1428821 h 1576551"/>
                  <a:gd name="connsiteX11" fmla="*/ 1744650 w 1892380"/>
                  <a:gd name="connsiteY11" fmla="*/ 1576551 h 157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380" h="1576551">
                    <a:moveTo>
                      <a:pt x="1744650" y="1576551"/>
                    </a:moveTo>
                    <a:lnTo>
                      <a:pt x="0" y="1576551"/>
                    </a:lnTo>
                    <a:lnTo>
                      <a:pt x="0" y="690189"/>
                    </a:lnTo>
                    <a:lnTo>
                      <a:pt x="934789" y="690189"/>
                    </a:lnTo>
                    <a:lnTo>
                      <a:pt x="934789" y="159602"/>
                    </a:lnTo>
                    <a:cubicBezTo>
                      <a:pt x="934789" y="71456"/>
                      <a:pt x="1006245" y="0"/>
                      <a:pt x="1094391" y="0"/>
                    </a:cubicBezTo>
                    <a:lnTo>
                      <a:pt x="1732778" y="0"/>
                    </a:lnTo>
                    <a:cubicBezTo>
                      <a:pt x="1820924" y="0"/>
                      <a:pt x="1892380" y="71456"/>
                      <a:pt x="1892380" y="159602"/>
                    </a:cubicBezTo>
                    <a:lnTo>
                      <a:pt x="1892380" y="837919"/>
                    </a:lnTo>
                    <a:lnTo>
                      <a:pt x="1892380" y="1380378"/>
                    </a:lnTo>
                    <a:lnTo>
                      <a:pt x="1892380" y="1428821"/>
                    </a:lnTo>
                    <a:cubicBezTo>
                      <a:pt x="1892380" y="1510410"/>
                      <a:pt x="1826239" y="1576551"/>
                      <a:pt x="1744650" y="15765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0BB1E25F-80BC-469B-8A12-7E3953AE588A}"/>
                  </a:ext>
                </a:extLst>
              </p:cNvPr>
              <p:cNvSpPr/>
              <p:nvPr/>
            </p:nvSpPr>
            <p:spPr>
              <a:xfrm flipH="1">
                <a:off x="2252912" y="3300049"/>
                <a:ext cx="1187655" cy="448595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A17622C5-350B-45F6-88D1-F504819C92CB}"/>
                  </a:ext>
                </a:extLst>
              </p:cNvPr>
              <p:cNvSpPr/>
              <p:nvPr/>
            </p:nvSpPr>
            <p:spPr>
              <a:xfrm rot="16200000" flipH="1">
                <a:off x="681793" y="2062364"/>
                <a:ext cx="1216584" cy="4379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A023898B-1197-403E-BDFF-ACEDA30746A1}"/>
                  </a:ext>
                </a:extLst>
              </p:cNvPr>
              <p:cNvSpPr/>
              <p:nvPr/>
            </p:nvSpPr>
            <p:spPr>
              <a:xfrm flipH="1">
                <a:off x="2732268" y="3439641"/>
                <a:ext cx="580654" cy="21932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6" name="Rectangle: Top Corners Rounded 55">
                <a:extLst>
                  <a:ext uri="{FF2B5EF4-FFF2-40B4-BE49-F238E27FC236}">
                    <a16:creationId xmlns:a16="http://schemas.microsoft.com/office/drawing/2014/main" id="{343FCFBE-B48B-4C1D-B613-6B571468F788}"/>
                  </a:ext>
                </a:extLst>
              </p:cNvPr>
              <p:cNvSpPr/>
              <p:nvPr/>
            </p:nvSpPr>
            <p:spPr>
              <a:xfrm rot="5400000" flipH="1">
                <a:off x="-471811" y="2047431"/>
                <a:ext cx="1461390" cy="55848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2900458A-0B82-476D-861C-728C7FE40DDE}"/>
              </a:ext>
            </a:extLst>
          </p:cNvPr>
          <p:cNvSpPr txBox="1"/>
          <p:nvPr/>
        </p:nvSpPr>
        <p:spPr>
          <a:xfrm>
            <a:off x="915896" y="1417695"/>
            <a:ext cx="509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2F6CD57-15B4-47F0-95DF-D8B0B91A8093}"/>
              </a:ext>
            </a:extLst>
          </p:cNvPr>
          <p:cNvSpPr/>
          <p:nvPr/>
        </p:nvSpPr>
        <p:spPr>
          <a:xfrm>
            <a:off x="915896" y="4298485"/>
            <a:ext cx="6069061" cy="1169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+mn-ea"/>
                <a:cs typeface="+mn-cs"/>
              </a:rPr>
              <a:t>Lorem Ipsum is simply dummy text of the printing and typesetting industry. Lorem Ipsum has been the industry's standard dummy text </a:t>
            </a: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ever dummy text of the </a:t>
            </a:r>
            <a:r>
              <a:rPr lang="en-US" sz="1200" dirty="0" err="1">
                <a:solidFill>
                  <a:prstClr val="black">
                    <a:lumMod val="50000"/>
                    <a:lumOff val="50000"/>
                  </a:prstClr>
                </a:solidFill>
              </a:rPr>
              <a:t>the</a:t>
            </a: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 printing and typesetting industry. Lorem Ipsum has been the industry's standard dummy text ever dummy text of the </a:t>
            </a:r>
            <a:r>
              <a:rPr lang="en-US" sz="1200" dirty="0" err="1">
                <a:solidFill>
                  <a:prstClr val="black">
                    <a:lumMod val="50000"/>
                    <a:lumOff val="50000"/>
                  </a:prstClr>
                </a:solidFill>
              </a:rPr>
              <a:t>the</a:t>
            </a: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 printing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7AC5E2C-176D-0E43-900B-7458EBAEE0ED}"/>
              </a:ext>
            </a:extLst>
          </p:cNvPr>
          <p:cNvSpPr/>
          <p:nvPr/>
        </p:nvSpPr>
        <p:spPr>
          <a:xfrm>
            <a:off x="915896" y="2482167"/>
            <a:ext cx="2180700" cy="1398177"/>
          </a:xfrm>
          <a:prstGeom prst="roundRect">
            <a:avLst>
              <a:gd name="adj" fmla="val 12781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" name="Oval 13">
            <a:extLst>
              <a:ext uri="{FF2B5EF4-FFF2-40B4-BE49-F238E27FC236}">
                <a16:creationId xmlns:a16="http://schemas.microsoft.com/office/drawing/2014/main" id="{D0E9A0A5-2F5C-0925-D4FC-047871FCB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1430" y="2639101"/>
            <a:ext cx="499884" cy="49835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402B77-84D3-F507-B051-20DFF478AC9C}"/>
              </a:ext>
            </a:extLst>
          </p:cNvPr>
          <p:cNvSpPr txBox="1"/>
          <p:nvPr/>
        </p:nvSpPr>
        <p:spPr>
          <a:xfrm>
            <a:off x="1699907" y="2736383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5D2EB7-A9DD-5421-12D6-F62F30C10736}"/>
              </a:ext>
            </a:extLst>
          </p:cNvPr>
          <p:cNvSpPr txBox="1"/>
          <p:nvPr/>
        </p:nvSpPr>
        <p:spPr>
          <a:xfrm>
            <a:off x="1099485" y="3237360"/>
            <a:ext cx="1918878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EEC6F37-E647-C631-3F06-9D8D31E1D485}"/>
              </a:ext>
            </a:extLst>
          </p:cNvPr>
          <p:cNvSpPr/>
          <p:nvPr/>
        </p:nvSpPr>
        <p:spPr>
          <a:xfrm>
            <a:off x="3399987" y="2482167"/>
            <a:ext cx="2180700" cy="1398177"/>
          </a:xfrm>
          <a:prstGeom prst="roundRect">
            <a:avLst>
              <a:gd name="adj" fmla="val 12140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1728B0C-37B3-597E-5416-FB0C50DFE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5521" y="2639101"/>
            <a:ext cx="499884" cy="49835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ACE985-72C4-5549-5A45-123D27871DD0}"/>
              </a:ext>
            </a:extLst>
          </p:cNvPr>
          <p:cNvSpPr txBox="1"/>
          <p:nvPr/>
        </p:nvSpPr>
        <p:spPr>
          <a:xfrm>
            <a:off x="4183998" y="2736383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6BBE59-FA93-26F0-65AF-DA2B266EE190}"/>
              </a:ext>
            </a:extLst>
          </p:cNvPr>
          <p:cNvSpPr txBox="1"/>
          <p:nvPr/>
        </p:nvSpPr>
        <p:spPr>
          <a:xfrm>
            <a:off x="3583575" y="3237360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B07A180-F5E4-89AE-E991-8154C5A6BCC3}"/>
              </a:ext>
            </a:extLst>
          </p:cNvPr>
          <p:cNvSpPr/>
          <p:nvPr/>
        </p:nvSpPr>
        <p:spPr>
          <a:xfrm>
            <a:off x="5884078" y="2482167"/>
            <a:ext cx="2180700" cy="1398177"/>
          </a:xfrm>
          <a:prstGeom prst="roundRect">
            <a:avLst>
              <a:gd name="adj" fmla="val 12781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4" name="Oval 13">
            <a:extLst>
              <a:ext uri="{FF2B5EF4-FFF2-40B4-BE49-F238E27FC236}">
                <a16:creationId xmlns:a16="http://schemas.microsoft.com/office/drawing/2014/main" id="{BC71C1A2-86B7-6341-D91B-DE4186333B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9612" y="2639101"/>
            <a:ext cx="499884" cy="49835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61B637-6FE5-DEFE-46AD-41C9A4F59458}"/>
              </a:ext>
            </a:extLst>
          </p:cNvPr>
          <p:cNvSpPr txBox="1"/>
          <p:nvPr/>
        </p:nvSpPr>
        <p:spPr>
          <a:xfrm>
            <a:off x="6668089" y="2736383"/>
            <a:ext cx="1075564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5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6477227-620C-82A2-E3A9-3905F153641C}"/>
              </a:ext>
            </a:extLst>
          </p:cNvPr>
          <p:cNvSpPr txBox="1"/>
          <p:nvPr/>
        </p:nvSpPr>
        <p:spPr>
          <a:xfrm>
            <a:off x="6067666" y="3237360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33" name="任意形状 1008">
            <a:extLst>
              <a:ext uri="{FF2B5EF4-FFF2-40B4-BE49-F238E27FC236}">
                <a16:creationId xmlns:a16="http://schemas.microsoft.com/office/drawing/2014/main" id="{B9BF91E9-1562-2C5D-2ADB-9FB58BD50550}"/>
              </a:ext>
            </a:extLst>
          </p:cNvPr>
          <p:cNvSpPr/>
          <p:nvPr/>
        </p:nvSpPr>
        <p:spPr>
          <a:xfrm>
            <a:off x="1274747" y="2783315"/>
            <a:ext cx="233250" cy="209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" y="0"/>
                </a:move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200"/>
                </a:lnTo>
                <a:cubicBezTo>
                  <a:pt x="0" y="537"/>
                  <a:pt x="483" y="0"/>
                  <a:pt x="1080" y="0"/>
                </a:cubicBezTo>
                <a:close/>
                <a:moveTo>
                  <a:pt x="2160" y="2400"/>
                </a:moveTo>
                <a:lnTo>
                  <a:pt x="2160" y="19200"/>
                </a:lnTo>
                <a:lnTo>
                  <a:pt x="19440" y="19200"/>
                </a:lnTo>
                <a:lnTo>
                  <a:pt x="19440" y="2400"/>
                </a:lnTo>
                <a:lnTo>
                  <a:pt x="2160" y="2400"/>
                </a:lnTo>
                <a:close/>
                <a:moveTo>
                  <a:pt x="16092" y="12000"/>
                </a:moveTo>
                <a:cubicBezTo>
                  <a:pt x="15487" y="15246"/>
                  <a:pt x="12628" y="17333"/>
                  <a:pt x="9706" y="16660"/>
                </a:cubicBezTo>
                <a:cubicBezTo>
                  <a:pt x="7204" y="16084"/>
                  <a:pt x="5407" y="13639"/>
                  <a:pt x="5400" y="10800"/>
                </a:cubicBezTo>
                <a:cubicBezTo>
                  <a:pt x="5400" y="7949"/>
                  <a:pt x="7206" y="5491"/>
                  <a:pt x="9720" y="4920"/>
                </a:cubicBezTo>
                <a:lnTo>
                  <a:pt x="9720" y="12000"/>
                </a:lnTo>
                <a:lnTo>
                  <a:pt x="16092" y="12000"/>
                </a:lnTo>
                <a:close/>
                <a:moveTo>
                  <a:pt x="16092" y="9600"/>
                </a:moveTo>
                <a:lnTo>
                  <a:pt x="11880" y="9600"/>
                </a:lnTo>
                <a:lnTo>
                  <a:pt x="11880" y="4920"/>
                </a:lnTo>
                <a:cubicBezTo>
                  <a:pt x="14001" y="5402"/>
                  <a:pt x="15658" y="7244"/>
                  <a:pt x="16092" y="96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34" name="任意形状 1002">
            <a:extLst>
              <a:ext uri="{FF2B5EF4-FFF2-40B4-BE49-F238E27FC236}">
                <a16:creationId xmlns:a16="http://schemas.microsoft.com/office/drawing/2014/main" id="{E7554A2C-E605-2DCC-D55D-D4F07A057D0D}"/>
              </a:ext>
            </a:extLst>
          </p:cNvPr>
          <p:cNvSpPr/>
          <p:nvPr/>
        </p:nvSpPr>
        <p:spPr>
          <a:xfrm>
            <a:off x="3750091" y="2762905"/>
            <a:ext cx="250744" cy="250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42" y="43"/>
                </a:moveTo>
                <a:cubicBezTo>
                  <a:pt x="9373" y="14"/>
                  <a:pt x="9708" y="0"/>
                  <a:pt x="10046" y="0"/>
                </a:cubicBezTo>
                <a:cubicBezTo>
                  <a:pt x="16427" y="0"/>
                  <a:pt x="21600" y="5173"/>
                  <a:pt x="21600" y="11554"/>
                </a:cubicBezTo>
                <a:cubicBezTo>
                  <a:pt x="21600" y="11892"/>
                  <a:pt x="21586" y="12227"/>
                  <a:pt x="21557" y="12558"/>
                </a:cubicBezTo>
                <a:lnTo>
                  <a:pt x="20044" y="12558"/>
                </a:lnTo>
                <a:cubicBezTo>
                  <a:pt x="19539" y="17635"/>
                  <a:pt x="15256" y="21600"/>
                  <a:pt x="10046" y="21600"/>
                </a:cubicBezTo>
                <a:cubicBezTo>
                  <a:pt x="4498" y="21600"/>
                  <a:pt x="0" y="17102"/>
                  <a:pt x="0" y="11554"/>
                </a:cubicBezTo>
                <a:cubicBezTo>
                  <a:pt x="0" y="6344"/>
                  <a:pt x="3965" y="2061"/>
                  <a:pt x="9042" y="1557"/>
                </a:cubicBezTo>
                <a:lnTo>
                  <a:pt x="9042" y="42"/>
                </a:lnTo>
                <a:close/>
                <a:moveTo>
                  <a:pt x="9042" y="12558"/>
                </a:moveTo>
                <a:lnTo>
                  <a:pt x="9042" y="3579"/>
                </a:lnTo>
                <a:cubicBezTo>
                  <a:pt x="4638" y="4139"/>
                  <a:pt x="1522" y="8163"/>
                  <a:pt x="2082" y="12567"/>
                </a:cubicBezTo>
                <a:cubicBezTo>
                  <a:pt x="2593" y="16578"/>
                  <a:pt x="6003" y="19586"/>
                  <a:pt x="10046" y="19591"/>
                </a:cubicBezTo>
                <a:cubicBezTo>
                  <a:pt x="14097" y="19591"/>
                  <a:pt x="17515" y="16577"/>
                  <a:pt x="18021" y="12558"/>
                </a:cubicBezTo>
                <a:lnTo>
                  <a:pt x="9042" y="12558"/>
                </a:lnTo>
                <a:close/>
                <a:moveTo>
                  <a:pt x="19538" y="10549"/>
                </a:moveTo>
                <a:cubicBezTo>
                  <a:pt x="19064" y="6073"/>
                  <a:pt x="15527" y="2536"/>
                  <a:pt x="11051" y="2062"/>
                </a:cubicBezTo>
                <a:lnTo>
                  <a:pt x="11051" y="10549"/>
                </a:lnTo>
                <a:lnTo>
                  <a:pt x="19538" y="10549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35" name="任意形状 1044">
            <a:extLst>
              <a:ext uri="{FF2B5EF4-FFF2-40B4-BE49-F238E27FC236}">
                <a16:creationId xmlns:a16="http://schemas.microsoft.com/office/drawing/2014/main" id="{FBCEBD3F-BF81-8CBD-BD69-B0B43C8DDF4D}"/>
              </a:ext>
            </a:extLst>
          </p:cNvPr>
          <p:cNvSpPr/>
          <p:nvPr/>
        </p:nvSpPr>
        <p:spPr>
          <a:xfrm>
            <a:off x="6219607" y="2824132"/>
            <a:ext cx="279894" cy="1282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9" h="20350" extrusionOk="0">
                <a:moveTo>
                  <a:pt x="12480" y="16650"/>
                </a:moveTo>
                <a:cubicBezTo>
                  <a:pt x="10788" y="12315"/>
                  <a:pt x="11079" y="5902"/>
                  <a:pt x="13130" y="2326"/>
                </a:cubicBezTo>
                <a:cubicBezTo>
                  <a:pt x="15181" y="-1250"/>
                  <a:pt x="18216" y="-635"/>
                  <a:pt x="19908" y="3700"/>
                </a:cubicBezTo>
                <a:cubicBezTo>
                  <a:pt x="21600" y="8035"/>
                  <a:pt x="21309" y="14448"/>
                  <a:pt x="19258" y="18024"/>
                </a:cubicBezTo>
                <a:cubicBezTo>
                  <a:pt x="18395" y="19527"/>
                  <a:pt x="17312" y="20350"/>
                  <a:pt x="16194" y="20350"/>
                </a:cubicBezTo>
                <a:lnTo>
                  <a:pt x="4814" y="20350"/>
                </a:lnTo>
                <a:cubicBezTo>
                  <a:pt x="2155" y="20350"/>
                  <a:pt x="0" y="15794"/>
                  <a:pt x="0" y="10174"/>
                </a:cubicBezTo>
                <a:cubicBezTo>
                  <a:pt x="0" y="4555"/>
                  <a:pt x="2156" y="0"/>
                  <a:pt x="4815" y="0"/>
                </a:cubicBezTo>
                <a:cubicBezTo>
                  <a:pt x="7474" y="0"/>
                  <a:pt x="9629" y="4556"/>
                  <a:pt x="9629" y="10176"/>
                </a:cubicBezTo>
                <a:cubicBezTo>
                  <a:pt x="9629" y="12538"/>
                  <a:pt x="9240" y="14828"/>
                  <a:pt x="8529" y="16650"/>
                </a:cubicBezTo>
                <a:lnTo>
                  <a:pt x="12480" y="16650"/>
                </a:lnTo>
                <a:close/>
                <a:moveTo>
                  <a:pt x="4814" y="16650"/>
                </a:moveTo>
                <a:cubicBezTo>
                  <a:pt x="6507" y="16650"/>
                  <a:pt x="7878" y="13751"/>
                  <a:pt x="7878" y="10175"/>
                </a:cubicBezTo>
                <a:cubicBezTo>
                  <a:pt x="7878" y="6599"/>
                  <a:pt x="6507" y="3700"/>
                  <a:pt x="4814" y="3700"/>
                </a:cubicBezTo>
                <a:cubicBezTo>
                  <a:pt x="3122" y="3700"/>
                  <a:pt x="1751" y="6599"/>
                  <a:pt x="1751" y="10175"/>
                </a:cubicBezTo>
                <a:cubicBezTo>
                  <a:pt x="1751" y="13751"/>
                  <a:pt x="3122" y="16650"/>
                  <a:pt x="4814" y="16650"/>
                </a:cubicBezTo>
                <a:close/>
                <a:moveTo>
                  <a:pt x="16194" y="16650"/>
                </a:moveTo>
                <a:cubicBezTo>
                  <a:pt x="17886" y="16650"/>
                  <a:pt x="19258" y="13751"/>
                  <a:pt x="19258" y="10175"/>
                </a:cubicBezTo>
                <a:cubicBezTo>
                  <a:pt x="19258" y="6599"/>
                  <a:pt x="17886" y="3700"/>
                  <a:pt x="16194" y="3700"/>
                </a:cubicBezTo>
                <a:cubicBezTo>
                  <a:pt x="14502" y="3700"/>
                  <a:pt x="13131" y="6599"/>
                  <a:pt x="13131" y="10175"/>
                </a:cubicBezTo>
                <a:cubicBezTo>
                  <a:pt x="13131" y="13751"/>
                  <a:pt x="14502" y="16650"/>
                  <a:pt x="16194" y="1665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2432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2468BA9C-DEB4-479C-BE34-E66BDCA3B5E8}"/>
              </a:ext>
            </a:extLst>
          </p:cNvPr>
          <p:cNvGrpSpPr/>
          <p:nvPr/>
        </p:nvGrpSpPr>
        <p:grpSpPr>
          <a:xfrm>
            <a:off x="8710543" y="2293192"/>
            <a:ext cx="1639046" cy="2271615"/>
            <a:chOff x="6730342" y="3167923"/>
            <a:chExt cx="1939909" cy="268859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6198C87-850C-43ED-869C-AABAE75869E9}"/>
                </a:ext>
              </a:extLst>
            </p:cNvPr>
            <p:cNvSpPr/>
            <p:nvPr/>
          </p:nvSpPr>
          <p:spPr>
            <a:xfrm>
              <a:off x="6734089" y="3167923"/>
              <a:ext cx="1936162" cy="25267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4966C2D-F138-41BD-B731-25765A0EE207}"/>
                </a:ext>
              </a:extLst>
            </p:cNvPr>
            <p:cNvSpPr/>
            <p:nvPr/>
          </p:nvSpPr>
          <p:spPr>
            <a:xfrm>
              <a:off x="6730342" y="3167923"/>
              <a:ext cx="1936162" cy="51995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5D438E4-4156-47F2-841B-3E957BFCD117}"/>
                </a:ext>
              </a:extLst>
            </p:cNvPr>
            <p:cNvSpPr/>
            <p:nvPr/>
          </p:nvSpPr>
          <p:spPr>
            <a:xfrm>
              <a:off x="6734088" y="4836780"/>
              <a:ext cx="1936163" cy="862991"/>
            </a:xfrm>
            <a:custGeom>
              <a:avLst/>
              <a:gdLst>
                <a:gd name="connsiteX0" fmla="*/ 0 w 3602181"/>
                <a:gd name="connsiteY0" fmla="*/ 0 h 1443200"/>
                <a:gd name="connsiteX1" fmla="*/ 114193 w 3602181"/>
                <a:gd name="connsiteY1" fmla="*/ 125644 h 1443200"/>
                <a:gd name="connsiteX2" fmla="*/ 1823357 w 3602181"/>
                <a:gd name="connsiteY2" fmla="*/ 833603 h 1443200"/>
                <a:gd name="connsiteX3" fmla="*/ 3532521 w 3602181"/>
                <a:gd name="connsiteY3" fmla="*/ 125644 h 1443200"/>
                <a:gd name="connsiteX4" fmla="*/ 3602181 w 3602181"/>
                <a:gd name="connsiteY4" fmla="*/ 48999 h 1443200"/>
                <a:gd name="connsiteX5" fmla="*/ 3602181 w 3602181"/>
                <a:gd name="connsiteY5" fmla="*/ 1443200 h 1443200"/>
                <a:gd name="connsiteX6" fmla="*/ 0 w 3602181"/>
                <a:gd name="connsiteY6" fmla="*/ 1443200 h 14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2181" h="1443200">
                  <a:moveTo>
                    <a:pt x="0" y="0"/>
                  </a:moveTo>
                  <a:lnTo>
                    <a:pt x="114193" y="125644"/>
                  </a:lnTo>
                  <a:cubicBezTo>
                    <a:pt x="551607" y="563058"/>
                    <a:pt x="1155887" y="833603"/>
                    <a:pt x="1823357" y="833603"/>
                  </a:cubicBezTo>
                  <a:cubicBezTo>
                    <a:pt x="2490827" y="833603"/>
                    <a:pt x="3095108" y="563058"/>
                    <a:pt x="3532521" y="125644"/>
                  </a:cubicBezTo>
                  <a:lnTo>
                    <a:pt x="3602181" y="48999"/>
                  </a:lnTo>
                  <a:lnTo>
                    <a:pt x="3602181" y="1443200"/>
                  </a:lnTo>
                  <a:lnTo>
                    <a:pt x="0" y="144320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1"/>
            </a:gradFill>
            <a:ln>
              <a:noFill/>
            </a:ln>
            <a:effectLst>
              <a:outerShdw blurRad="88900" dist="381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AED299E-08D6-4D7C-B4DA-6E08B2934DC6}"/>
                </a:ext>
              </a:extLst>
            </p:cNvPr>
            <p:cNvGrpSpPr/>
            <p:nvPr/>
          </p:nvGrpSpPr>
          <p:grpSpPr>
            <a:xfrm>
              <a:off x="7156902" y="3873416"/>
              <a:ext cx="1156965" cy="1156965"/>
              <a:chOff x="2752140" y="2675355"/>
              <a:chExt cx="1728063" cy="1728063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7211577-4548-4503-B942-F819F5A67619}"/>
                  </a:ext>
                </a:extLst>
              </p:cNvPr>
              <p:cNvSpPr/>
              <p:nvPr/>
            </p:nvSpPr>
            <p:spPr>
              <a:xfrm>
                <a:off x="2752140" y="2675355"/>
                <a:ext cx="1728063" cy="17280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7F848F26-6B7F-4A30-969A-510524F7EE0C}"/>
                  </a:ext>
                </a:extLst>
              </p:cNvPr>
              <p:cNvSpPr/>
              <p:nvPr/>
            </p:nvSpPr>
            <p:spPr>
              <a:xfrm>
                <a:off x="2943685" y="2864439"/>
                <a:ext cx="1364659" cy="13646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93D0FC31-7441-47DD-B094-D207DDE501AC}"/>
                  </a:ext>
                </a:extLst>
              </p:cNvPr>
              <p:cNvSpPr/>
              <p:nvPr/>
            </p:nvSpPr>
            <p:spPr>
              <a:xfrm>
                <a:off x="2908943" y="3259706"/>
                <a:ext cx="152863" cy="47598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782C3DBF-2270-4080-8053-138D34496B6C}"/>
                  </a:ext>
                </a:extLst>
              </p:cNvPr>
              <p:cNvSpPr/>
              <p:nvPr/>
            </p:nvSpPr>
            <p:spPr>
              <a:xfrm>
                <a:off x="3490911" y="3259706"/>
                <a:ext cx="184156" cy="184156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67EFE6F5-4AF8-473C-B85E-BE7F3D583EA0}"/>
                  </a:ext>
                </a:extLst>
              </p:cNvPr>
              <p:cNvSpPr/>
              <p:nvPr/>
            </p:nvSpPr>
            <p:spPr>
              <a:xfrm>
                <a:off x="3869590" y="3167627"/>
                <a:ext cx="184156" cy="18415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D73FA06B-15AF-47CE-9CCE-05F1AE61F2BE}"/>
                  </a:ext>
                </a:extLst>
              </p:cNvPr>
              <p:cNvSpPr/>
              <p:nvPr/>
            </p:nvSpPr>
            <p:spPr>
              <a:xfrm>
                <a:off x="3626015" y="2991417"/>
                <a:ext cx="184156" cy="184156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78BE0DF4-DE3D-4FFC-961B-21A6D528A31A}"/>
                  </a:ext>
                </a:extLst>
              </p:cNvPr>
              <p:cNvSpPr/>
              <p:nvPr/>
            </p:nvSpPr>
            <p:spPr>
              <a:xfrm>
                <a:off x="3973212" y="3415448"/>
                <a:ext cx="184156" cy="18415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27FAABD-B773-40D8-884A-7CC1ABEF72DB}"/>
                  </a:ext>
                </a:extLst>
              </p:cNvPr>
              <p:cNvSpPr/>
              <p:nvPr/>
            </p:nvSpPr>
            <p:spPr>
              <a:xfrm rot="21286401">
                <a:off x="3017726" y="3681140"/>
                <a:ext cx="674354" cy="581185"/>
              </a:xfrm>
              <a:custGeom>
                <a:avLst/>
                <a:gdLst>
                  <a:gd name="connsiteX0" fmla="*/ 0 w 557473"/>
                  <a:gd name="connsiteY0" fmla="*/ 117595 h 480452"/>
                  <a:gd name="connsiteX1" fmla="*/ 174172 w 557473"/>
                  <a:gd name="connsiteY1" fmla="*/ 1480 h 480452"/>
                  <a:gd name="connsiteX2" fmla="*/ 261257 w 557473"/>
                  <a:gd name="connsiteY2" fmla="*/ 190166 h 480452"/>
                  <a:gd name="connsiteX3" fmla="*/ 377372 w 557473"/>
                  <a:gd name="connsiteY3" fmla="*/ 190166 h 480452"/>
                  <a:gd name="connsiteX4" fmla="*/ 435429 w 557473"/>
                  <a:gd name="connsiteY4" fmla="*/ 378852 h 480452"/>
                  <a:gd name="connsiteX5" fmla="*/ 551543 w 557473"/>
                  <a:gd name="connsiteY5" fmla="*/ 480452 h 480452"/>
                  <a:gd name="connsiteX6" fmla="*/ 232229 w 557473"/>
                  <a:gd name="connsiteY6" fmla="*/ 378852 h 480452"/>
                  <a:gd name="connsiteX7" fmla="*/ 0 w 557473"/>
                  <a:gd name="connsiteY7" fmla="*/ 175652 h 480452"/>
                  <a:gd name="connsiteX0" fmla="*/ 38594 w 596067"/>
                  <a:gd name="connsiteY0" fmla="*/ 117595 h 480452"/>
                  <a:gd name="connsiteX1" fmla="*/ 212766 w 596067"/>
                  <a:gd name="connsiteY1" fmla="*/ 1480 h 480452"/>
                  <a:gd name="connsiteX2" fmla="*/ 299851 w 596067"/>
                  <a:gd name="connsiteY2" fmla="*/ 190166 h 480452"/>
                  <a:gd name="connsiteX3" fmla="*/ 415966 w 596067"/>
                  <a:gd name="connsiteY3" fmla="*/ 190166 h 480452"/>
                  <a:gd name="connsiteX4" fmla="*/ 474023 w 596067"/>
                  <a:gd name="connsiteY4" fmla="*/ 378852 h 480452"/>
                  <a:gd name="connsiteX5" fmla="*/ 590137 w 596067"/>
                  <a:gd name="connsiteY5" fmla="*/ 480452 h 480452"/>
                  <a:gd name="connsiteX6" fmla="*/ 270823 w 596067"/>
                  <a:gd name="connsiteY6" fmla="*/ 378852 h 480452"/>
                  <a:gd name="connsiteX7" fmla="*/ 0 w 596067"/>
                  <a:gd name="connsiteY7" fmla="*/ 145634 h 480452"/>
                  <a:gd name="connsiteX0" fmla="*/ 8576 w 566049"/>
                  <a:gd name="connsiteY0" fmla="*/ 117595 h 480452"/>
                  <a:gd name="connsiteX1" fmla="*/ 182748 w 566049"/>
                  <a:gd name="connsiteY1" fmla="*/ 1480 h 480452"/>
                  <a:gd name="connsiteX2" fmla="*/ 269833 w 566049"/>
                  <a:gd name="connsiteY2" fmla="*/ 190166 h 480452"/>
                  <a:gd name="connsiteX3" fmla="*/ 385948 w 566049"/>
                  <a:gd name="connsiteY3" fmla="*/ 190166 h 480452"/>
                  <a:gd name="connsiteX4" fmla="*/ 444005 w 566049"/>
                  <a:gd name="connsiteY4" fmla="*/ 378852 h 480452"/>
                  <a:gd name="connsiteX5" fmla="*/ 560119 w 566049"/>
                  <a:gd name="connsiteY5" fmla="*/ 480452 h 480452"/>
                  <a:gd name="connsiteX6" fmla="*/ 240805 w 566049"/>
                  <a:gd name="connsiteY6" fmla="*/ 378852 h 480452"/>
                  <a:gd name="connsiteX7" fmla="*/ 0 w 566049"/>
                  <a:gd name="connsiteY7" fmla="*/ 124193 h 480452"/>
                  <a:gd name="connsiteX0" fmla="*/ 0 w 557473"/>
                  <a:gd name="connsiteY0" fmla="*/ 117595 h 480452"/>
                  <a:gd name="connsiteX1" fmla="*/ 174172 w 557473"/>
                  <a:gd name="connsiteY1" fmla="*/ 1480 h 480452"/>
                  <a:gd name="connsiteX2" fmla="*/ 261257 w 557473"/>
                  <a:gd name="connsiteY2" fmla="*/ 190166 h 480452"/>
                  <a:gd name="connsiteX3" fmla="*/ 377372 w 557473"/>
                  <a:gd name="connsiteY3" fmla="*/ 190166 h 480452"/>
                  <a:gd name="connsiteX4" fmla="*/ 435429 w 557473"/>
                  <a:gd name="connsiteY4" fmla="*/ 378852 h 480452"/>
                  <a:gd name="connsiteX5" fmla="*/ 551543 w 557473"/>
                  <a:gd name="connsiteY5" fmla="*/ 480452 h 480452"/>
                  <a:gd name="connsiteX6" fmla="*/ 232229 w 557473"/>
                  <a:gd name="connsiteY6" fmla="*/ 378852 h 480452"/>
                  <a:gd name="connsiteX7" fmla="*/ 4289 w 557473"/>
                  <a:gd name="connsiteY7" fmla="*/ 119904 h 48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7473" h="480452">
                    <a:moveTo>
                      <a:pt x="0" y="117595"/>
                    </a:moveTo>
                    <a:cubicBezTo>
                      <a:pt x="65314" y="53490"/>
                      <a:pt x="130629" y="-10615"/>
                      <a:pt x="174172" y="1480"/>
                    </a:cubicBezTo>
                    <a:cubicBezTo>
                      <a:pt x="217715" y="13575"/>
                      <a:pt x="227390" y="158718"/>
                      <a:pt x="261257" y="190166"/>
                    </a:cubicBezTo>
                    <a:cubicBezTo>
                      <a:pt x="295124" y="221614"/>
                      <a:pt x="348343" y="158718"/>
                      <a:pt x="377372" y="190166"/>
                    </a:cubicBezTo>
                    <a:cubicBezTo>
                      <a:pt x="406401" y="221614"/>
                      <a:pt x="406401" y="330471"/>
                      <a:pt x="435429" y="378852"/>
                    </a:cubicBezTo>
                    <a:cubicBezTo>
                      <a:pt x="464457" y="427233"/>
                      <a:pt x="585410" y="480452"/>
                      <a:pt x="551543" y="480452"/>
                    </a:cubicBezTo>
                    <a:cubicBezTo>
                      <a:pt x="517676" y="480452"/>
                      <a:pt x="324153" y="429652"/>
                      <a:pt x="232229" y="378852"/>
                    </a:cubicBezTo>
                    <a:cubicBezTo>
                      <a:pt x="140305" y="328052"/>
                      <a:pt x="74441" y="196104"/>
                      <a:pt x="4289" y="11990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584A6CB5-AEE3-4EB0-B2E5-F3F0A0C1E074}"/>
                  </a:ext>
                </a:extLst>
              </p:cNvPr>
              <p:cNvSpPr/>
              <p:nvPr/>
            </p:nvSpPr>
            <p:spPr>
              <a:xfrm>
                <a:off x="3394438" y="3818632"/>
                <a:ext cx="618309" cy="401761"/>
              </a:xfrm>
              <a:custGeom>
                <a:avLst/>
                <a:gdLst>
                  <a:gd name="connsiteX0" fmla="*/ 0 w 435107"/>
                  <a:gd name="connsiteY0" fmla="*/ 249773 h 295980"/>
                  <a:gd name="connsiteX1" fmla="*/ 159657 w 435107"/>
                  <a:gd name="connsiteY1" fmla="*/ 90116 h 295980"/>
                  <a:gd name="connsiteX2" fmla="*/ 188685 w 435107"/>
                  <a:gd name="connsiteY2" fmla="*/ 3030 h 295980"/>
                  <a:gd name="connsiteX3" fmla="*/ 333828 w 435107"/>
                  <a:gd name="connsiteY3" fmla="*/ 32059 h 295980"/>
                  <a:gd name="connsiteX4" fmla="*/ 406400 w 435107"/>
                  <a:gd name="connsiteY4" fmla="*/ 148173 h 295980"/>
                  <a:gd name="connsiteX5" fmla="*/ 406400 w 435107"/>
                  <a:gd name="connsiteY5" fmla="*/ 235259 h 295980"/>
                  <a:gd name="connsiteX6" fmla="*/ 58057 w 435107"/>
                  <a:gd name="connsiteY6" fmla="*/ 293316 h 295980"/>
                  <a:gd name="connsiteX7" fmla="*/ 203200 w 435107"/>
                  <a:gd name="connsiteY7" fmla="*/ 148173 h 295980"/>
                  <a:gd name="connsiteX0" fmla="*/ 20405 w 455512"/>
                  <a:gd name="connsiteY0" fmla="*/ 249773 h 295980"/>
                  <a:gd name="connsiteX1" fmla="*/ 180062 w 455512"/>
                  <a:gd name="connsiteY1" fmla="*/ 90116 h 295980"/>
                  <a:gd name="connsiteX2" fmla="*/ 209090 w 455512"/>
                  <a:gd name="connsiteY2" fmla="*/ 3030 h 295980"/>
                  <a:gd name="connsiteX3" fmla="*/ 354233 w 455512"/>
                  <a:gd name="connsiteY3" fmla="*/ 32059 h 295980"/>
                  <a:gd name="connsiteX4" fmla="*/ 426805 w 455512"/>
                  <a:gd name="connsiteY4" fmla="*/ 148173 h 295980"/>
                  <a:gd name="connsiteX5" fmla="*/ 426805 w 455512"/>
                  <a:gd name="connsiteY5" fmla="*/ 235259 h 295980"/>
                  <a:gd name="connsiteX6" fmla="*/ 78462 w 455512"/>
                  <a:gd name="connsiteY6" fmla="*/ 293316 h 295980"/>
                  <a:gd name="connsiteX7" fmla="*/ 36893 w 455512"/>
                  <a:gd name="connsiteY7" fmla="*/ 240047 h 295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5512" h="295980">
                    <a:moveTo>
                      <a:pt x="20405" y="249773"/>
                    </a:moveTo>
                    <a:cubicBezTo>
                      <a:pt x="84510" y="190506"/>
                      <a:pt x="148615" y="131240"/>
                      <a:pt x="180062" y="90116"/>
                    </a:cubicBezTo>
                    <a:cubicBezTo>
                      <a:pt x="211509" y="48992"/>
                      <a:pt x="180062" y="12706"/>
                      <a:pt x="209090" y="3030"/>
                    </a:cubicBezTo>
                    <a:cubicBezTo>
                      <a:pt x="238118" y="-6646"/>
                      <a:pt x="317947" y="7869"/>
                      <a:pt x="354233" y="32059"/>
                    </a:cubicBezTo>
                    <a:cubicBezTo>
                      <a:pt x="390519" y="56249"/>
                      <a:pt x="414710" y="114306"/>
                      <a:pt x="426805" y="148173"/>
                    </a:cubicBezTo>
                    <a:cubicBezTo>
                      <a:pt x="438900" y="182040"/>
                      <a:pt x="484862" y="211069"/>
                      <a:pt x="426805" y="235259"/>
                    </a:cubicBezTo>
                    <a:cubicBezTo>
                      <a:pt x="368748" y="259449"/>
                      <a:pt x="112329" y="307830"/>
                      <a:pt x="78462" y="293316"/>
                    </a:cubicBezTo>
                    <a:cubicBezTo>
                      <a:pt x="44595" y="278802"/>
                      <a:pt x="-52612" y="305361"/>
                      <a:pt x="36893" y="2400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5E91C0E-2DFD-43DC-9ECE-3D7E9AEF55C9}"/>
                </a:ext>
              </a:extLst>
            </p:cNvPr>
            <p:cNvSpPr/>
            <p:nvPr/>
          </p:nvSpPr>
          <p:spPr>
            <a:xfrm>
              <a:off x="7088739" y="5698385"/>
              <a:ext cx="218405" cy="1567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B828CC3-4904-48F2-B3E5-230AF19AF221}"/>
                </a:ext>
              </a:extLst>
            </p:cNvPr>
            <p:cNvSpPr/>
            <p:nvPr/>
          </p:nvSpPr>
          <p:spPr>
            <a:xfrm>
              <a:off x="8220022" y="5699771"/>
              <a:ext cx="218405" cy="1567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472B6135-8AE0-41CF-B74A-7EEA830BE337}"/>
                </a:ext>
              </a:extLst>
            </p:cNvPr>
            <p:cNvGrpSpPr/>
            <p:nvPr/>
          </p:nvGrpSpPr>
          <p:grpSpPr>
            <a:xfrm>
              <a:off x="6939094" y="3314857"/>
              <a:ext cx="1498176" cy="226978"/>
              <a:chOff x="3615462" y="2980125"/>
              <a:chExt cx="2281284" cy="345621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6A4D542C-6419-480E-B268-D28BFF5CAF5E}"/>
                  </a:ext>
                </a:extLst>
              </p:cNvPr>
              <p:cNvGrpSpPr/>
              <p:nvPr/>
            </p:nvGrpSpPr>
            <p:grpSpPr>
              <a:xfrm>
                <a:off x="3615462" y="2980125"/>
                <a:ext cx="782360" cy="345621"/>
                <a:chOff x="4701151" y="2797917"/>
                <a:chExt cx="1028364" cy="409740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35D9835D-A0BF-4A26-99BB-DD545D6A3F63}"/>
                    </a:ext>
                  </a:extLst>
                </p:cNvPr>
                <p:cNvSpPr/>
                <p:nvPr/>
              </p:nvSpPr>
              <p:spPr>
                <a:xfrm>
                  <a:off x="4701151" y="2797917"/>
                  <a:ext cx="1028364" cy="40974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97AA1A21-DC7A-4DDF-B658-467A490E6E25}"/>
                    </a:ext>
                  </a:extLst>
                </p:cNvPr>
                <p:cNvSpPr/>
                <p:nvPr/>
              </p:nvSpPr>
              <p:spPr>
                <a:xfrm>
                  <a:off x="4853551" y="2921289"/>
                  <a:ext cx="531249" cy="155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7604B2E-C0B0-431F-AB7A-C8E553C9F88B}"/>
                  </a:ext>
                </a:extLst>
              </p:cNvPr>
              <p:cNvSpPr/>
              <p:nvPr/>
            </p:nvSpPr>
            <p:spPr>
              <a:xfrm>
                <a:off x="4513763" y="2997106"/>
                <a:ext cx="360706" cy="32863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AB57766A-4B48-434C-819F-2F0F8EF44998}"/>
                  </a:ext>
                </a:extLst>
              </p:cNvPr>
              <p:cNvSpPr/>
              <p:nvPr/>
            </p:nvSpPr>
            <p:spPr>
              <a:xfrm>
                <a:off x="5105511" y="2980125"/>
                <a:ext cx="328639" cy="3286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52A9EEF4-7802-4483-AE0F-C4DEBE6B4D7D}"/>
                  </a:ext>
                </a:extLst>
              </p:cNvPr>
              <p:cNvSpPr/>
              <p:nvPr/>
            </p:nvSpPr>
            <p:spPr>
              <a:xfrm>
                <a:off x="5682237" y="3043708"/>
                <a:ext cx="214509" cy="23543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368DD079-3D72-44B2-A4AF-0FC6C18CFAA6}"/>
              </a:ext>
            </a:extLst>
          </p:cNvPr>
          <p:cNvGrpSpPr/>
          <p:nvPr/>
        </p:nvGrpSpPr>
        <p:grpSpPr>
          <a:xfrm>
            <a:off x="5127682" y="2230042"/>
            <a:ext cx="1936636" cy="2350457"/>
            <a:chOff x="8569611" y="869609"/>
            <a:chExt cx="3622389" cy="4396420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68D759B-1379-48DA-886E-4C9212CFA821}"/>
                </a:ext>
              </a:extLst>
            </p:cNvPr>
            <p:cNvGrpSpPr/>
            <p:nvPr/>
          </p:nvGrpSpPr>
          <p:grpSpPr>
            <a:xfrm flipH="1">
              <a:off x="8569611" y="3763940"/>
              <a:ext cx="1861105" cy="1502089"/>
              <a:chOff x="1874298" y="4325570"/>
              <a:chExt cx="1811004" cy="1461653"/>
            </a:xfrm>
          </p:grpSpPr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992BE46E-7E33-46DF-8C5F-20535ADFDEE9}"/>
                  </a:ext>
                </a:extLst>
              </p:cNvPr>
              <p:cNvGrpSpPr/>
              <p:nvPr/>
            </p:nvGrpSpPr>
            <p:grpSpPr>
              <a:xfrm>
                <a:off x="1874298" y="4391201"/>
                <a:ext cx="1811004" cy="1396022"/>
                <a:chOff x="9678384" y="4594818"/>
                <a:chExt cx="1477122" cy="1138647"/>
              </a:xfrm>
            </p:grpSpPr>
            <p:sp>
              <p:nvSpPr>
                <p:cNvPr id="98" name="Shape 2093">
                  <a:extLst>
                    <a:ext uri="{FF2B5EF4-FFF2-40B4-BE49-F238E27FC236}">
                      <a16:creationId xmlns:a16="http://schemas.microsoft.com/office/drawing/2014/main" id="{BB34ED38-8F6A-491C-A22B-44775A3957B3}"/>
                    </a:ext>
                  </a:extLst>
                </p:cNvPr>
                <p:cNvSpPr/>
                <p:nvPr/>
              </p:nvSpPr>
              <p:spPr>
                <a:xfrm>
                  <a:off x="9834958" y="4889836"/>
                  <a:ext cx="1163786" cy="8163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10" extrusionOk="0">
                      <a:moveTo>
                        <a:pt x="1148" y="18936"/>
                      </a:moveTo>
                      <a:lnTo>
                        <a:pt x="0" y="0"/>
                      </a:lnTo>
                      <a:lnTo>
                        <a:pt x="21600" y="60"/>
                      </a:lnTo>
                      <a:lnTo>
                        <a:pt x="20137" y="18999"/>
                      </a:lnTo>
                      <a:cubicBezTo>
                        <a:pt x="17349" y="20563"/>
                        <a:pt x="14313" y="21416"/>
                        <a:pt x="11227" y="21502"/>
                      </a:cubicBezTo>
                      <a:cubicBezTo>
                        <a:pt x="7741" y="21600"/>
                        <a:pt x="4289" y="20721"/>
                        <a:pt x="1148" y="189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000000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99" name="Shape 2094">
                  <a:extLst>
                    <a:ext uri="{FF2B5EF4-FFF2-40B4-BE49-F238E27FC236}">
                      <a16:creationId xmlns:a16="http://schemas.microsoft.com/office/drawing/2014/main" id="{FF6A96BD-5039-472A-A2FA-CCA0FAF1B82F}"/>
                    </a:ext>
                  </a:extLst>
                </p:cNvPr>
                <p:cNvSpPr/>
                <p:nvPr/>
              </p:nvSpPr>
              <p:spPr>
                <a:xfrm>
                  <a:off x="9896867" y="5471850"/>
                  <a:ext cx="1027351" cy="261615"/>
                </a:xfrm>
                <a:prstGeom prst="ellipse">
                  <a:avLst/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100" name="Shape 2095">
                  <a:extLst>
                    <a:ext uri="{FF2B5EF4-FFF2-40B4-BE49-F238E27FC236}">
                      <a16:creationId xmlns:a16="http://schemas.microsoft.com/office/drawing/2014/main" id="{87ABE0E1-862F-461F-90DC-536CD5C23DB9}"/>
                    </a:ext>
                  </a:extLst>
                </p:cNvPr>
                <p:cNvSpPr/>
                <p:nvPr/>
              </p:nvSpPr>
              <p:spPr>
                <a:xfrm>
                  <a:off x="9678384" y="4680446"/>
                  <a:ext cx="1476993" cy="261615"/>
                </a:xfrm>
                <a:prstGeom prst="ellipse">
                  <a:avLst/>
                </a:prstGeom>
                <a:solidFill>
                  <a:schemeClr val="tx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101" name="Shape 2096">
                  <a:extLst>
                    <a:ext uri="{FF2B5EF4-FFF2-40B4-BE49-F238E27FC236}">
                      <a16:creationId xmlns:a16="http://schemas.microsoft.com/office/drawing/2014/main" id="{00971083-2E0C-4C7E-9D9C-BE7C0D51FAD9}"/>
                    </a:ext>
                  </a:extLst>
                </p:cNvPr>
                <p:cNvSpPr/>
                <p:nvPr/>
              </p:nvSpPr>
              <p:spPr>
                <a:xfrm>
                  <a:off x="9678524" y="4728574"/>
                  <a:ext cx="1476982" cy="79634"/>
                </a:xfrm>
                <a:prstGeom prst="rect">
                  <a:avLst/>
                </a:prstGeom>
                <a:solidFill>
                  <a:schemeClr val="tx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102" name="Shape 2097">
                  <a:extLst>
                    <a:ext uri="{FF2B5EF4-FFF2-40B4-BE49-F238E27FC236}">
                      <a16:creationId xmlns:a16="http://schemas.microsoft.com/office/drawing/2014/main" id="{C9340C1F-FD4B-4641-9EDA-4F97A8A4120B}"/>
                    </a:ext>
                  </a:extLst>
                </p:cNvPr>
                <p:cNvSpPr/>
                <p:nvPr/>
              </p:nvSpPr>
              <p:spPr>
                <a:xfrm>
                  <a:off x="9678384" y="4594818"/>
                  <a:ext cx="1476993" cy="261615"/>
                </a:xfrm>
                <a:prstGeom prst="ellipse">
                  <a:avLst/>
                </a:prstGeom>
                <a:solidFill>
                  <a:schemeClr val="tx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103" name="Shape 2098">
                  <a:extLst>
                    <a:ext uri="{FF2B5EF4-FFF2-40B4-BE49-F238E27FC236}">
                      <a16:creationId xmlns:a16="http://schemas.microsoft.com/office/drawing/2014/main" id="{5EA3C568-9F45-4C30-826E-09105B20108D}"/>
                    </a:ext>
                  </a:extLst>
                </p:cNvPr>
                <p:cNvSpPr/>
                <p:nvPr/>
              </p:nvSpPr>
              <p:spPr>
                <a:xfrm>
                  <a:off x="9809160" y="4617982"/>
                  <a:ext cx="1215440" cy="21528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</p:grp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2837D839-BEE2-4698-BDC9-7051381E7E05}"/>
                  </a:ext>
                </a:extLst>
              </p:cNvPr>
              <p:cNvGrpSpPr/>
              <p:nvPr/>
            </p:nvGrpSpPr>
            <p:grpSpPr>
              <a:xfrm>
                <a:off x="2007086" y="4325570"/>
                <a:ext cx="1490173" cy="396756"/>
                <a:chOff x="1857371" y="5092448"/>
                <a:chExt cx="1355798" cy="720153"/>
              </a:xfrm>
            </p:grpSpPr>
            <p:sp>
              <p:nvSpPr>
                <p:cNvPr id="86" name="Freeform 19">
                  <a:extLst>
                    <a:ext uri="{FF2B5EF4-FFF2-40B4-BE49-F238E27FC236}">
                      <a16:creationId xmlns:a16="http://schemas.microsoft.com/office/drawing/2014/main" id="{78EDCBAC-C41E-4F39-8F6B-A3247874FA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0844" y="5353320"/>
                  <a:ext cx="1342325" cy="459281"/>
                </a:xfrm>
                <a:custGeom>
                  <a:avLst/>
                  <a:gdLst>
                    <a:gd name="T0" fmla="*/ 1096 w 1096"/>
                    <a:gd name="T1" fmla="*/ 83 h 375"/>
                    <a:gd name="T2" fmla="*/ 806 w 1096"/>
                    <a:gd name="T3" fmla="*/ 367 h 375"/>
                    <a:gd name="T4" fmla="*/ 210 w 1096"/>
                    <a:gd name="T5" fmla="*/ 375 h 375"/>
                    <a:gd name="T6" fmla="*/ 0 w 1096"/>
                    <a:gd name="T7" fmla="*/ 80 h 375"/>
                    <a:gd name="T8" fmla="*/ 111 w 1096"/>
                    <a:gd name="T9" fmla="*/ 0 h 375"/>
                    <a:gd name="T10" fmla="*/ 1096 w 1096"/>
                    <a:gd name="T11" fmla="*/ 83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96" h="375">
                      <a:moveTo>
                        <a:pt x="1096" y="83"/>
                      </a:moveTo>
                      <a:lnTo>
                        <a:pt x="806" y="367"/>
                      </a:lnTo>
                      <a:lnTo>
                        <a:pt x="210" y="375"/>
                      </a:lnTo>
                      <a:lnTo>
                        <a:pt x="0" y="80"/>
                      </a:lnTo>
                      <a:lnTo>
                        <a:pt x="111" y="0"/>
                      </a:lnTo>
                      <a:lnTo>
                        <a:pt x="1096" y="83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87" name="Freeform 20">
                  <a:extLst>
                    <a:ext uri="{FF2B5EF4-FFF2-40B4-BE49-F238E27FC236}">
                      <a16:creationId xmlns:a16="http://schemas.microsoft.com/office/drawing/2014/main" id="{C7B7D37F-4527-4FBB-9970-8EA9A58E53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0844" y="5353320"/>
                  <a:ext cx="1342325" cy="459281"/>
                </a:xfrm>
                <a:custGeom>
                  <a:avLst/>
                  <a:gdLst>
                    <a:gd name="T0" fmla="*/ 1096 w 1096"/>
                    <a:gd name="T1" fmla="*/ 83 h 375"/>
                    <a:gd name="T2" fmla="*/ 806 w 1096"/>
                    <a:gd name="T3" fmla="*/ 367 h 375"/>
                    <a:gd name="T4" fmla="*/ 210 w 1096"/>
                    <a:gd name="T5" fmla="*/ 375 h 375"/>
                    <a:gd name="T6" fmla="*/ 0 w 1096"/>
                    <a:gd name="T7" fmla="*/ 80 h 375"/>
                    <a:gd name="T8" fmla="*/ 111 w 1096"/>
                    <a:gd name="T9" fmla="*/ 0 h 375"/>
                    <a:gd name="T10" fmla="*/ 1096 w 1096"/>
                    <a:gd name="T11" fmla="*/ 83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96" h="375">
                      <a:moveTo>
                        <a:pt x="1096" y="83"/>
                      </a:moveTo>
                      <a:lnTo>
                        <a:pt x="806" y="367"/>
                      </a:lnTo>
                      <a:lnTo>
                        <a:pt x="210" y="375"/>
                      </a:lnTo>
                      <a:lnTo>
                        <a:pt x="0" y="80"/>
                      </a:lnTo>
                      <a:lnTo>
                        <a:pt x="111" y="0"/>
                      </a:lnTo>
                      <a:lnTo>
                        <a:pt x="1096" y="8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88" name="Freeform 29">
                  <a:extLst>
                    <a:ext uri="{FF2B5EF4-FFF2-40B4-BE49-F238E27FC236}">
                      <a16:creationId xmlns:a16="http://schemas.microsoft.com/office/drawing/2014/main" id="{FDFB1047-AEFF-4CB5-B4C4-82C4979381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1109" y="5208799"/>
                  <a:ext cx="602577" cy="221680"/>
                </a:xfrm>
                <a:custGeom>
                  <a:avLst/>
                  <a:gdLst>
                    <a:gd name="T0" fmla="*/ 154 w 489"/>
                    <a:gd name="T1" fmla="*/ 0 h 180"/>
                    <a:gd name="T2" fmla="*/ 0 w 489"/>
                    <a:gd name="T3" fmla="*/ 30 h 180"/>
                    <a:gd name="T4" fmla="*/ 15 w 489"/>
                    <a:gd name="T5" fmla="*/ 38 h 180"/>
                    <a:gd name="T6" fmla="*/ 14 w 489"/>
                    <a:gd name="T7" fmla="*/ 39 h 180"/>
                    <a:gd name="T8" fmla="*/ 174 w 489"/>
                    <a:gd name="T9" fmla="*/ 115 h 180"/>
                    <a:gd name="T10" fmla="*/ 216 w 489"/>
                    <a:gd name="T11" fmla="*/ 157 h 180"/>
                    <a:gd name="T12" fmla="*/ 489 w 489"/>
                    <a:gd name="T13" fmla="*/ 180 h 180"/>
                    <a:gd name="T14" fmla="*/ 168 w 489"/>
                    <a:gd name="T15" fmla="*/ 28 h 180"/>
                    <a:gd name="T16" fmla="*/ 154 w 489"/>
                    <a:gd name="T17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9" h="180">
                      <a:moveTo>
                        <a:pt x="154" y="0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74" y="115"/>
                        <a:pt x="174" y="115"/>
                        <a:pt x="174" y="115"/>
                      </a:cubicBezTo>
                      <a:cubicBezTo>
                        <a:pt x="193" y="124"/>
                        <a:pt x="207" y="139"/>
                        <a:pt x="216" y="157"/>
                      </a:cubicBezTo>
                      <a:cubicBezTo>
                        <a:pt x="489" y="180"/>
                        <a:pt x="489" y="180"/>
                        <a:pt x="489" y="180"/>
                      </a:cubicBezTo>
                      <a:cubicBezTo>
                        <a:pt x="168" y="28"/>
                        <a:pt x="168" y="28"/>
                        <a:pt x="168" y="28"/>
                      </a:cubicBezTo>
                      <a:cubicBezTo>
                        <a:pt x="154" y="0"/>
                        <a:pt x="154" y="0"/>
                        <a:pt x="154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89" name="Freeform 30">
                  <a:extLst>
                    <a:ext uri="{FF2B5EF4-FFF2-40B4-BE49-F238E27FC236}">
                      <a16:creationId xmlns:a16="http://schemas.microsoft.com/office/drawing/2014/main" id="{140C089E-FA8F-4114-AE52-60CE73C816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4315" y="5164708"/>
                  <a:ext cx="689534" cy="282918"/>
                </a:xfrm>
                <a:custGeom>
                  <a:avLst/>
                  <a:gdLst>
                    <a:gd name="T0" fmla="*/ 185 w 559"/>
                    <a:gd name="T1" fmla="*/ 0 h 230"/>
                    <a:gd name="T2" fmla="*/ 0 w 559"/>
                    <a:gd name="T3" fmla="*/ 36 h 230"/>
                    <a:gd name="T4" fmla="*/ 14 w 559"/>
                    <a:gd name="T5" fmla="*/ 64 h 230"/>
                    <a:gd name="T6" fmla="*/ 335 w 559"/>
                    <a:gd name="T7" fmla="*/ 216 h 230"/>
                    <a:gd name="T8" fmla="*/ 503 w 559"/>
                    <a:gd name="T9" fmla="*/ 230 h 230"/>
                    <a:gd name="T10" fmla="*/ 559 w 559"/>
                    <a:gd name="T11" fmla="*/ 219 h 230"/>
                    <a:gd name="T12" fmla="*/ 185 w 559"/>
                    <a:gd name="T13" fmla="*/ 0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9" h="230">
                      <a:moveTo>
                        <a:pt x="185" y="0"/>
                      </a:move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335" y="216"/>
                        <a:pt x="335" y="216"/>
                        <a:pt x="335" y="216"/>
                      </a:cubicBezTo>
                      <a:cubicBezTo>
                        <a:pt x="503" y="230"/>
                        <a:pt x="503" y="230"/>
                        <a:pt x="503" y="230"/>
                      </a:cubicBezTo>
                      <a:cubicBezTo>
                        <a:pt x="519" y="225"/>
                        <a:pt x="538" y="222"/>
                        <a:pt x="559" y="219"/>
                      </a:cubicBezTo>
                      <a:cubicBezTo>
                        <a:pt x="185" y="0"/>
                        <a:pt x="185" y="0"/>
                        <a:pt x="185" y="0"/>
                      </a:cubicBezTo>
                    </a:path>
                  </a:pathLst>
                </a:custGeom>
                <a:solidFill>
                  <a:srgbClr val="D7B5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90" name="Freeform 31">
                  <a:extLst>
                    <a:ext uri="{FF2B5EF4-FFF2-40B4-BE49-F238E27FC236}">
                      <a16:creationId xmlns:a16="http://schemas.microsoft.com/office/drawing/2014/main" id="{2432E0AB-1977-4540-9831-530EBFED09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344821" y="5092448"/>
                  <a:ext cx="445809" cy="153094"/>
                </a:xfrm>
                <a:custGeom>
                  <a:avLst/>
                  <a:gdLst>
                    <a:gd name="T0" fmla="*/ 264 w 364"/>
                    <a:gd name="T1" fmla="*/ 0 h 125"/>
                    <a:gd name="T2" fmla="*/ 0 w 364"/>
                    <a:gd name="T3" fmla="*/ 114 h 125"/>
                    <a:gd name="T4" fmla="*/ 22 w 364"/>
                    <a:gd name="T5" fmla="*/ 125 h 125"/>
                    <a:gd name="T6" fmla="*/ 177 w 364"/>
                    <a:gd name="T7" fmla="*/ 95 h 125"/>
                    <a:gd name="T8" fmla="*/ 364 w 364"/>
                    <a:gd name="T9" fmla="*/ 59 h 125"/>
                    <a:gd name="T10" fmla="*/ 264 w 364"/>
                    <a:gd name="T11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4" h="125">
                      <a:moveTo>
                        <a:pt x="264" y="0"/>
                      </a:moveTo>
                      <a:lnTo>
                        <a:pt x="0" y="114"/>
                      </a:lnTo>
                      <a:lnTo>
                        <a:pt x="22" y="125"/>
                      </a:lnTo>
                      <a:lnTo>
                        <a:pt x="177" y="95"/>
                      </a:lnTo>
                      <a:lnTo>
                        <a:pt x="364" y="59"/>
                      </a:lnTo>
                      <a:lnTo>
                        <a:pt x="264" y="0"/>
                      </a:lnTo>
                      <a:close/>
                    </a:path>
                  </a:pathLst>
                </a:custGeom>
                <a:solidFill>
                  <a:srgbClr val="D7B5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91" name="Freeform 32">
                  <a:extLst>
                    <a:ext uri="{FF2B5EF4-FFF2-40B4-BE49-F238E27FC236}">
                      <a16:creationId xmlns:a16="http://schemas.microsoft.com/office/drawing/2014/main" id="{E129379A-D674-4927-800A-1B0850CC18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344821" y="5092448"/>
                  <a:ext cx="445809" cy="153094"/>
                </a:xfrm>
                <a:custGeom>
                  <a:avLst/>
                  <a:gdLst>
                    <a:gd name="T0" fmla="*/ 264 w 364"/>
                    <a:gd name="T1" fmla="*/ 0 h 125"/>
                    <a:gd name="T2" fmla="*/ 0 w 364"/>
                    <a:gd name="T3" fmla="*/ 114 h 125"/>
                    <a:gd name="T4" fmla="*/ 22 w 364"/>
                    <a:gd name="T5" fmla="*/ 125 h 125"/>
                    <a:gd name="T6" fmla="*/ 177 w 364"/>
                    <a:gd name="T7" fmla="*/ 95 h 125"/>
                    <a:gd name="T8" fmla="*/ 364 w 364"/>
                    <a:gd name="T9" fmla="*/ 59 h 125"/>
                    <a:gd name="T10" fmla="*/ 264 w 364"/>
                    <a:gd name="T11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4" h="125">
                      <a:moveTo>
                        <a:pt x="264" y="0"/>
                      </a:moveTo>
                      <a:lnTo>
                        <a:pt x="0" y="114"/>
                      </a:lnTo>
                      <a:lnTo>
                        <a:pt x="22" y="125"/>
                      </a:lnTo>
                      <a:lnTo>
                        <a:pt x="177" y="95"/>
                      </a:lnTo>
                      <a:lnTo>
                        <a:pt x="364" y="59"/>
                      </a:lnTo>
                      <a:lnTo>
                        <a:pt x="26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92" name="Freeform 40">
                  <a:extLst>
                    <a:ext uri="{FF2B5EF4-FFF2-40B4-BE49-F238E27FC236}">
                      <a16:creationId xmlns:a16="http://schemas.microsoft.com/office/drawing/2014/main" id="{F673528A-5BD8-4274-99C9-5156C67A59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57371" y="5434152"/>
                  <a:ext cx="96755" cy="19596"/>
                </a:xfrm>
                <a:custGeom>
                  <a:avLst/>
                  <a:gdLst>
                    <a:gd name="T0" fmla="*/ 56 w 78"/>
                    <a:gd name="T1" fmla="*/ 0 h 16"/>
                    <a:gd name="T2" fmla="*/ 0 w 78"/>
                    <a:gd name="T3" fmla="*/ 11 h 16"/>
                    <a:gd name="T4" fmla="*/ 58 w 78"/>
                    <a:gd name="T5" fmla="*/ 16 h 16"/>
                    <a:gd name="T6" fmla="*/ 78 w 78"/>
                    <a:gd name="T7" fmla="*/ 13 h 16"/>
                    <a:gd name="T8" fmla="*/ 56 w 78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6">
                      <a:moveTo>
                        <a:pt x="56" y="0"/>
                      </a:moveTo>
                      <a:cubicBezTo>
                        <a:pt x="35" y="3"/>
                        <a:pt x="16" y="6"/>
                        <a:pt x="0" y="11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56" y="0"/>
                        <a:pt x="56" y="0"/>
                        <a:pt x="56" y="0"/>
                      </a:cubicBezTo>
                    </a:path>
                  </a:pathLst>
                </a:custGeom>
                <a:solidFill>
                  <a:srgbClr val="CEAE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93" name="Freeform 41">
                  <a:extLst>
                    <a:ext uri="{FF2B5EF4-FFF2-40B4-BE49-F238E27FC236}">
                      <a16:creationId xmlns:a16="http://schemas.microsoft.com/office/drawing/2014/main" id="{64C4EDE4-ACE1-4B51-AE5D-E5F369D012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1866" y="5355769"/>
                  <a:ext cx="1168411" cy="225354"/>
                </a:xfrm>
                <a:custGeom>
                  <a:avLst/>
                  <a:gdLst>
                    <a:gd name="T0" fmla="*/ 0 w 954"/>
                    <a:gd name="T1" fmla="*/ 0 h 184"/>
                    <a:gd name="T2" fmla="*/ 178 w 954"/>
                    <a:gd name="T3" fmla="*/ 184 h 184"/>
                    <a:gd name="T4" fmla="*/ 954 w 954"/>
                    <a:gd name="T5" fmla="*/ 80 h 184"/>
                    <a:gd name="T6" fmla="*/ 895 w 954"/>
                    <a:gd name="T7" fmla="*/ 75 h 184"/>
                    <a:gd name="T8" fmla="*/ 726 w 954"/>
                    <a:gd name="T9" fmla="*/ 61 h 184"/>
                    <a:gd name="T10" fmla="*/ 452 w 954"/>
                    <a:gd name="T11" fmla="*/ 38 h 184"/>
                    <a:gd name="T12" fmla="*/ 23 w 954"/>
                    <a:gd name="T13" fmla="*/ 2 h 184"/>
                    <a:gd name="T14" fmla="*/ 0 w 954"/>
                    <a:gd name="T15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4" h="184">
                      <a:moveTo>
                        <a:pt x="0" y="0"/>
                      </a:moveTo>
                      <a:lnTo>
                        <a:pt x="178" y="184"/>
                      </a:lnTo>
                      <a:lnTo>
                        <a:pt x="954" y="80"/>
                      </a:lnTo>
                      <a:lnTo>
                        <a:pt x="895" y="75"/>
                      </a:lnTo>
                      <a:lnTo>
                        <a:pt x="726" y="61"/>
                      </a:lnTo>
                      <a:lnTo>
                        <a:pt x="452" y="38"/>
                      </a:lnTo>
                      <a:lnTo>
                        <a:pt x="2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279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94" name="Freeform 42">
                  <a:extLst>
                    <a:ext uri="{FF2B5EF4-FFF2-40B4-BE49-F238E27FC236}">
                      <a16:creationId xmlns:a16="http://schemas.microsoft.com/office/drawing/2014/main" id="{7800ADA2-4488-40D5-80B3-950602E7B9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1866" y="5355769"/>
                  <a:ext cx="1168411" cy="225354"/>
                </a:xfrm>
                <a:custGeom>
                  <a:avLst/>
                  <a:gdLst>
                    <a:gd name="T0" fmla="*/ 0 w 954"/>
                    <a:gd name="T1" fmla="*/ 0 h 184"/>
                    <a:gd name="T2" fmla="*/ 178 w 954"/>
                    <a:gd name="T3" fmla="*/ 184 h 184"/>
                    <a:gd name="T4" fmla="*/ 954 w 954"/>
                    <a:gd name="T5" fmla="*/ 80 h 184"/>
                    <a:gd name="T6" fmla="*/ 895 w 954"/>
                    <a:gd name="T7" fmla="*/ 75 h 184"/>
                    <a:gd name="T8" fmla="*/ 726 w 954"/>
                    <a:gd name="T9" fmla="*/ 61 h 184"/>
                    <a:gd name="T10" fmla="*/ 452 w 954"/>
                    <a:gd name="T11" fmla="*/ 38 h 184"/>
                    <a:gd name="T12" fmla="*/ 23 w 954"/>
                    <a:gd name="T13" fmla="*/ 2 h 184"/>
                    <a:gd name="T14" fmla="*/ 0 w 954"/>
                    <a:gd name="T15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4" h="184">
                      <a:moveTo>
                        <a:pt x="0" y="0"/>
                      </a:moveTo>
                      <a:lnTo>
                        <a:pt x="178" y="184"/>
                      </a:lnTo>
                      <a:lnTo>
                        <a:pt x="954" y="80"/>
                      </a:lnTo>
                      <a:lnTo>
                        <a:pt x="895" y="75"/>
                      </a:lnTo>
                      <a:lnTo>
                        <a:pt x="726" y="61"/>
                      </a:lnTo>
                      <a:lnTo>
                        <a:pt x="452" y="38"/>
                      </a:lnTo>
                      <a:lnTo>
                        <a:pt x="23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95" name="Freeform 43">
                  <a:extLst>
                    <a:ext uri="{FF2B5EF4-FFF2-40B4-BE49-F238E27FC236}">
                      <a16:creationId xmlns:a16="http://schemas.microsoft.com/office/drawing/2014/main" id="{762C742D-1C18-4EE9-99B9-AF0EF4AFF6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6968" y="5097347"/>
                  <a:ext cx="1200254" cy="488675"/>
                </a:xfrm>
                <a:custGeom>
                  <a:avLst/>
                  <a:gdLst>
                    <a:gd name="T0" fmla="*/ 980 w 980"/>
                    <a:gd name="T1" fmla="*/ 292 h 399"/>
                    <a:gd name="T2" fmla="*/ 482 w 980"/>
                    <a:gd name="T3" fmla="*/ 0 h 399"/>
                    <a:gd name="T4" fmla="*/ 0 w 980"/>
                    <a:gd name="T5" fmla="*/ 209 h 399"/>
                    <a:gd name="T6" fmla="*/ 184 w 980"/>
                    <a:gd name="T7" fmla="*/ 399 h 399"/>
                    <a:gd name="T8" fmla="*/ 980 w 980"/>
                    <a:gd name="T9" fmla="*/ 292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0" h="399">
                      <a:moveTo>
                        <a:pt x="980" y="292"/>
                      </a:moveTo>
                      <a:lnTo>
                        <a:pt x="482" y="0"/>
                      </a:lnTo>
                      <a:lnTo>
                        <a:pt x="0" y="209"/>
                      </a:lnTo>
                      <a:lnTo>
                        <a:pt x="184" y="399"/>
                      </a:lnTo>
                      <a:lnTo>
                        <a:pt x="980" y="29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96" name="Freeform 44">
                  <a:extLst>
                    <a:ext uri="{FF2B5EF4-FFF2-40B4-BE49-F238E27FC236}">
                      <a16:creationId xmlns:a16="http://schemas.microsoft.com/office/drawing/2014/main" id="{C6D15C06-D557-4F1B-9961-0149EBA78E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6968" y="5097347"/>
                  <a:ext cx="1200254" cy="488675"/>
                </a:xfrm>
                <a:custGeom>
                  <a:avLst/>
                  <a:gdLst>
                    <a:gd name="T0" fmla="*/ 980 w 980"/>
                    <a:gd name="T1" fmla="*/ 292 h 399"/>
                    <a:gd name="T2" fmla="*/ 482 w 980"/>
                    <a:gd name="T3" fmla="*/ 0 h 399"/>
                    <a:gd name="T4" fmla="*/ 0 w 980"/>
                    <a:gd name="T5" fmla="*/ 209 h 399"/>
                    <a:gd name="T6" fmla="*/ 184 w 980"/>
                    <a:gd name="T7" fmla="*/ 39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80" h="399">
                      <a:moveTo>
                        <a:pt x="980" y="292"/>
                      </a:moveTo>
                      <a:lnTo>
                        <a:pt x="482" y="0"/>
                      </a:lnTo>
                      <a:lnTo>
                        <a:pt x="0" y="209"/>
                      </a:lnTo>
                      <a:lnTo>
                        <a:pt x="184" y="399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97" name="Freeform 45">
                  <a:extLst>
                    <a:ext uri="{FF2B5EF4-FFF2-40B4-BE49-F238E27FC236}">
                      <a16:creationId xmlns:a16="http://schemas.microsoft.com/office/drawing/2014/main" id="{38B8A1F0-0E4F-488B-AE09-C0497B3164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292157" y="5353319"/>
                  <a:ext cx="785065" cy="284142"/>
                </a:xfrm>
                <a:custGeom>
                  <a:avLst/>
                  <a:gdLst>
                    <a:gd name="T0" fmla="*/ 0 w 637"/>
                    <a:gd name="T1" fmla="*/ 0 h 231"/>
                    <a:gd name="T2" fmla="*/ 201 w 637"/>
                    <a:gd name="T3" fmla="*/ 207 h 231"/>
                    <a:gd name="T4" fmla="*/ 637 w 637"/>
                    <a:gd name="T5" fmla="*/ 231 h 231"/>
                    <a:gd name="T6" fmla="*/ 453 w 637"/>
                    <a:gd name="T7" fmla="*/ 201 h 231"/>
                    <a:gd name="T8" fmla="*/ 0 w 637"/>
                    <a:gd name="T9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7" h="231">
                      <a:moveTo>
                        <a:pt x="0" y="0"/>
                      </a:moveTo>
                      <a:cubicBezTo>
                        <a:pt x="201" y="207"/>
                        <a:pt x="201" y="207"/>
                        <a:pt x="201" y="207"/>
                      </a:cubicBezTo>
                      <a:cubicBezTo>
                        <a:pt x="637" y="231"/>
                        <a:pt x="637" y="231"/>
                        <a:pt x="637" y="231"/>
                      </a:cubicBezTo>
                      <a:cubicBezTo>
                        <a:pt x="637" y="231"/>
                        <a:pt x="533" y="209"/>
                        <a:pt x="453" y="201"/>
                      </a:cubicBezTo>
                      <a:cubicBezTo>
                        <a:pt x="361" y="191"/>
                        <a:pt x="249" y="22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</p:grp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50D78E40-268B-40A2-B56B-F28B10E10086}"/>
                </a:ext>
              </a:extLst>
            </p:cNvPr>
            <p:cNvGrpSpPr/>
            <p:nvPr/>
          </p:nvGrpSpPr>
          <p:grpSpPr>
            <a:xfrm flipH="1">
              <a:off x="8731073" y="869609"/>
              <a:ext cx="3460927" cy="2754739"/>
              <a:chOff x="-20360" y="993905"/>
              <a:chExt cx="3460927" cy="2754739"/>
            </a:xfrm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D2A6B5A5-1A3D-4238-8C5E-C92D943A052A}"/>
                  </a:ext>
                </a:extLst>
              </p:cNvPr>
              <p:cNvSpPr/>
              <p:nvPr/>
            </p:nvSpPr>
            <p:spPr>
              <a:xfrm flipH="1">
                <a:off x="1880050" y="1651651"/>
                <a:ext cx="996541" cy="3248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EEF0DBD3-0B00-4026-870F-9AEC8756C3A7}"/>
                  </a:ext>
                </a:extLst>
              </p:cNvPr>
              <p:cNvSpPr/>
              <p:nvPr/>
            </p:nvSpPr>
            <p:spPr>
              <a:xfrm flipH="1">
                <a:off x="194549" y="1886325"/>
                <a:ext cx="1286227" cy="8807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731C5420-CD28-46BE-8AA0-71DA960345DE}"/>
                  </a:ext>
                </a:extLst>
              </p:cNvPr>
              <p:cNvSpPr/>
              <p:nvPr/>
            </p:nvSpPr>
            <p:spPr>
              <a:xfrm flipH="1">
                <a:off x="2225606" y="1137965"/>
                <a:ext cx="230350" cy="535071"/>
              </a:xfrm>
              <a:prstGeom prst="roundRect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7" name="Rectangle: Rounded Corners 11">
                <a:extLst>
                  <a:ext uri="{FF2B5EF4-FFF2-40B4-BE49-F238E27FC236}">
                    <a16:creationId xmlns:a16="http://schemas.microsoft.com/office/drawing/2014/main" id="{470460BB-2759-4374-88A3-FD2F34CF9089}"/>
                  </a:ext>
                </a:extLst>
              </p:cNvPr>
              <p:cNvSpPr/>
              <p:nvPr/>
            </p:nvSpPr>
            <p:spPr>
              <a:xfrm flipH="1">
                <a:off x="1748850" y="993905"/>
                <a:ext cx="1201779" cy="435972"/>
              </a:xfrm>
              <a:custGeom>
                <a:avLst/>
                <a:gdLst>
                  <a:gd name="connsiteX0" fmla="*/ 0 w 2466109"/>
                  <a:gd name="connsiteY0" fmla="*/ 429492 h 858983"/>
                  <a:gd name="connsiteX1" fmla="*/ 429492 w 2466109"/>
                  <a:gd name="connsiteY1" fmla="*/ 0 h 858983"/>
                  <a:gd name="connsiteX2" fmla="*/ 2036618 w 2466109"/>
                  <a:gd name="connsiteY2" fmla="*/ 0 h 858983"/>
                  <a:gd name="connsiteX3" fmla="*/ 2466110 w 2466109"/>
                  <a:gd name="connsiteY3" fmla="*/ 429492 h 858983"/>
                  <a:gd name="connsiteX4" fmla="*/ 2466109 w 2466109"/>
                  <a:gd name="connsiteY4" fmla="*/ 429492 h 858983"/>
                  <a:gd name="connsiteX5" fmla="*/ 2036617 w 2466109"/>
                  <a:gd name="connsiteY5" fmla="*/ 858984 h 858983"/>
                  <a:gd name="connsiteX6" fmla="*/ 429492 w 2466109"/>
                  <a:gd name="connsiteY6" fmla="*/ 858983 h 858983"/>
                  <a:gd name="connsiteX7" fmla="*/ 0 w 2466109"/>
                  <a:gd name="connsiteY7" fmla="*/ 429491 h 858983"/>
                  <a:gd name="connsiteX8" fmla="*/ 0 w 2466109"/>
                  <a:gd name="connsiteY8" fmla="*/ 429492 h 858983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3231"/>
                  <a:gd name="connsiteX1" fmla="*/ 498765 w 2466110"/>
                  <a:gd name="connsiteY1" fmla="*/ 0 h 873231"/>
                  <a:gd name="connsiteX2" fmla="*/ 2036618 w 2466110"/>
                  <a:gd name="connsiteY2" fmla="*/ 13855 h 873231"/>
                  <a:gd name="connsiteX3" fmla="*/ 2466110 w 2466110"/>
                  <a:gd name="connsiteY3" fmla="*/ 443347 h 873231"/>
                  <a:gd name="connsiteX4" fmla="*/ 2466109 w 2466110"/>
                  <a:gd name="connsiteY4" fmla="*/ 443347 h 873231"/>
                  <a:gd name="connsiteX5" fmla="*/ 2036617 w 2466110"/>
                  <a:gd name="connsiteY5" fmla="*/ 872839 h 873231"/>
                  <a:gd name="connsiteX6" fmla="*/ 1371599 w 2466110"/>
                  <a:gd name="connsiteY6" fmla="*/ 734293 h 873231"/>
                  <a:gd name="connsiteX7" fmla="*/ 429492 w 2466110"/>
                  <a:gd name="connsiteY7" fmla="*/ 872838 h 873231"/>
                  <a:gd name="connsiteX8" fmla="*/ 0 w 2466110"/>
                  <a:gd name="connsiteY8" fmla="*/ 443346 h 873231"/>
                  <a:gd name="connsiteX9" fmla="*/ 0 w 2466110"/>
                  <a:gd name="connsiteY9" fmla="*/ 443347 h 873231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110" h="873363">
                    <a:moveTo>
                      <a:pt x="0" y="443347"/>
                    </a:moveTo>
                    <a:cubicBezTo>
                      <a:pt x="0" y="206145"/>
                      <a:pt x="261563" y="0"/>
                      <a:pt x="498765" y="0"/>
                    </a:cubicBezTo>
                    <a:cubicBezTo>
                      <a:pt x="1440874" y="337127"/>
                      <a:pt x="1524000" y="9237"/>
                      <a:pt x="2036618" y="13855"/>
                    </a:cubicBezTo>
                    <a:cubicBezTo>
                      <a:pt x="2273820" y="13855"/>
                      <a:pt x="2466110" y="206145"/>
                      <a:pt x="2466110" y="443347"/>
                    </a:cubicBezTo>
                    <a:lnTo>
                      <a:pt x="2466109" y="443347"/>
                    </a:lnTo>
                    <a:cubicBezTo>
                      <a:pt x="2466109" y="680549"/>
                      <a:pt x="2273819" y="872839"/>
                      <a:pt x="2036617" y="872839"/>
                    </a:cubicBezTo>
                    <a:cubicBezTo>
                      <a:pt x="1824181" y="882075"/>
                      <a:pt x="1625598" y="766620"/>
                      <a:pt x="1371599" y="734293"/>
                    </a:cubicBezTo>
                    <a:cubicBezTo>
                      <a:pt x="1015999" y="766620"/>
                      <a:pt x="743528" y="826656"/>
                      <a:pt x="429492" y="872838"/>
                    </a:cubicBezTo>
                    <a:cubicBezTo>
                      <a:pt x="192290" y="872838"/>
                      <a:pt x="0" y="680548"/>
                      <a:pt x="0" y="443346"/>
                    </a:cubicBezTo>
                    <a:lnTo>
                      <a:pt x="0" y="44334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5025D34-9D45-4129-8CBE-4117C67820F4}"/>
                  </a:ext>
                </a:extLst>
              </p:cNvPr>
              <p:cNvSpPr/>
              <p:nvPr/>
            </p:nvSpPr>
            <p:spPr>
              <a:xfrm rot="10800000" flipH="1">
                <a:off x="1470396" y="1886325"/>
                <a:ext cx="1842525" cy="1572409"/>
              </a:xfrm>
              <a:custGeom>
                <a:avLst/>
                <a:gdLst>
                  <a:gd name="connsiteX0" fmla="*/ 1744650 w 1892380"/>
                  <a:gd name="connsiteY0" fmla="*/ 1576551 h 1576551"/>
                  <a:gd name="connsiteX1" fmla="*/ 0 w 1892380"/>
                  <a:gd name="connsiteY1" fmla="*/ 1576551 h 1576551"/>
                  <a:gd name="connsiteX2" fmla="*/ 0 w 1892380"/>
                  <a:gd name="connsiteY2" fmla="*/ 690189 h 1576551"/>
                  <a:gd name="connsiteX3" fmla="*/ 934789 w 1892380"/>
                  <a:gd name="connsiteY3" fmla="*/ 690189 h 1576551"/>
                  <a:gd name="connsiteX4" fmla="*/ 934789 w 1892380"/>
                  <a:gd name="connsiteY4" fmla="*/ 159602 h 1576551"/>
                  <a:gd name="connsiteX5" fmla="*/ 1094391 w 1892380"/>
                  <a:gd name="connsiteY5" fmla="*/ 0 h 1576551"/>
                  <a:gd name="connsiteX6" fmla="*/ 1732778 w 1892380"/>
                  <a:gd name="connsiteY6" fmla="*/ 0 h 1576551"/>
                  <a:gd name="connsiteX7" fmla="*/ 1892380 w 1892380"/>
                  <a:gd name="connsiteY7" fmla="*/ 159602 h 1576551"/>
                  <a:gd name="connsiteX8" fmla="*/ 1892380 w 1892380"/>
                  <a:gd name="connsiteY8" fmla="*/ 837919 h 1576551"/>
                  <a:gd name="connsiteX9" fmla="*/ 1892380 w 1892380"/>
                  <a:gd name="connsiteY9" fmla="*/ 1380378 h 1576551"/>
                  <a:gd name="connsiteX10" fmla="*/ 1892380 w 1892380"/>
                  <a:gd name="connsiteY10" fmla="*/ 1428821 h 1576551"/>
                  <a:gd name="connsiteX11" fmla="*/ 1744650 w 1892380"/>
                  <a:gd name="connsiteY11" fmla="*/ 1576551 h 157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380" h="1576551">
                    <a:moveTo>
                      <a:pt x="1744650" y="1576551"/>
                    </a:moveTo>
                    <a:lnTo>
                      <a:pt x="0" y="1576551"/>
                    </a:lnTo>
                    <a:lnTo>
                      <a:pt x="0" y="690189"/>
                    </a:lnTo>
                    <a:lnTo>
                      <a:pt x="934789" y="690189"/>
                    </a:lnTo>
                    <a:lnTo>
                      <a:pt x="934789" y="159602"/>
                    </a:lnTo>
                    <a:cubicBezTo>
                      <a:pt x="934789" y="71456"/>
                      <a:pt x="1006245" y="0"/>
                      <a:pt x="1094391" y="0"/>
                    </a:cubicBezTo>
                    <a:lnTo>
                      <a:pt x="1732778" y="0"/>
                    </a:lnTo>
                    <a:cubicBezTo>
                      <a:pt x="1820924" y="0"/>
                      <a:pt x="1892380" y="71456"/>
                      <a:pt x="1892380" y="159602"/>
                    </a:cubicBezTo>
                    <a:lnTo>
                      <a:pt x="1892380" y="837919"/>
                    </a:lnTo>
                    <a:lnTo>
                      <a:pt x="1892380" y="1380378"/>
                    </a:lnTo>
                    <a:lnTo>
                      <a:pt x="1892380" y="1428821"/>
                    </a:lnTo>
                    <a:cubicBezTo>
                      <a:pt x="1892380" y="1510410"/>
                      <a:pt x="1826239" y="1576551"/>
                      <a:pt x="1744650" y="15765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33BB9207-6FC7-4EFF-B383-2ED470EE0ACC}"/>
                  </a:ext>
                </a:extLst>
              </p:cNvPr>
              <p:cNvSpPr/>
              <p:nvPr/>
            </p:nvSpPr>
            <p:spPr>
              <a:xfrm flipH="1">
                <a:off x="2252912" y="3300049"/>
                <a:ext cx="1187655" cy="448595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CAA3429B-1EF3-4833-B973-24058A9588E5}"/>
                  </a:ext>
                </a:extLst>
              </p:cNvPr>
              <p:cNvSpPr/>
              <p:nvPr/>
            </p:nvSpPr>
            <p:spPr>
              <a:xfrm rot="16200000" flipH="1">
                <a:off x="681793" y="2062364"/>
                <a:ext cx="1216584" cy="4379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14ADAB13-112B-4124-9C5F-0745E2CED8F4}"/>
                  </a:ext>
                </a:extLst>
              </p:cNvPr>
              <p:cNvSpPr/>
              <p:nvPr/>
            </p:nvSpPr>
            <p:spPr>
              <a:xfrm flipH="1">
                <a:off x="2732268" y="3439641"/>
                <a:ext cx="580654" cy="21932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3" name="Rectangle: Top Corners Rounded 82">
                <a:extLst>
                  <a:ext uri="{FF2B5EF4-FFF2-40B4-BE49-F238E27FC236}">
                    <a16:creationId xmlns:a16="http://schemas.microsoft.com/office/drawing/2014/main" id="{96E609BF-5C71-4302-B7C8-BCF10D2F9C29}"/>
                  </a:ext>
                </a:extLst>
              </p:cNvPr>
              <p:cNvSpPr/>
              <p:nvPr/>
            </p:nvSpPr>
            <p:spPr>
              <a:xfrm rot="5400000" flipH="1">
                <a:off x="-471811" y="2047431"/>
                <a:ext cx="1461390" cy="55848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EEE3AAA1-57A8-408A-B49E-B005A15ECF0D}"/>
              </a:ext>
            </a:extLst>
          </p:cNvPr>
          <p:cNvGrpSpPr/>
          <p:nvPr/>
        </p:nvGrpSpPr>
        <p:grpSpPr>
          <a:xfrm>
            <a:off x="1697326" y="2210736"/>
            <a:ext cx="1675337" cy="2194378"/>
            <a:chOff x="7569206" y="1667993"/>
            <a:chExt cx="3962403" cy="519000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D48B2B77-D876-4546-86F3-DCECA2682AE5}"/>
                </a:ext>
              </a:extLst>
            </p:cNvPr>
            <p:cNvSpPr/>
            <p:nvPr/>
          </p:nvSpPr>
          <p:spPr>
            <a:xfrm>
              <a:off x="8898180" y="4223379"/>
              <a:ext cx="1429744" cy="26346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4DFF48EE-E7B7-4AF3-8D43-9C6405D2559C}"/>
                </a:ext>
              </a:extLst>
            </p:cNvPr>
            <p:cNvSpPr/>
            <p:nvPr/>
          </p:nvSpPr>
          <p:spPr>
            <a:xfrm>
              <a:off x="9590468" y="4833672"/>
              <a:ext cx="752765" cy="20243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27E86D94-83E8-467B-85B9-5C85F3984064}"/>
                </a:ext>
              </a:extLst>
            </p:cNvPr>
            <p:cNvGrpSpPr/>
            <p:nvPr/>
          </p:nvGrpSpPr>
          <p:grpSpPr>
            <a:xfrm>
              <a:off x="7569206" y="1667993"/>
              <a:ext cx="3962403" cy="3371706"/>
              <a:chOff x="1923149" y="1654166"/>
              <a:chExt cx="3962403" cy="3371706"/>
            </a:xfrm>
          </p:grpSpPr>
          <p:sp>
            <p:nvSpPr>
              <p:cNvPr id="108" name="Chord 107">
                <a:extLst>
                  <a:ext uri="{FF2B5EF4-FFF2-40B4-BE49-F238E27FC236}">
                    <a16:creationId xmlns:a16="http://schemas.microsoft.com/office/drawing/2014/main" id="{1E064663-5DEC-440A-B938-4989EB8918B5}"/>
                  </a:ext>
                </a:extLst>
              </p:cNvPr>
              <p:cNvSpPr/>
              <p:nvPr/>
            </p:nvSpPr>
            <p:spPr>
              <a:xfrm rot="17553860">
                <a:off x="2214603" y="1595912"/>
                <a:ext cx="3350444" cy="3509476"/>
              </a:xfrm>
              <a:prstGeom prst="chord">
                <a:avLst>
                  <a:gd name="adj1" fmla="val 3791861"/>
                  <a:gd name="adj2" fmla="val 1508734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09" name="Trapezoid 108">
                <a:extLst>
                  <a:ext uri="{FF2B5EF4-FFF2-40B4-BE49-F238E27FC236}">
                    <a16:creationId xmlns:a16="http://schemas.microsoft.com/office/drawing/2014/main" id="{3593F160-A800-4492-8B94-74AE1E9049DB}"/>
                  </a:ext>
                </a:extLst>
              </p:cNvPr>
              <p:cNvSpPr/>
              <p:nvPr/>
            </p:nvSpPr>
            <p:spPr>
              <a:xfrm>
                <a:off x="2998218" y="2872786"/>
                <a:ext cx="1821642" cy="232614"/>
              </a:xfrm>
              <a:prstGeom prst="trapezoi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FEEA6B70-F817-4CF0-BD35-36577F30A406}"/>
                  </a:ext>
                </a:extLst>
              </p:cNvPr>
              <p:cNvSpPr/>
              <p:nvPr/>
            </p:nvSpPr>
            <p:spPr>
              <a:xfrm>
                <a:off x="1923149" y="3061663"/>
                <a:ext cx="3962403" cy="52438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ECD4A069-0F2E-4AC4-AA73-E63E4D9E67FC}"/>
                  </a:ext>
                </a:extLst>
              </p:cNvPr>
              <p:cNvGrpSpPr/>
              <p:nvPr/>
            </p:nvGrpSpPr>
            <p:grpSpPr>
              <a:xfrm>
                <a:off x="4081502" y="2537582"/>
                <a:ext cx="520890" cy="352006"/>
                <a:chOff x="3161581" y="1437749"/>
                <a:chExt cx="1234296" cy="834112"/>
              </a:xfrm>
              <a:solidFill>
                <a:schemeClr val="accent4"/>
              </a:solidFill>
            </p:grpSpPr>
            <p:sp>
              <p:nvSpPr>
                <p:cNvPr id="118" name="Rectangle: Rounded Corners 117">
                  <a:extLst>
                    <a:ext uri="{FF2B5EF4-FFF2-40B4-BE49-F238E27FC236}">
                      <a16:creationId xmlns:a16="http://schemas.microsoft.com/office/drawing/2014/main" id="{A4C96238-CD95-4832-A943-7B9C085DFB7F}"/>
                    </a:ext>
                  </a:extLst>
                </p:cNvPr>
                <p:cNvSpPr/>
                <p:nvPr/>
              </p:nvSpPr>
              <p:spPr>
                <a:xfrm>
                  <a:off x="3681830" y="1544600"/>
                  <a:ext cx="193799" cy="727261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119" name="Rectangle: Rounded Corners 11">
                  <a:extLst>
                    <a:ext uri="{FF2B5EF4-FFF2-40B4-BE49-F238E27FC236}">
                      <a16:creationId xmlns:a16="http://schemas.microsoft.com/office/drawing/2014/main" id="{80A4FD8B-6FB6-4E93-8F6B-EE0C8075800C}"/>
                    </a:ext>
                  </a:extLst>
                </p:cNvPr>
                <p:cNvSpPr/>
                <p:nvPr/>
              </p:nvSpPr>
              <p:spPr>
                <a:xfrm>
                  <a:off x="3161581" y="1437749"/>
                  <a:ext cx="1234296" cy="437121"/>
                </a:xfrm>
                <a:custGeom>
                  <a:avLst/>
                  <a:gdLst>
                    <a:gd name="connsiteX0" fmla="*/ 0 w 2466109"/>
                    <a:gd name="connsiteY0" fmla="*/ 429492 h 858983"/>
                    <a:gd name="connsiteX1" fmla="*/ 429492 w 2466109"/>
                    <a:gd name="connsiteY1" fmla="*/ 0 h 858983"/>
                    <a:gd name="connsiteX2" fmla="*/ 2036618 w 2466109"/>
                    <a:gd name="connsiteY2" fmla="*/ 0 h 858983"/>
                    <a:gd name="connsiteX3" fmla="*/ 2466110 w 2466109"/>
                    <a:gd name="connsiteY3" fmla="*/ 429492 h 858983"/>
                    <a:gd name="connsiteX4" fmla="*/ 2466109 w 2466109"/>
                    <a:gd name="connsiteY4" fmla="*/ 429492 h 858983"/>
                    <a:gd name="connsiteX5" fmla="*/ 2036617 w 2466109"/>
                    <a:gd name="connsiteY5" fmla="*/ 858984 h 858983"/>
                    <a:gd name="connsiteX6" fmla="*/ 429492 w 2466109"/>
                    <a:gd name="connsiteY6" fmla="*/ 858983 h 858983"/>
                    <a:gd name="connsiteX7" fmla="*/ 0 w 2466109"/>
                    <a:gd name="connsiteY7" fmla="*/ 429491 h 858983"/>
                    <a:gd name="connsiteX8" fmla="*/ 0 w 2466109"/>
                    <a:gd name="connsiteY8" fmla="*/ 429492 h 858983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3231"/>
                    <a:gd name="connsiteX1" fmla="*/ 498765 w 2466110"/>
                    <a:gd name="connsiteY1" fmla="*/ 0 h 873231"/>
                    <a:gd name="connsiteX2" fmla="*/ 2036618 w 2466110"/>
                    <a:gd name="connsiteY2" fmla="*/ 13855 h 873231"/>
                    <a:gd name="connsiteX3" fmla="*/ 2466110 w 2466110"/>
                    <a:gd name="connsiteY3" fmla="*/ 443347 h 873231"/>
                    <a:gd name="connsiteX4" fmla="*/ 2466109 w 2466110"/>
                    <a:gd name="connsiteY4" fmla="*/ 443347 h 873231"/>
                    <a:gd name="connsiteX5" fmla="*/ 2036617 w 2466110"/>
                    <a:gd name="connsiteY5" fmla="*/ 872839 h 873231"/>
                    <a:gd name="connsiteX6" fmla="*/ 1371599 w 2466110"/>
                    <a:gd name="connsiteY6" fmla="*/ 734293 h 873231"/>
                    <a:gd name="connsiteX7" fmla="*/ 429492 w 2466110"/>
                    <a:gd name="connsiteY7" fmla="*/ 872838 h 873231"/>
                    <a:gd name="connsiteX8" fmla="*/ 0 w 2466110"/>
                    <a:gd name="connsiteY8" fmla="*/ 443346 h 873231"/>
                    <a:gd name="connsiteX9" fmla="*/ 0 w 2466110"/>
                    <a:gd name="connsiteY9" fmla="*/ 443347 h 873231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110" h="873363">
                      <a:moveTo>
                        <a:pt x="0" y="443347"/>
                      </a:moveTo>
                      <a:cubicBezTo>
                        <a:pt x="0" y="206145"/>
                        <a:pt x="261563" y="0"/>
                        <a:pt x="498765" y="0"/>
                      </a:cubicBezTo>
                      <a:cubicBezTo>
                        <a:pt x="1440874" y="337127"/>
                        <a:pt x="1524000" y="9237"/>
                        <a:pt x="2036618" y="13855"/>
                      </a:cubicBezTo>
                      <a:cubicBezTo>
                        <a:pt x="2273820" y="13855"/>
                        <a:pt x="2466110" y="206145"/>
                        <a:pt x="2466110" y="443347"/>
                      </a:cubicBezTo>
                      <a:lnTo>
                        <a:pt x="2466109" y="443347"/>
                      </a:lnTo>
                      <a:cubicBezTo>
                        <a:pt x="2466109" y="680549"/>
                        <a:pt x="2273819" y="872839"/>
                        <a:pt x="2036617" y="872839"/>
                      </a:cubicBezTo>
                      <a:cubicBezTo>
                        <a:pt x="1824181" y="882075"/>
                        <a:pt x="1625598" y="766620"/>
                        <a:pt x="1371599" y="734293"/>
                      </a:cubicBezTo>
                      <a:cubicBezTo>
                        <a:pt x="1015999" y="766620"/>
                        <a:pt x="743528" y="826656"/>
                        <a:pt x="429492" y="872838"/>
                      </a:cubicBezTo>
                      <a:cubicBezTo>
                        <a:pt x="192290" y="872838"/>
                        <a:pt x="0" y="680548"/>
                        <a:pt x="0" y="443346"/>
                      </a:cubicBezTo>
                      <a:lnTo>
                        <a:pt x="0" y="44334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CEF44776-B6CE-4658-A119-88CCB45DFBF4}"/>
                  </a:ext>
                </a:extLst>
              </p:cNvPr>
              <p:cNvGrpSpPr/>
              <p:nvPr/>
            </p:nvGrpSpPr>
            <p:grpSpPr>
              <a:xfrm>
                <a:off x="3133155" y="2528333"/>
                <a:ext cx="520890" cy="352006"/>
                <a:chOff x="3161581" y="1437749"/>
                <a:chExt cx="1234296" cy="834112"/>
              </a:xfrm>
              <a:solidFill>
                <a:schemeClr val="accent3"/>
              </a:solidFill>
            </p:grpSpPr>
            <p:sp>
              <p:nvSpPr>
                <p:cNvPr id="116" name="Rectangle: Rounded Corners 115">
                  <a:extLst>
                    <a:ext uri="{FF2B5EF4-FFF2-40B4-BE49-F238E27FC236}">
                      <a16:creationId xmlns:a16="http://schemas.microsoft.com/office/drawing/2014/main" id="{122B9BC8-4C5B-4E1C-93D3-A65F883B9FC3}"/>
                    </a:ext>
                  </a:extLst>
                </p:cNvPr>
                <p:cNvSpPr/>
                <p:nvPr/>
              </p:nvSpPr>
              <p:spPr>
                <a:xfrm>
                  <a:off x="3681830" y="1544600"/>
                  <a:ext cx="193799" cy="727261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117" name="Rectangle: Rounded Corners 11">
                  <a:extLst>
                    <a:ext uri="{FF2B5EF4-FFF2-40B4-BE49-F238E27FC236}">
                      <a16:creationId xmlns:a16="http://schemas.microsoft.com/office/drawing/2014/main" id="{F6A9A7C5-FC24-41C2-BED3-7FD70DA54C7B}"/>
                    </a:ext>
                  </a:extLst>
                </p:cNvPr>
                <p:cNvSpPr/>
                <p:nvPr/>
              </p:nvSpPr>
              <p:spPr>
                <a:xfrm>
                  <a:off x="3161581" y="1437749"/>
                  <a:ext cx="1234296" cy="437121"/>
                </a:xfrm>
                <a:custGeom>
                  <a:avLst/>
                  <a:gdLst>
                    <a:gd name="connsiteX0" fmla="*/ 0 w 2466109"/>
                    <a:gd name="connsiteY0" fmla="*/ 429492 h 858983"/>
                    <a:gd name="connsiteX1" fmla="*/ 429492 w 2466109"/>
                    <a:gd name="connsiteY1" fmla="*/ 0 h 858983"/>
                    <a:gd name="connsiteX2" fmla="*/ 2036618 w 2466109"/>
                    <a:gd name="connsiteY2" fmla="*/ 0 h 858983"/>
                    <a:gd name="connsiteX3" fmla="*/ 2466110 w 2466109"/>
                    <a:gd name="connsiteY3" fmla="*/ 429492 h 858983"/>
                    <a:gd name="connsiteX4" fmla="*/ 2466109 w 2466109"/>
                    <a:gd name="connsiteY4" fmla="*/ 429492 h 858983"/>
                    <a:gd name="connsiteX5" fmla="*/ 2036617 w 2466109"/>
                    <a:gd name="connsiteY5" fmla="*/ 858984 h 858983"/>
                    <a:gd name="connsiteX6" fmla="*/ 429492 w 2466109"/>
                    <a:gd name="connsiteY6" fmla="*/ 858983 h 858983"/>
                    <a:gd name="connsiteX7" fmla="*/ 0 w 2466109"/>
                    <a:gd name="connsiteY7" fmla="*/ 429491 h 858983"/>
                    <a:gd name="connsiteX8" fmla="*/ 0 w 2466109"/>
                    <a:gd name="connsiteY8" fmla="*/ 429492 h 858983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3231"/>
                    <a:gd name="connsiteX1" fmla="*/ 498765 w 2466110"/>
                    <a:gd name="connsiteY1" fmla="*/ 0 h 873231"/>
                    <a:gd name="connsiteX2" fmla="*/ 2036618 w 2466110"/>
                    <a:gd name="connsiteY2" fmla="*/ 13855 h 873231"/>
                    <a:gd name="connsiteX3" fmla="*/ 2466110 w 2466110"/>
                    <a:gd name="connsiteY3" fmla="*/ 443347 h 873231"/>
                    <a:gd name="connsiteX4" fmla="*/ 2466109 w 2466110"/>
                    <a:gd name="connsiteY4" fmla="*/ 443347 h 873231"/>
                    <a:gd name="connsiteX5" fmla="*/ 2036617 w 2466110"/>
                    <a:gd name="connsiteY5" fmla="*/ 872839 h 873231"/>
                    <a:gd name="connsiteX6" fmla="*/ 1371599 w 2466110"/>
                    <a:gd name="connsiteY6" fmla="*/ 734293 h 873231"/>
                    <a:gd name="connsiteX7" fmla="*/ 429492 w 2466110"/>
                    <a:gd name="connsiteY7" fmla="*/ 872838 h 873231"/>
                    <a:gd name="connsiteX8" fmla="*/ 0 w 2466110"/>
                    <a:gd name="connsiteY8" fmla="*/ 443346 h 873231"/>
                    <a:gd name="connsiteX9" fmla="*/ 0 w 2466110"/>
                    <a:gd name="connsiteY9" fmla="*/ 443347 h 873231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110" h="873363">
                      <a:moveTo>
                        <a:pt x="0" y="443347"/>
                      </a:moveTo>
                      <a:cubicBezTo>
                        <a:pt x="0" y="206145"/>
                        <a:pt x="261563" y="0"/>
                        <a:pt x="498765" y="0"/>
                      </a:cubicBezTo>
                      <a:cubicBezTo>
                        <a:pt x="1440874" y="337127"/>
                        <a:pt x="1524000" y="9237"/>
                        <a:pt x="2036618" y="13855"/>
                      </a:cubicBezTo>
                      <a:cubicBezTo>
                        <a:pt x="2273820" y="13855"/>
                        <a:pt x="2466110" y="206145"/>
                        <a:pt x="2466110" y="443347"/>
                      </a:cubicBezTo>
                      <a:lnTo>
                        <a:pt x="2466109" y="443347"/>
                      </a:lnTo>
                      <a:cubicBezTo>
                        <a:pt x="2466109" y="680549"/>
                        <a:pt x="2273819" y="872839"/>
                        <a:pt x="2036617" y="872839"/>
                      </a:cubicBezTo>
                      <a:cubicBezTo>
                        <a:pt x="1824181" y="882075"/>
                        <a:pt x="1625598" y="766620"/>
                        <a:pt x="1371599" y="734293"/>
                      </a:cubicBezTo>
                      <a:cubicBezTo>
                        <a:pt x="1015999" y="766620"/>
                        <a:pt x="743528" y="826656"/>
                        <a:pt x="429492" y="872838"/>
                      </a:cubicBezTo>
                      <a:cubicBezTo>
                        <a:pt x="192290" y="872838"/>
                        <a:pt x="0" y="680548"/>
                        <a:pt x="0" y="443346"/>
                      </a:cubicBezTo>
                      <a:lnTo>
                        <a:pt x="0" y="443347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0D9586FA-9E2F-4E62-BD8A-FDE62A72F0C3}"/>
                  </a:ext>
                </a:extLst>
              </p:cNvPr>
              <p:cNvGrpSpPr/>
              <p:nvPr/>
            </p:nvGrpSpPr>
            <p:grpSpPr>
              <a:xfrm>
                <a:off x="3356040" y="1654166"/>
                <a:ext cx="610955" cy="1291190"/>
                <a:chOff x="7225974" y="1683835"/>
                <a:chExt cx="1146831" cy="242370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036F052F-0CE3-4A06-8249-9E904229A0F5}"/>
                    </a:ext>
                  </a:extLst>
                </p:cNvPr>
                <p:cNvSpPr/>
                <p:nvPr/>
              </p:nvSpPr>
              <p:spPr>
                <a:xfrm>
                  <a:off x="8091517" y="2171149"/>
                  <a:ext cx="281288" cy="193639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15" name="Block Arc 114">
                  <a:extLst>
                    <a:ext uri="{FF2B5EF4-FFF2-40B4-BE49-F238E27FC236}">
                      <a16:creationId xmlns:a16="http://schemas.microsoft.com/office/drawing/2014/main" id="{6ADABDE5-F71D-485D-96D6-5CDF45689054}"/>
                    </a:ext>
                  </a:extLst>
                </p:cNvPr>
                <p:cNvSpPr/>
                <p:nvPr/>
              </p:nvSpPr>
              <p:spPr>
                <a:xfrm>
                  <a:off x="7225974" y="1683835"/>
                  <a:ext cx="1146831" cy="1146831"/>
                </a:xfrm>
                <a:prstGeom prst="blockArc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B0A70E28-54C5-41A7-BF58-2A34F63B8305}"/>
              </a:ext>
            </a:extLst>
          </p:cNvPr>
          <p:cNvSpPr/>
          <p:nvPr/>
        </p:nvSpPr>
        <p:spPr>
          <a:xfrm>
            <a:off x="1471131" y="4745587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24D3A46D-E17D-4BA9-BABD-3E20F6FA2217}"/>
              </a:ext>
            </a:extLst>
          </p:cNvPr>
          <p:cNvSpPr txBox="1"/>
          <p:nvPr/>
        </p:nvSpPr>
        <p:spPr>
          <a:xfrm>
            <a:off x="1927689" y="4961426"/>
            <a:ext cx="1398899" cy="33436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algn="ctr" defTabSz="229194"/>
            <a:r>
              <a:rPr lang="en-US" sz="1704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C237CB26-7497-408B-A3B3-E5EA9816D624}"/>
              </a:ext>
            </a:extLst>
          </p:cNvPr>
          <p:cNvSpPr txBox="1"/>
          <p:nvPr/>
        </p:nvSpPr>
        <p:spPr>
          <a:xfrm>
            <a:off x="1649555" y="5259078"/>
            <a:ext cx="1955167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algn="ctr"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B80E6C98-4E1E-49A1-8CF7-1D3D670086DD}"/>
              </a:ext>
            </a:extLst>
          </p:cNvPr>
          <p:cNvSpPr/>
          <p:nvPr/>
        </p:nvSpPr>
        <p:spPr>
          <a:xfrm>
            <a:off x="4957952" y="4745587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04A5652-52F1-4FCF-BE6C-F46EBD50A823}"/>
              </a:ext>
            </a:extLst>
          </p:cNvPr>
          <p:cNvSpPr txBox="1"/>
          <p:nvPr/>
        </p:nvSpPr>
        <p:spPr>
          <a:xfrm>
            <a:off x="5414510" y="4961426"/>
            <a:ext cx="1398899" cy="33436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algn="ctr" defTabSz="229194"/>
            <a:r>
              <a:rPr lang="en-US" sz="1704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73975C99-309D-4BFC-BC23-E9A8BD3C5FE6}"/>
              </a:ext>
            </a:extLst>
          </p:cNvPr>
          <p:cNvSpPr txBox="1"/>
          <p:nvPr/>
        </p:nvSpPr>
        <p:spPr>
          <a:xfrm>
            <a:off x="5136376" y="5259078"/>
            <a:ext cx="1955167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algn="ctr"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F17F76A1-157B-4881-8405-FF629E1C476B}"/>
              </a:ext>
            </a:extLst>
          </p:cNvPr>
          <p:cNvSpPr/>
          <p:nvPr/>
        </p:nvSpPr>
        <p:spPr>
          <a:xfrm>
            <a:off x="8444773" y="4745587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5FF4D5E8-8671-4779-9CF0-1F4D86DB78F4}"/>
              </a:ext>
            </a:extLst>
          </p:cNvPr>
          <p:cNvSpPr txBox="1"/>
          <p:nvPr/>
        </p:nvSpPr>
        <p:spPr>
          <a:xfrm>
            <a:off x="8901331" y="4961426"/>
            <a:ext cx="1398899" cy="33436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algn="ctr" defTabSz="229194"/>
            <a:r>
              <a:rPr lang="en-US" sz="1704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054D09B7-54BB-4367-9605-867936564E9F}"/>
              </a:ext>
            </a:extLst>
          </p:cNvPr>
          <p:cNvSpPr txBox="1"/>
          <p:nvPr/>
        </p:nvSpPr>
        <p:spPr>
          <a:xfrm>
            <a:off x="8623197" y="5259078"/>
            <a:ext cx="1955167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algn="ctr"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D1DBD6A2-3188-4121-9912-35D308D9CD07}"/>
              </a:ext>
            </a:extLst>
          </p:cNvPr>
          <p:cNvSpPr txBox="1"/>
          <p:nvPr/>
        </p:nvSpPr>
        <p:spPr>
          <a:xfrm>
            <a:off x="3512695" y="1120965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3426072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roup 129">
            <a:extLst>
              <a:ext uri="{FF2B5EF4-FFF2-40B4-BE49-F238E27FC236}">
                <a16:creationId xmlns:a16="http://schemas.microsoft.com/office/drawing/2014/main" id="{22F065D1-DF9C-4E74-ACD7-EB4728161C52}"/>
              </a:ext>
            </a:extLst>
          </p:cNvPr>
          <p:cNvGrpSpPr/>
          <p:nvPr/>
        </p:nvGrpSpPr>
        <p:grpSpPr>
          <a:xfrm>
            <a:off x="7388351" y="1136411"/>
            <a:ext cx="4291511" cy="5031513"/>
            <a:chOff x="523838" y="1164120"/>
            <a:chExt cx="4291511" cy="5031513"/>
          </a:xfrm>
        </p:grpSpPr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8D0F14CA-C402-433B-8009-0A67D4B1185A}"/>
                </a:ext>
              </a:extLst>
            </p:cNvPr>
            <p:cNvGrpSpPr/>
            <p:nvPr/>
          </p:nvGrpSpPr>
          <p:grpSpPr>
            <a:xfrm>
              <a:off x="523838" y="1164120"/>
              <a:ext cx="4291511" cy="5031513"/>
              <a:chOff x="859843" y="1191829"/>
              <a:chExt cx="4291511" cy="5031513"/>
            </a:xfrm>
          </p:grpSpPr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3C017B45-CD1C-4ABE-9D01-F52B2A6CC423}"/>
                  </a:ext>
                </a:extLst>
              </p:cNvPr>
              <p:cNvSpPr/>
              <p:nvPr/>
            </p:nvSpPr>
            <p:spPr>
              <a:xfrm>
                <a:off x="1214958" y="5229235"/>
                <a:ext cx="3936396" cy="994107"/>
              </a:xfrm>
              <a:prstGeom prst="ellipse">
                <a:avLst/>
              </a:prstGeom>
              <a:solidFill>
                <a:schemeClr val="bg1">
                  <a:lumMod val="8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07CADC48-1976-4A8A-AF68-2FE4FA4EED8F}"/>
                  </a:ext>
                </a:extLst>
              </p:cNvPr>
              <p:cNvGrpSpPr/>
              <p:nvPr/>
            </p:nvGrpSpPr>
            <p:grpSpPr>
              <a:xfrm>
                <a:off x="1946386" y="2368239"/>
                <a:ext cx="2480472" cy="3505217"/>
                <a:chOff x="7634727" y="2786603"/>
                <a:chExt cx="2297283" cy="3246348"/>
              </a:xfrm>
            </p:grpSpPr>
            <p:grpSp>
              <p:nvGrpSpPr>
                <p:cNvPr id="141" name="Group 140">
                  <a:extLst>
                    <a:ext uri="{FF2B5EF4-FFF2-40B4-BE49-F238E27FC236}">
                      <a16:creationId xmlns:a16="http://schemas.microsoft.com/office/drawing/2014/main" id="{481CE978-6714-4774-BFB2-C7B5E37A828A}"/>
                    </a:ext>
                  </a:extLst>
                </p:cNvPr>
                <p:cNvGrpSpPr/>
                <p:nvPr/>
              </p:nvGrpSpPr>
              <p:grpSpPr>
                <a:xfrm>
                  <a:off x="7634727" y="2786603"/>
                  <a:ext cx="2297283" cy="3246348"/>
                  <a:chOff x="7556239" y="1147875"/>
                  <a:chExt cx="2738585" cy="3869966"/>
                </a:xfrm>
              </p:grpSpPr>
              <p:sp>
                <p:nvSpPr>
                  <p:cNvPr id="143" name="Rectangle: Rounded Corners 142">
                    <a:extLst>
                      <a:ext uri="{FF2B5EF4-FFF2-40B4-BE49-F238E27FC236}">
                        <a16:creationId xmlns:a16="http://schemas.microsoft.com/office/drawing/2014/main" id="{F38DEC3A-2FA1-4748-8517-E5A48D511A08}"/>
                      </a:ext>
                    </a:extLst>
                  </p:cNvPr>
                  <p:cNvSpPr/>
                  <p:nvPr/>
                </p:nvSpPr>
                <p:spPr>
                  <a:xfrm flipH="1">
                    <a:off x="7570753" y="2135949"/>
                    <a:ext cx="88605" cy="571674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44" name="Rectangle: Rounded Corners 143">
                    <a:extLst>
                      <a:ext uri="{FF2B5EF4-FFF2-40B4-BE49-F238E27FC236}">
                        <a16:creationId xmlns:a16="http://schemas.microsoft.com/office/drawing/2014/main" id="{286A72CA-FDB2-4458-A1F7-99953F8D4426}"/>
                      </a:ext>
                    </a:extLst>
                  </p:cNvPr>
                  <p:cNvSpPr/>
                  <p:nvPr/>
                </p:nvSpPr>
                <p:spPr>
                  <a:xfrm flipH="1">
                    <a:off x="10206219" y="2135949"/>
                    <a:ext cx="88605" cy="571674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45" name="Rectangle 3">
                    <a:extLst>
                      <a:ext uri="{FF2B5EF4-FFF2-40B4-BE49-F238E27FC236}">
                        <a16:creationId xmlns:a16="http://schemas.microsoft.com/office/drawing/2014/main" id="{9F85EA7C-6006-4D72-8BC6-9FAECACC186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7611924" y="1147875"/>
                    <a:ext cx="2621147" cy="892013"/>
                  </a:xfrm>
                  <a:custGeom>
                    <a:avLst/>
                    <a:gdLst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632364 w 2632364"/>
                      <a:gd name="connsiteY2" fmla="*/ 762000 h 762000"/>
                      <a:gd name="connsiteX3" fmla="*/ 0 w 2632364"/>
                      <a:gd name="connsiteY3" fmla="*/ 762000 h 762000"/>
                      <a:gd name="connsiteX4" fmla="*/ 0 w 2632364"/>
                      <a:gd name="connsiteY4" fmla="*/ 0 h 762000"/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479964 w 2632364"/>
                      <a:gd name="connsiteY2" fmla="*/ 762000 h 762000"/>
                      <a:gd name="connsiteX3" fmla="*/ 0 w 2632364"/>
                      <a:gd name="connsiteY3" fmla="*/ 762000 h 762000"/>
                      <a:gd name="connsiteX4" fmla="*/ 0 w 2632364"/>
                      <a:gd name="connsiteY4" fmla="*/ 0 h 762000"/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479964 w 2632364"/>
                      <a:gd name="connsiteY2" fmla="*/ 762000 h 762000"/>
                      <a:gd name="connsiteX3" fmla="*/ 138545 w 2632364"/>
                      <a:gd name="connsiteY3" fmla="*/ 762000 h 762000"/>
                      <a:gd name="connsiteX4" fmla="*/ 0 w 2632364"/>
                      <a:gd name="connsiteY4" fmla="*/ 0 h 762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364" h="762000">
                        <a:moveTo>
                          <a:pt x="0" y="0"/>
                        </a:moveTo>
                        <a:lnTo>
                          <a:pt x="2632364" y="0"/>
                        </a:lnTo>
                        <a:lnTo>
                          <a:pt x="2479964" y="762000"/>
                        </a:lnTo>
                        <a:lnTo>
                          <a:pt x="138545" y="7620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46" name="Rectangle 3">
                    <a:extLst>
                      <a:ext uri="{FF2B5EF4-FFF2-40B4-BE49-F238E27FC236}">
                        <a16:creationId xmlns:a16="http://schemas.microsoft.com/office/drawing/2014/main" id="{323AC879-4F1F-4B29-B2EE-4D652034CEA3}"/>
                      </a:ext>
                    </a:extLst>
                  </p:cNvPr>
                  <p:cNvSpPr/>
                  <p:nvPr/>
                </p:nvSpPr>
                <p:spPr>
                  <a:xfrm>
                    <a:off x="7759595" y="1147877"/>
                    <a:ext cx="2338114" cy="754780"/>
                  </a:xfrm>
                  <a:custGeom>
                    <a:avLst/>
                    <a:gdLst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632364 w 2632364"/>
                      <a:gd name="connsiteY2" fmla="*/ 762000 h 762000"/>
                      <a:gd name="connsiteX3" fmla="*/ 0 w 2632364"/>
                      <a:gd name="connsiteY3" fmla="*/ 762000 h 762000"/>
                      <a:gd name="connsiteX4" fmla="*/ 0 w 2632364"/>
                      <a:gd name="connsiteY4" fmla="*/ 0 h 762000"/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479964 w 2632364"/>
                      <a:gd name="connsiteY2" fmla="*/ 762000 h 762000"/>
                      <a:gd name="connsiteX3" fmla="*/ 0 w 2632364"/>
                      <a:gd name="connsiteY3" fmla="*/ 762000 h 762000"/>
                      <a:gd name="connsiteX4" fmla="*/ 0 w 2632364"/>
                      <a:gd name="connsiteY4" fmla="*/ 0 h 762000"/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479964 w 2632364"/>
                      <a:gd name="connsiteY2" fmla="*/ 762000 h 762000"/>
                      <a:gd name="connsiteX3" fmla="*/ 138545 w 2632364"/>
                      <a:gd name="connsiteY3" fmla="*/ 762000 h 762000"/>
                      <a:gd name="connsiteX4" fmla="*/ 0 w 2632364"/>
                      <a:gd name="connsiteY4" fmla="*/ 0 h 762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364" h="762000">
                        <a:moveTo>
                          <a:pt x="0" y="0"/>
                        </a:moveTo>
                        <a:lnTo>
                          <a:pt x="2632364" y="0"/>
                        </a:lnTo>
                        <a:lnTo>
                          <a:pt x="2479964" y="762000"/>
                        </a:lnTo>
                        <a:lnTo>
                          <a:pt x="138545" y="7620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47" name="Rectangle 146">
                    <a:extLst>
                      <a:ext uri="{FF2B5EF4-FFF2-40B4-BE49-F238E27FC236}">
                        <a16:creationId xmlns:a16="http://schemas.microsoft.com/office/drawing/2014/main" id="{77E15C43-5ECC-4805-B499-D50FB41F2234}"/>
                      </a:ext>
                    </a:extLst>
                  </p:cNvPr>
                  <p:cNvSpPr/>
                  <p:nvPr/>
                </p:nvSpPr>
                <p:spPr>
                  <a:xfrm>
                    <a:off x="7556239" y="2039889"/>
                    <a:ext cx="2730933" cy="109788"/>
                  </a:xfrm>
                  <a:prstGeom prst="rect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48" name="Rectangle: Top Corners Rounded 6">
                    <a:extLst>
                      <a:ext uri="{FF2B5EF4-FFF2-40B4-BE49-F238E27FC236}">
                        <a16:creationId xmlns:a16="http://schemas.microsoft.com/office/drawing/2014/main" id="{75BF1F4E-4F31-457D-87CC-999249A9BF4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7624227" y="2149674"/>
                    <a:ext cx="2608841" cy="2868167"/>
                  </a:xfrm>
                  <a:custGeom>
                    <a:avLst/>
                    <a:gdLst>
                      <a:gd name="connsiteX0" fmla="*/ 50622 w 2633795"/>
                      <a:gd name="connsiteY0" fmla="*/ 0 h 2895602"/>
                      <a:gd name="connsiteX1" fmla="*/ 2583173 w 2633795"/>
                      <a:gd name="connsiteY1" fmla="*/ 0 h 2895602"/>
                      <a:gd name="connsiteX2" fmla="*/ 2633795 w 2633795"/>
                      <a:gd name="connsiteY2" fmla="*/ 50622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0 w 2633795"/>
                      <a:gd name="connsiteY7" fmla="*/ 50622 h 2895602"/>
                      <a:gd name="connsiteX8" fmla="*/ 50622 w 2633795"/>
                      <a:gd name="connsiteY8" fmla="*/ 0 h 2895602"/>
                      <a:gd name="connsiteX0" fmla="*/ 50622 w 2633795"/>
                      <a:gd name="connsiteY0" fmla="*/ 0 h 2895602"/>
                      <a:gd name="connsiteX1" fmla="*/ 2583173 w 2633795"/>
                      <a:gd name="connsiteY1" fmla="*/ 0 h 2895602"/>
                      <a:gd name="connsiteX2" fmla="*/ 2522959 w 2633795"/>
                      <a:gd name="connsiteY2" fmla="*/ 50622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0 w 2633795"/>
                      <a:gd name="connsiteY7" fmla="*/ 50622 h 2895602"/>
                      <a:gd name="connsiteX8" fmla="*/ 50622 w 2633795"/>
                      <a:gd name="connsiteY8" fmla="*/ 0 h 2895602"/>
                      <a:gd name="connsiteX0" fmla="*/ 216877 w 2633795"/>
                      <a:gd name="connsiteY0" fmla="*/ 0 h 2895602"/>
                      <a:gd name="connsiteX1" fmla="*/ 2583173 w 2633795"/>
                      <a:gd name="connsiteY1" fmla="*/ 0 h 2895602"/>
                      <a:gd name="connsiteX2" fmla="*/ 2522959 w 2633795"/>
                      <a:gd name="connsiteY2" fmla="*/ 50622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0 w 2633795"/>
                      <a:gd name="connsiteY7" fmla="*/ 50622 h 2895602"/>
                      <a:gd name="connsiteX8" fmla="*/ 216877 w 2633795"/>
                      <a:gd name="connsiteY8" fmla="*/ 0 h 2895602"/>
                      <a:gd name="connsiteX0" fmla="*/ 216877 w 2633795"/>
                      <a:gd name="connsiteY0" fmla="*/ 0 h 2895602"/>
                      <a:gd name="connsiteX1" fmla="*/ 2583173 w 2633795"/>
                      <a:gd name="connsiteY1" fmla="*/ 0 h 2895602"/>
                      <a:gd name="connsiteX2" fmla="*/ 2522959 w 2633795"/>
                      <a:gd name="connsiteY2" fmla="*/ 50622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152400 w 2633795"/>
                      <a:gd name="connsiteY7" fmla="*/ 36767 h 2895602"/>
                      <a:gd name="connsiteX8" fmla="*/ 216877 w 2633795"/>
                      <a:gd name="connsiteY8" fmla="*/ 0 h 2895602"/>
                      <a:gd name="connsiteX0" fmla="*/ 216877 w 2633795"/>
                      <a:gd name="connsiteY0" fmla="*/ 0 h 2895602"/>
                      <a:gd name="connsiteX1" fmla="*/ 2583173 w 2633795"/>
                      <a:gd name="connsiteY1" fmla="*/ 0 h 2895602"/>
                      <a:gd name="connsiteX2" fmla="*/ 2509104 w 2633795"/>
                      <a:gd name="connsiteY2" fmla="*/ 64477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152400 w 2633795"/>
                      <a:gd name="connsiteY7" fmla="*/ 36767 h 2895602"/>
                      <a:gd name="connsiteX8" fmla="*/ 216877 w 2633795"/>
                      <a:gd name="connsiteY8" fmla="*/ 0 h 2895602"/>
                      <a:gd name="connsiteX0" fmla="*/ 216877 w 2633795"/>
                      <a:gd name="connsiteY0" fmla="*/ 0 h 2895602"/>
                      <a:gd name="connsiteX1" fmla="*/ 2500046 w 2633795"/>
                      <a:gd name="connsiteY1" fmla="*/ 0 h 2895602"/>
                      <a:gd name="connsiteX2" fmla="*/ 2509104 w 2633795"/>
                      <a:gd name="connsiteY2" fmla="*/ 64477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152400 w 2633795"/>
                      <a:gd name="connsiteY7" fmla="*/ 36767 h 2895602"/>
                      <a:gd name="connsiteX8" fmla="*/ 216877 w 2633795"/>
                      <a:gd name="connsiteY8" fmla="*/ 0 h 2895602"/>
                      <a:gd name="connsiteX0" fmla="*/ 216877 w 2633795"/>
                      <a:gd name="connsiteY0" fmla="*/ 0 h 2895602"/>
                      <a:gd name="connsiteX1" fmla="*/ 2461946 w 2633795"/>
                      <a:gd name="connsiteY1" fmla="*/ 0 h 2895602"/>
                      <a:gd name="connsiteX2" fmla="*/ 2509104 w 2633795"/>
                      <a:gd name="connsiteY2" fmla="*/ 64477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152400 w 2633795"/>
                      <a:gd name="connsiteY7" fmla="*/ 36767 h 2895602"/>
                      <a:gd name="connsiteX8" fmla="*/ 216877 w 2633795"/>
                      <a:gd name="connsiteY8" fmla="*/ 0 h 2895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33795" h="2895602">
                        <a:moveTo>
                          <a:pt x="216877" y="0"/>
                        </a:moveTo>
                        <a:lnTo>
                          <a:pt x="2461946" y="0"/>
                        </a:lnTo>
                        <a:cubicBezTo>
                          <a:pt x="2489904" y="0"/>
                          <a:pt x="2509104" y="36519"/>
                          <a:pt x="2509104" y="64477"/>
                        </a:cubicBezTo>
                        <a:lnTo>
                          <a:pt x="2633795" y="2895602"/>
                        </a:lnTo>
                        <a:lnTo>
                          <a:pt x="2633795" y="2895602"/>
                        </a:lnTo>
                        <a:lnTo>
                          <a:pt x="0" y="2895602"/>
                        </a:lnTo>
                        <a:lnTo>
                          <a:pt x="0" y="2895602"/>
                        </a:lnTo>
                        <a:lnTo>
                          <a:pt x="152400" y="36767"/>
                        </a:lnTo>
                        <a:cubicBezTo>
                          <a:pt x="152400" y="8809"/>
                          <a:pt x="188919" y="0"/>
                          <a:pt x="216877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49" name="Isosceles Triangle 148">
                    <a:extLst>
                      <a:ext uri="{FF2B5EF4-FFF2-40B4-BE49-F238E27FC236}">
                        <a16:creationId xmlns:a16="http://schemas.microsoft.com/office/drawing/2014/main" id="{CAA0D6B4-8300-4118-8BE8-F17ADD9B4E4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7987250" y="1593882"/>
                    <a:ext cx="1882796" cy="96064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025D3CF4-C762-4D61-922B-4ADE15DD4F23}"/>
                    </a:ext>
                  </a:extLst>
                </p:cNvPr>
                <p:cNvSpPr/>
                <p:nvPr/>
              </p:nvSpPr>
              <p:spPr>
                <a:xfrm rot="10800000">
                  <a:off x="7703021" y="3602756"/>
                  <a:ext cx="516967" cy="2428612"/>
                </a:xfrm>
                <a:custGeom>
                  <a:avLst/>
                  <a:gdLst>
                    <a:gd name="connsiteX0" fmla="*/ 2050544 w 2050544"/>
                    <a:gd name="connsiteY0" fmla="*/ 2412726 h 2412726"/>
                    <a:gd name="connsiteX1" fmla="*/ 0 w 2050544"/>
                    <a:gd name="connsiteY1" fmla="*/ 7364 h 2412726"/>
                    <a:gd name="connsiteX2" fmla="*/ 1078 w 2050544"/>
                    <a:gd name="connsiteY2" fmla="*/ 6582 h 2412726"/>
                    <a:gd name="connsiteX3" fmla="*/ 36676 w 2050544"/>
                    <a:gd name="connsiteY3" fmla="*/ 0 h 2412726"/>
                    <a:gd name="connsiteX4" fmla="*/ 1907353 w 2050544"/>
                    <a:gd name="connsiteY4" fmla="*/ 0 h 2412726"/>
                    <a:gd name="connsiteX5" fmla="*/ 1946647 w 2050544"/>
                    <a:gd name="connsiteY5" fmla="*/ 53725 h 2412726"/>
                    <a:gd name="connsiteX0" fmla="*/ 2149559 w 2149559"/>
                    <a:gd name="connsiteY0" fmla="*/ 2412726 h 2412726"/>
                    <a:gd name="connsiteX1" fmla="*/ 0 w 2149559"/>
                    <a:gd name="connsiteY1" fmla="*/ 7364 h 2412726"/>
                    <a:gd name="connsiteX2" fmla="*/ 1078 w 2149559"/>
                    <a:gd name="connsiteY2" fmla="*/ 6582 h 2412726"/>
                    <a:gd name="connsiteX3" fmla="*/ 36676 w 2149559"/>
                    <a:gd name="connsiteY3" fmla="*/ 0 h 2412726"/>
                    <a:gd name="connsiteX4" fmla="*/ 1907353 w 2149559"/>
                    <a:gd name="connsiteY4" fmla="*/ 0 h 2412726"/>
                    <a:gd name="connsiteX5" fmla="*/ 1946647 w 2149559"/>
                    <a:gd name="connsiteY5" fmla="*/ 53725 h 2412726"/>
                    <a:gd name="connsiteX6" fmla="*/ 2149559 w 2149559"/>
                    <a:gd name="connsiteY6" fmla="*/ 2412726 h 2412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49559" h="2412726">
                      <a:moveTo>
                        <a:pt x="2149559" y="2412726"/>
                      </a:moveTo>
                      <a:lnTo>
                        <a:pt x="0" y="7364"/>
                      </a:lnTo>
                      <a:lnTo>
                        <a:pt x="1078" y="6582"/>
                      </a:lnTo>
                      <a:cubicBezTo>
                        <a:pt x="11597" y="1835"/>
                        <a:pt x="25028" y="0"/>
                        <a:pt x="36676" y="0"/>
                      </a:cubicBezTo>
                      <a:lnTo>
                        <a:pt x="1907353" y="0"/>
                      </a:lnTo>
                      <a:cubicBezTo>
                        <a:pt x="1930649" y="0"/>
                        <a:pt x="1946647" y="30429"/>
                        <a:pt x="1946647" y="53725"/>
                      </a:cubicBezTo>
                      <a:cubicBezTo>
                        <a:pt x="1981279" y="840059"/>
                        <a:pt x="2114927" y="1626392"/>
                        <a:pt x="2149559" y="2412726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15A20635-EF88-4E19-A76C-9BCB36616260}"/>
                  </a:ext>
                </a:extLst>
              </p:cNvPr>
              <p:cNvGrpSpPr/>
              <p:nvPr/>
            </p:nvGrpSpPr>
            <p:grpSpPr>
              <a:xfrm rot="20330137">
                <a:off x="2434999" y="1191829"/>
                <a:ext cx="1833888" cy="1722531"/>
                <a:chOff x="3232442" y="2032253"/>
                <a:chExt cx="1734323" cy="1629012"/>
              </a:xfrm>
            </p:grpSpPr>
            <p:sp>
              <p:nvSpPr>
                <p:cNvPr id="139" name="Freeform 126">
                  <a:extLst>
                    <a:ext uri="{FF2B5EF4-FFF2-40B4-BE49-F238E27FC236}">
                      <a16:creationId xmlns:a16="http://schemas.microsoft.com/office/drawing/2014/main" id="{071C9BCF-DD70-45D2-95F3-874EC3B82BD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4012324">
                  <a:off x="3300928" y="2797961"/>
                  <a:ext cx="794818" cy="931789"/>
                </a:xfrm>
                <a:custGeom>
                  <a:avLst/>
                  <a:gdLst>
                    <a:gd name="T0" fmla="*/ 1564 w 3059"/>
                    <a:gd name="T1" fmla="*/ 2008 h 3212"/>
                    <a:gd name="T2" fmla="*/ 1382 w 3059"/>
                    <a:gd name="T3" fmla="*/ 2325 h 3212"/>
                    <a:gd name="T4" fmla="*/ 1295 w 3059"/>
                    <a:gd name="T5" fmla="*/ 2832 h 3212"/>
                    <a:gd name="T6" fmla="*/ 1343 w 3059"/>
                    <a:gd name="T7" fmla="*/ 3141 h 3212"/>
                    <a:gd name="T8" fmla="*/ 1248 w 3059"/>
                    <a:gd name="T9" fmla="*/ 3211 h 3212"/>
                    <a:gd name="T10" fmla="*/ 1185 w 3059"/>
                    <a:gd name="T11" fmla="*/ 3060 h 3212"/>
                    <a:gd name="T12" fmla="*/ 1144 w 3059"/>
                    <a:gd name="T13" fmla="*/ 2683 h 3212"/>
                    <a:gd name="T14" fmla="*/ 963 w 3059"/>
                    <a:gd name="T15" fmla="*/ 2290 h 3212"/>
                    <a:gd name="T16" fmla="*/ 1178 w 3059"/>
                    <a:gd name="T17" fmla="*/ 2558 h 3212"/>
                    <a:gd name="T18" fmla="*/ 1356 w 3059"/>
                    <a:gd name="T19" fmla="*/ 2122 h 3212"/>
                    <a:gd name="T20" fmla="*/ 330 w 3059"/>
                    <a:gd name="T21" fmla="*/ 1579 h 3212"/>
                    <a:gd name="T22" fmla="*/ 696 w 3059"/>
                    <a:gd name="T23" fmla="*/ 1656 h 3212"/>
                    <a:gd name="T24" fmla="*/ 968 w 3059"/>
                    <a:gd name="T25" fmla="*/ 1870 h 3212"/>
                    <a:gd name="T26" fmla="*/ 985 w 3059"/>
                    <a:gd name="T27" fmla="*/ 2232 h 3212"/>
                    <a:gd name="T28" fmla="*/ 607 w 3059"/>
                    <a:gd name="T29" fmla="*/ 1928 h 3212"/>
                    <a:gd name="T30" fmla="*/ 880 w 3059"/>
                    <a:gd name="T31" fmla="*/ 2190 h 3212"/>
                    <a:gd name="T32" fmla="*/ 787 w 3059"/>
                    <a:gd name="T33" fmla="*/ 2463 h 3212"/>
                    <a:gd name="T34" fmla="*/ 495 w 3059"/>
                    <a:gd name="T35" fmla="*/ 2393 h 3212"/>
                    <a:gd name="T36" fmla="*/ 273 w 3059"/>
                    <a:gd name="T37" fmla="*/ 2126 h 3212"/>
                    <a:gd name="T38" fmla="*/ 104 w 3059"/>
                    <a:gd name="T39" fmla="*/ 1749 h 3212"/>
                    <a:gd name="T40" fmla="*/ 0 w 3059"/>
                    <a:gd name="T41" fmla="*/ 1575 h 3212"/>
                    <a:gd name="T42" fmla="*/ 153 w 3059"/>
                    <a:gd name="T43" fmla="*/ 1571 h 3212"/>
                    <a:gd name="T44" fmla="*/ 3023 w 3059"/>
                    <a:gd name="T45" fmla="*/ 568 h 3212"/>
                    <a:gd name="T46" fmla="*/ 3010 w 3059"/>
                    <a:gd name="T47" fmla="*/ 1343 h 3212"/>
                    <a:gd name="T48" fmla="*/ 2674 w 3059"/>
                    <a:gd name="T49" fmla="*/ 1971 h 3212"/>
                    <a:gd name="T50" fmla="*/ 2184 w 3059"/>
                    <a:gd name="T51" fmla="*/ 2226 h 3212"/>
                    <a:gd name="T52" fmla="*/ 1778 w 3059"/>
                    <a:gd name="T53" fmla="*/ 2147 h 3212"/>
                    <a:gd name="T54" fmla="*/ 1631 w 3059"/>
                    <a:gd name="T55" fmla="*/ 1969 h 3212"/>
                    <a:gd name="T56" fmla="*/ 1862 w 3059"/>
                    <a:gd name="T57" fmla="*/ 1743 h 3212"/>
                    <a:gd name="T58" fmla="*/ 2220 w 3059"/>
                    <a:gd name="T59" fmla="*/ 1666 h 3212"/>
                    <a:gd name="T60" fmla="*/ 2550 w 3059"/>
                    <a:gd name="T61" fmla="*/ 1589 h 3212"/>
                    <a:gd name="T62" fmla="*/ 2348 w 3059"/>
                    <a:gd name="T63" fmla="*/ 1602 h 3212"/>
                    <a:gd name="T64" fmla="*/ 2075 w 3059"/>
                    <a:gd name="T65" fmla="*/ 1565 h 3212"/>
                    <a:gd name="T66" fmla="*/ 2273 w 3059"/>
                    <a:gd name="T67" fmla="*/ 1415 h 3212"/>
                    <a:gd name="T68" fmla="*/ 2505 w 3059"/>
                    <a:gd name="T69" fmla="*/ 1263 h 3212"/>
                    <a:gd name="T70" fmla="*/ 2775 w 3059"/>
                    <a:gd name="T71" fmla="*/ 1142 h 3212"/>
                    <a:gd name="T72" fmla="*/ 2814 w 3059"/>
                    <a:gd name="T73" fmla="*/ 1100 h 3212"/>
                    <a:gd name="T74" fmla="*/ 2504 w 3059"/>
                    <a:gd name="T75" fmla="*/ 1178 h 3212"/>
                    <a:gd name="T76" fmla="*/ 2705 w 3059"/>
                    <a:gd name="T77" fmla="*/ 696 h 3212"/>
                    <a:gd name="T78" fmla="*/ 2707 w 3059"/>
                    <a:gd name="T79" fmla="*/ 600 h 3212"/>
                    <a:gd name="T80" fmla="*/ 2558 w 3059"/>
                    <a:gd name="T81" fmla="*/ 918 h 3212"/>
                    <a:gd name="T82" fmla="*/ 2409 w 3059"/>
                    <a:gd name="T83" fmla="*/ 910 h 3212"/>
                    <a:gd name="T84" fmla="*/ 2423 w 3059"/>
                    <a:gd name="T85" fmla="*/ 788 h 3212"/>
                    <a:gd name="T86" fmla="*/ 2343 w 3059"/>
                    <a:gd name="T87" fmla="*/ 1000 h 3212"/>
                    <a:gd name="T88" fmla="*/ 2245 w 3059"/>
                    <a:gd name="T89" fmla="*/ 1319 h 3212"/>
                    <a:gd name="T90" fmla="*/ 1987 w 3059"/>
                    <a:gd name="T91" fmla="*/ 1497 h 3212"/>
                    <a:gd name="T92" fmla="*/ 1953 w 3059"/>
                    <a:gd name="T93" fmla="*/ 1197 h 3212"/>
                    <a:gd name="T94" fmla="*/ 1957 w 3059"/>
                    <a:gd name="T95" fmla="*/ 1008 h 3212"/>
                    <a:gd name="T96" fmla="*/ 1880 w 3059"/>
                    <a:gd name="T97" fmla="*/ 1312 h 3212"/>
                    <a:gd name="T98" fmla="*/ 1869 w 3059"/>
                    <a:gd name="T99" fmla="*/ 1598 h 3212"/>
                    <a:gd name="T100" fmla="*/ 1702 w 3059"/>
                    <a:gd name="T101" fmla="*/ 1738 h 3212"/>
                    <a:gd name="T102" fmla="*/ 1405 w 3059"/>
                    <a:gd name="T103" fmla="*/ 1866 h 3212"/>
                    <a:gd name="T104" fmla="*/ 1260 w 3059"/>
                    <a:gd name="T105" fmla="*/ 1446 h 3212"/>
                    <a:gd name="T106" fmla="*/ 1443 w 3059"/>
                    <a:gd name="T107" fmla="*/ 1026 h 3212"/>
                    <a:gd name="T108" fmla="*/ 1782 w 3059"/>
                    <a:gd name="T109" fmla="*/ 739 h 3212"/>
                    <a:gd name="T110" fmla="*/ 2157 w 3059"/>
                    <a:gd name="T111" fmla="*/ 598 h 3212"/>
                    <a:gd name="T112" fmla="*/ 2467 w 3059"/>
                    <a:gd name="T113" fmla="*/ 403 h 3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059" h="3212">
                      <a:moveTo>
                        <a:pt x="1498" y="1948"/>
                      </a:moveTo>
                      <a:lnTo>
                        <a:pt x="1500" y="1950"/>
                      </a:lnTo>
                      <a:lnTo>
                        <a:pt x="1504" y="1955"/>
                      </a:lnTo>
                      <a:lnTo>
                        <a:pt x="1512" y="1961"/>
                      </a:lnTo>
                      <a:lnTo>
                        <a:pt x="1522" y="1971"/>
                      </a:lnTo>
                      <a:lnTo>
                        <a:pt x="1533" y="1979"/>
                      </a:lnTo>
                      <a:lnTo>
                        <a:pt x="1544" y="1990"/>
                      </a:lnTo>
                      <a:lnTo>
                        <a:pt x="1555" y="1999"/>
                      </a:lnTo>
                      <a:lnTo>
                        <a:pt x="1564" y="2008"/>
                      </a:lnTo>
                      <a:lnTo>
                        <a:pt x="1572" y="2014"/>
                      </a:lnTo>
                      <a:lnTo>
                        <a:pt x="1578" y="2019"/>
                      </a:lnTo>
                      <a:lnTo>
                        <a:pt x="1580" y="2022"/>
                      </a:lnTo>
                      <a:lnTo>
                        <a:pt x="1537" y="2066"/>
                      </a:lnTo>
                      <a:lnTo>
                        <a:pt x="1499" y="2112"/>
                      </a:lnTo>
                      <a:lnTo>
                        <a:pt x="1464" y="2163"/>
                      </a:lnTo>
                      <a:lnTo>
                        <a:pt x="1433" y="2216"/>
                      </a:lnTo>
                      <a:lnTo>
                        <a:pt x="1405" y="2269"/>
                      </a:lnTo>
                      <a:lnTo>
                        <a:pt x="1382" y="2325"/>
                      </a:lnTo>
                      <a:lnTo>
                        <a:pt x="1362" y="2382"/>
                      </a:lnTo>
                      <a:lnTo>
                        <a:pt x="1345" y="2440"/>
                      </a:lnTo>
                      <a:lnTo>
                        <a:pt x="1330" y="2498"/>
                      </a:lnTo>
                      <a:lnTo>
                        <a:pt x="1318" y="2556"/>
                      </a:lnTo>
                      <a:lnTo>
                        <a:pt x="1310" y="2614"/>
                      </a:lnTo>
                      <a:lnTo>
                        <a:pt x="1303" y="2671"/>
                      </a:lnTo>
                      <a:lnTo>
                        <a:pt x="1299" y="2727"/>
                      </a:lnTo>
                      <a:lnTo>
                        <a:pt x="1296" y="2781"/>
                      </a:lnTo>
                      <a:lnTo>
                        <a:pt x="1295" y="2832"/>
                      </a:lnTo>
                      <a:lnTo>
                        <a:pt x="1296" y="2882"/>
                      </a:lnTo>
                      <a:lnTo>
                        <a:pt x="1300" y="2928"/>
                      </a:lnTo>
                      <a:lnTo>
                        <a:pt x="1303" y="2972"/>
                      </a:lnTo>
                      <a:lnTo>
                        <a:pt x="1308" y="3012"/>
                      </a:lnTo>
                      <a:lnTo>
                        <a:pt x="1314" y="3048"/>
                      </a:lnTo>
                      <a:lnTo>
                        <a:pt x="1321" y="3078"/>
                      </a:lnTo>
                      <a:lnTo>
                        <a:pt x="1328" y="3105"/>
                      </a:lnTo>
                      <a:lnTo>
                        <a:pt x="1335" y="3126"/>
                      </a:lnTo>
                      <a:lnTo>
                        <a:pt x="1343" y="3141"/>
                      </a:lnTo>
                      <a:lnTo>
                        <a:pt x="1335" y="3164"/>
                      </a:lnTo>
                      <a:lnTo>
                        <a:pt x="1326" y="3182"/>
                      </a:lnTo>
                      <a:lnTo>
                        <a:pt x="1314" y="3194"/>
                      </a:lnTo>
                      <a:lnTo>
                        <a:pt x="1302" y="3204"/>
                      </a:lnTo>
                      <a:lnTo>
                        <a:pt x="1289" y="3209"/>
                      </a:lnTo>
                      <a:lnTo>
                        <a:pt x="1274" y="3212"/>
                      </a:lnTo>
                      <a:lnTo>
                        <a:pt x="1263" y="3212"/>
                      </a:lnTo>
                      <a:lnTo>
                        <a:pt x="1260" y="3212"/>
                      </a:lnTo>
                      <a:lnTo>
                        <a:pt x="1248" y="3211"/>
                      </a:lnTo>
                      <a:lnTo>
                        <a:pt x="1235" y="3209"/>
                      </a:lnTo>
                      <a:lnTo>
                        <a:pt x="1224" y="3206"/>
                      </a:lnTo>
                      <a:lnTo>
                        <a:pt x="1215" y="3202"/>
                      </a:lnTo>
                      <a:lnTo>
                        <a:pt x="1207" y="3198"/>
                      </a:lnTo>
                      <a:lnTo>
                        <a:pt x="1203" y="3196"/>
                      </a:lnTo>
                      <a:lnTo>
                        <a:pt x="1202" y="3195"/>
                      </a:lnTo>
                      <a:lnTo>
                        <a:pt x="1196" y="3148"/>
                      </a:lnTo>
                      <a:lnTo>
                        <a:pt x="1191" y="3103"/>
                      </a:lnTo>
                      <a:lnTo>
                        <a:pt x="1185" y="3060"/>
                      </a:lnTo>
                      <a:lnTo>
                        <a:pt x="1180" y="3019"/>
                      </a:lnTo>
                      <a:lnTo>
                        <a:pt x="1174" y="2977"/>
                      </a:lnTo>
                      <a:lnTo>
                        <a:pt x="1170" y="2935"/>
                      </a:lnTo>
                      <a:lnTo>
                        <a:pt x="1167" y="2890"/>
                      </a:lnTo>
                      <a:lnTo>
                        <a:pt x="1163" y="2843"/>
                      </a:lnTo>
                      <a:lnTo>
                        <a:pt x="1161" y="2791"/>
                      </a:lnTo>
                      <a:lnTo>
                        <a:pt x="1161" y="2734"/>
                      </a:lnTo>
                      <a:lnTo>
                        <a:pt x="1152" y="2712"/>
                      </a:lnTo>
                      <a:lnTo>
                        <a:pt x="1144" y="2683"/>
                      </a:lnTo>
                      <a:lnTo>
                        <a:pt x="1133" y="2649"/>
                      </a:lnTo>
                      <a:lnTo>
                        <a:pt x="1120" y="2610"/>
                      </a:lnTo>
                      <a:lnTo>
                        <a:pt x="1106" y="2568"/>
                      </a:lnTo>
                      <a:lnTo>
                        <a:pt x="1089" y="2522"/>
                      </a:lnTo>
                      <a:lnTo>
                        <a:pt x="1070" y="2476"/>
                      </a:lnTo>
                      <a:lnTo>
                        <a:pt x="1048" y="2429"/>
                      </a:lnTo>
                      <a:lnTo>
                        <a:pt x="1024" y="2381"/>
                      </a:lnTo>
                      <a:lnTo>
                        <a:pt x="995" y="2335"/>
                      </a:lnTo>
                      <a:lnTo>
                        <a:pt x="963" y="2290"/>
                      </a:lnTo>
                      <a:lnTo>
                        <a:pt x="973" y="2266"/>
                      </a:lnTo>
                      <a:lnTo>
                        <a:pt x="982" y="2240"/>
                      </a:lnTo>
                      <a:lnTo>
                        <a:pt x="1023" y="2291"/>
                      </a:lnTo>
                      <a:lnTo>
                        <a:pt x="1059" y="2341"/>
                      </a:lnTo>
                      <a:lnTo>
                        <a:pt x="1091" y="2390"/>
                      </a:lnTo>
                      <a:lnTo>
                        <a:pt x="1118" y="2436"/>
                      </a:lnTo>
                      <a:lnTo>
                        <a:pt x="1141" y="2480"/>
                      </a:lnTo>
                      <a:lnTo>
                        <a:pt x="1161" y="2521"/>
                      </a:lnTo>
                      <a:lnTo>
                        <a:pt x="1178" y="2558"/>
                      </a:lnTo>
                      <a:lnTo>
                        <a:pt x="1191" y="2591"/>
                      </a:lnTo>
                      <a:lnTo>
                        <a:pt x="1197" y="2528"/>
                      </a:lnTo>
                      <a:lnTo>
                        <a:pt x="1207" y="2465"/>
                      </a:lnTo>
                      <a:lnTo>
                        <a:pt x="1222" y="2406"/>
                      </a:lnTo>
                      <a:lnTo>
                        <a:pt x="1239" y="2347"/>
                      </a:lnTo>
                      <a:lnTo>
                        <a:pt x="1261" y="2290"/>
                      </a:lnTo>
                      <a:lnTo>
                        <a:pt x="1288" y="2235"/>
                      </a:lnTo>
                      <a:lnTo>
                        <a:pt x="1319" y="2178"/>
                      </a:lnTo>
                      <a:lnTo>
                        <a:pt x="1356" y="2122"/>
                      </a:lnTo>
                      <a:lnTo>
                        <a:pt x="1398" y="2065"/>
                      </a:lnTo>
                      <a:lnTo>
                        <a:pt x="1445" y="2007"/>
                      </a:lnTo>
                      <a:lnTo>
                        <a:pt x="1498" y="1948"/>
                      </a:lnTo>
                      <a:close/>
                      <a:moveTo>
                        <a:pt x="153" y="1571"/>
                      </a:moveTo>
                      <a:lnTo>
                        <a:pt x="185" y="1571"/>
                      </a:lnTo>
                      <a:lnTo>
                        <a:pt x="219" y="1572"/>
                      </a:lnTo>
                      <a:lnTo>
                        <a:pt x="254" y="1573"/>
                      </a:lnTo>
                      <a:lnTo>
                        <a:pt x="291" y="1575"/>
                      </a:lnTo>
                      <a:lnTo>
                        <a:pt x="330" y="1579"/>
                      </a:lnTo>
                      <a:lnTo>
                        <a:pt x="369" y="1583"/>
                      </a:lnTo>
                      <a:lnTo>
                        <a:pt x="410" y="1587"/>
                      </a:lnTo>
                      <a:lnTo>
                        <a:pt x="451" y="1593"/>
                      </a:lnTo>
                      <a:lnTo>
                        <a:pt x="493" y="1600"/>
                      </a:lnTo>
                      <a:lnTo>
                        <a:pt x="534" y="1608"/>
                      </a:lnTo>
                      <a:lnTo>
                        <a:pt x="575" y="1618"/>
                      </a:lnTo>
                      <a:lnTo>
                        <a:pt x="616" y="1629"/>
                      </a:lnTo>
                      <a:lnTo>
                        <a:pt x="656" y="1642"/>
                      </a:lnTo>
                      <a:lnTo>
                        <a:pt x="696" y="1656"/>
                      </a:lnTo>
                      <a:lnTo>
                        <a:pt x="733" y="1671"/>
                      </a:lnTo>
                      <a:lnTo>
                        <a:pt x="771" y="1689"/>
                      </a:lnTo>
                      <a:lnTo>
                        <a:pt x="806" y="1708"/>
                      </a:lnTo>
                      <a:lnTo>
                        <a:pt x="839" y="1729"/>
                      </a:lnTo>
                      <a:lnTo>
                        <a:pt x="870" y="1754"/>
                      </a:lnTo>
                      <a:lnTo>
                        <a:pt x="898" y="1779"/>
                      </a:lnTo>
                      <a:lnTo>
                        <a:pt x="925" y="1806"/>
                      </a:lnTo>
                      <a:lnTo>
                        <a:pt x="948" y="1837"/>
                      </a:lnTo>
                      <a:lnTo>
                        <a:pt x="968" y="1870"/>
                      </a:lnTo>
                      <a:lnTo>
                        <a:pt x="985" y="1904"/>
                      </a:lnTo>
                      <a:lnTo>
                        <a:pt x="997" y="1942"/>
                      </a:lnTo>
                      <a:lnTo>
                        <a:pt x="1007" y="1982"/>
                      </a:lnTo>
                      <a:lnTo>
                        <a:pt x="1012" y="2026"/>
                      </a:lnTo>
                      <a:lnTo>
                        <a:pt x="1013" y="2072"/>
                      </a:lnTo>
                      <a:lnTo>
                        <a:pt x="1009" y="2121"/>
                      </a:lnTo>
                      <a:lnTo>
                        <a:pt x="1001" y="2173"/>
                      </a:lnTo>
                      <a:lnTo>
                        <a:pt x="986" y="2228"/>
                      </a:lnTo>
                      <a:lnTo>
                        <a:pt x="985" y="2232"/>
                      </a:lnTo>
                      <a:lnTo>
                        <a:pt x="983" y="2236"/>
                      </a:lnTo>
                      <a:lnTo>
                        <a:pt x="982" y="2240"/>
                      </a:lnTo>
                      <a:lnTo>
                        <a:pt x="941" y="2193"/>
                      </a:lnTo>
                      <a:lnTo>
                        <a:pt x="897" y="2147"/>
                      </a:lnTo>
                      <a:lnTo>
                        <a:pt x="849" y="2102"/>
                      </a:lnTo>
                      <a:lnTo>
                        <a:pt x="795" y="2056"/>
                      </a:lnTo>
                      <a:lnTo>
                        <a:pt x="737" y="2012"/>
                      </a:lnTo>
                      <a:lnTo>
                        <a:pt x="674" y="1969"/>
                      </a:lnTo>
                      <a:lnTo>
                        <a:pt x="607" y="1928"/>
                      </a:lnTo>
                      <a:lnTo>
                        <a:pt x="534" y="1888"/>
                      </a:lnTo>
                      <a:lnTo>
                        <a:pt x="455" y="1851"/>
                      </a:lnTo>
                      <a:lnTo>
                        <a:pt x="530" y="1896"/>
                      </a:lnTo>
                      <a:lnTo>
                        <a:pt x="599" y="1942"/>
                      </a:lnTo>
                      <a:lnTo>
                        <a:pt x="664" y="1991"/>
                      </a:lnTo>
                      <a:lnTo>
                        <a:pt x="725" y="2039"/>
                      </a:lnTo>
                      <a:lnTo>
                        <a:pt x="781" y="2090"/>
                      </a:lnTo>
                      <a:lnTo>
                        <a:pt x="832" y="2140"/>
                      </a:lnTo>
                      <a:lnTo>
                        <a:pt x="880" y="2190"/>
                      </a:lnTo>
                      <a:lnTo>
                        <a:pt x="924" y="2241"/>
                      </a:lnTo>
                      <a:lnTo>
                        <a:pt x="963" y="2290"/>
                      </a:lnTo>
                      <a:lnTo>
                        <a:pt x="945" y="2329"/>
                      </a:lnTo>
                      <a:lnTo>
                        <a:pt x="923" y="2364"/>
                      </a:lnTo>
                      <a:lnTo>
                        <a:pt x="898" y="2394"/>
                      </a:lnTo>
                      <a:lnTo>
                        <a:pt x="873" y="2418"/>
                      </a:lnTo>
                      <a:lnTo>
                        <a:pt x="846" y="2437"/>
                      </a:lnTo>
                      <a:lnTo>
                        <a:pt x="817" y="2453"/>
                      </a:lnTo>
                      <a:lnTo>
                        <a:pt x="787" y="2463"/>
                      </a:lnTo>
                      <a:lnTo>
                        <a:pt x="755" y="2470"/>
                      </a:lnTo>
                      <a:lnTo>
                        <a:pt x="724" y="2472"/>
                      </a:lnTo>
                      <a:lnTo>
                        <a:pt x="692" y="2471"/>
                      </a:lnTo>
                      <a:lnTo>
                        <a:pt x="659" y="2465"/>
                      </a:lnTo>
                      <a:lnTo>
                        <a:pt x="626" y="2457"/>
                      </a:lnTo>
                      <a:lnTo>
                        <a:pt x="593" y="2445"/>
                      </a:lnTo>
                      <a:lnTo>
                        <a:pt x="560" y="2431"/>
                      </a:lnTo>
                      <a:lnTo>
                        <a:pt x="527" y="2413"/>
                      </a:lnTo>
                      <a:lnTo>
                        <a:pt x="495" y="2393"/>
                      </a:lnTo>
                      <a:lnTo>
                        <a:pt x="464" y="2371"/>
                      </a:lnTo>
                      <a:lnTo>
                        <a:pt x="434" y="2345"/>
                      </a:lnTo>
                      <a:lnTo>
                        <a:pt x="406" y="2319"/>
                      </a:lnTo>
                      <a:lnTo>
                        <a:pt x="379" y="2290"/>
                      </a:lnTo>
                      <a:lnTo>
                        <a:pt x="353" y="2260"/>
                      </a:lnTo>
                      <a:lnTo>
                        <a:pt x="330" y="2228"/>
                      </a:lnTo>
                      <a:lnTo>
                        <a:pt x="309" y="2194"/>
                      </a:lnTo>
                      <a:lnTo>
                        <a:pt x="289" y="2161"/>
                      </a:lnTo>
                      <a:lnTo>
                        <a:pt x="273" y="2126"/>
                      </a:lnTo>
                      <a:lnTo>
                        <a:pt x="259" y="2090"/>
                      </a:lnTo>
                      <a:lnTo>
                        <a:pt x="242" y="2044"/>
                      </a:lnTo>
                      <a:lnTo>
                        <a:pt x="224" y="1997"/>
                      </a:lnTo>
                      <a:lnTo>
                        <a:pt x="205" y="1952"/>
                      </a:lnTo>
                      <a:lnTo>
                        <a:pt x="185" y="1908"/>
                      </a:lnTo>
                      <a:lnTo>
                        <a:pt x="165" y="1864"/>
                      </a:lnTo>
                      <a:lnTo>
                        <a:pt x="144" y="1824"/>
                      </a:lnTo>
                      <a:lnTo>
                        <a:pt x="124" y="1785"/>
                      </a:lnTo>
                      <a:lnTo>
                        <a:pt x="104" y="1749"/>
                      </a:lnTo>
                      <a:lnTo>
                        <a:pt x="86" y="1716"/>
                      </a:lnTo>
                      <a:lnTo>
                        <a:pt x="68" y="1685"/>
                      </a:lnTo>
                      <a:lnTo>
                        <a:pt x="52" y="1658"/>
                      </a:lnTo>
                      <a:lnTo>
                        <a:pt x="37" y="1633"/>
                      </a:lnTo>
                      <a:lnTo>
                        <a:pt x="24" y="1613"/>
                      </a:lnTo>
                      <a:lnTo>
                        <a:pt x="14" y="1598"/>
                      </a:lnTo>
                      <a:lnTo>
                        <a:pt x="7" y="1586"/>
                      </a:lnTo>
                      <a:lnTo>
                        <a:pt x="1" y="1579"/>
                      </a:lnTo>
                      <a:lnTo>
                        <a:pt x="0" y="1575"/>
                      </a:lnTo>
                      <a:lnTo>
                        <a:pt x="2" y="1575"/>
                      </a:lnTo>
                      <a:lnTo>
                        <a:pt x="9" y="1575"/>
                      </a:lnTo>
                      <a:lnTo>
                        <a:pt x="19" y="1574"/>
                      </a:lnTo>
                      <a:lnTo>
                        <a:pt x="33" y="1573"/>
                      </a:lnTo>
                      <a:lnTo>
                        <a:pt x="52" y="1572"/>
                      </a:lnTo>
                      <a:lnTo>
                        <a:pt x="73" y="1572"/>
                      </a:lnTo>
                      <a:lnTo>
                        <a:pt x="97" y="1571"/>
                      </a:lnTo>
                      <a:lnTo>
                        <a:pt x="123" y="1571"/>
                      </a:lnTo>
                      <a:lnTo>
                        <a:pt x="153" y="1571"/>
                      </a:lnTo>
                      <a:close/>
                      <a:moveTo>
                        <a:pt x="2780" y="0"/>
                      </a:moveTo>
                      <a:lnTo>
                        <a:pt x="2780" y="0"/>
                      </a:lnTo>
                      <a:lnTo>
                        <a:pt x="2829" y="75"/>
                      </a:lnTo>
                      <a:lnTo>
                        <a:pt x="2873" y="152"/>
                      </a:lnTo>
                      <a:lnTo>
                        <a:pt x="2913" y="232"/>
                      </a:lnTo>
                      <a:lnTo>
                        <a:pt x="2947" y="313"/>
                      </a:lnTo>
                      <a:lnTo>
                        <a:pt x="2977" y="396"/>
                      </a:lnTo>
                      <a:lnTo>
                        <a:pt x="3002" y="482"/>
                      </a:lnTo>
                      <a:lnTo>
                        <a:pt x="3023" y="568"/>
                      </a:lnTo>
                      <a:lnTo>
                        <a:pt x="3038" y="655"/>
                      </a:lnTo>
                      <a:lnTo>
                        <a:pt x="3049" y="742"/>
                      </a:lnTo>
                      <a:lnTo>
                        <a:pt x="3057" y="830"/>
                      </a:lnTo>
                      <a:lnTo>
                        <a:pt x="3059" y="917"/>
                      </a:lnTo>
                      <a:lnTo>
                        <a:pt x="3058" y="1005"/>
                      </a:lnTo>
                      <a:lnTo>
                        <a:pt x="3052" y="1091"/>
                      </a:lnTo>
                      <a:lnTo>
                        <a:pt x="3041" y="1177"/>
                      </a:lnTo>
                      <a:lnTo>
                        <a:pt x="3028" y="1261"/>
                      </a:lnTo>
                      <a:lnTo>
                        <a:pt x="3010" y="1343"/>
                      </a:lnTo>
                      <a:lnTo>
                        <a:pt x="2988" y="1425"/>
                      </a:lnTo>
                      <a:lnTo>
                        <a:pt x="2962" y="1503"/>
                      </a:lnTo>
                      <a:lnTo>
                        <a:pt x="2933" y="1579"/>
                      </a:lnTo>
                      <a:lnTo>
                        <a:pt x="2900" y="1652"/>
                      </a:lnTo>
                      <a:lnTo>
                        <a:pt x="2862" y="1722"/>
                      </a:lnTo>
                      <a:lnTo>
                        <a:pt x="2821" y="1788"/>
                      </a:lnTo>
                      <a:lnTo>
                        <a:pt x="2778" y="1852"/>
                      </a:lnTo>
                      <a:lnTo>
                        <a:pt x="2730" y="1911"/>
                      </a:lnTo>
                      <a:lnTo>
                        <a:pt x="2674" y="1971"/>
                      </a:lnTo>
                      <a:lnTo>
                        <a:pt x="2618" y="2024"/>
                      </a:lnTo>
                      <a:lnTo>
                        <a:pt x="2562" y="2070"/>
                      </a:lnTo>
                      <a:lnTo>
                        <a:pt x="2507" y="2109"/>
                      </a:lnTo>
                      <a:lnTo>
                        <a:pt x="2451" y="2143"/>
                      </a:lnTo>
                      <a:lnTo>
                        <a:pt x="2396" y="2170"/>
                      </a:lnTo>
                      <a:lnTo>
                        <a:pt x="2342" y="2191"/>
                      </a:lnTo>
                      <a:lnTo>
                        <a:pt x="2288" y="2207"/>
                      </a:lnTo>
                      <a:lnTo>
                        <a:pt x="2235" y="2219"/>
                      </a:lnTo>
                      <a:lnTo>
                        <a:pt x="2184" y="2226"/>
                      </a:lnTo>
                      <a:lnTo>
                        <a:pt x="2133" y="2229"/>
                      </a:lnTo>
                      <a:lnTo>
                        <a:pt x="2083" y="2228"/>
                      </a:lnTo>
                      <a:lnTo>
                        <a:pt x="2034" y="2224"/>
                      </a:lnTo>
                      <a:lnTo>
                        <a:pt x="1988" y="2217"/>
                      </a:lnTo>
                      <a:lnTo>
                        <a:pt x="1942" y="2206"/>
                      </a:lnTo>
                      <a:lnTo>
                        <a:pt x="1899" y="2193"/>
                      </a:lnTo>
                      <a:lnTo>
                        <a:pt x="1856" y="2180"/>
                      </a:lnTo>
                      <a:lnTo>
                        <a:pt x="1816" y="2164"/>
                      </a:lnTo>
                      <a:lnTo>
                        <a:pt x="1778" y="2147"/>
                      </a:lnTo>
                      <a:lnTo>
                        <a:pt x="1743" y="2128"/>
                      </a:lnTo>
                      <a:lnTo>
                        <a:pt x="1709" y="2110"/>
                      </a:lnTo>
                      <a:lnTo>
                        <a:pt x="1678" y="2091"/>
                      </a:lnTo>
                      <a:lnTo>
                        <a:pt x="1649" y="2073"/>
                      </a:lnTo>
                      <a:lnTo>
                        <a:pt x="1623" y="2055"/>
                      </a:lnTo>
                      <a:lnTo>
                        <a:pt x="1600" y="2038"/>
                      </a:lnTo>
                      <a:lnTo>
                        <a:pt x="1580" y="2023"/>
                      </a:lnTo>
                      <a:lnTo>
                        <a:pt x="1605" y="1995"/>
                      </a:lnTo>
                      <a:lnTo>
                        <a:pt x="1631" y="1969"/>
                      </a:lnTo>
                      <a:lnTo>
                        <a:pt x="1654" y="1943"/>
                      </a:lnTo>
                      <a:lnTo>
                        <a:pt x="1677" y="1919"/>
                      </a:lnTo>
                      <a:lnTo>
                        <a:pt x="1699" y="1896"/>
                      </a:lnTo>
                      <a:lnTo>
                        <a:pt x="1723" y="1873"/>
                      </a:lnTo>
                      <a:lnTo>
                        <a:pt x="1746" y="1849"/>
                      </a:lnTo>
                      <a:lnTo>
                        <a:pt x="1773" y="1824"/>
                      </a:lnTo>
                      <a:lnTo>
                        <a:pt x="1800" y="1798"/>
                      </a:lnTo>
                      <a:lnTo>
                        <a:pt x="1830" y="1772"/>
                      </a:lnTo>
                      <a:lnTo>
                        <a:pt x="1862" y="1743"/>
                      </a:lnTo>
                      <a:lnTo>
                        <a:pt x="1898" y="1713"/>
                      </a:lnTo>
                      <a:lnTo>
                        <a:pt x="1939" y="1680"/>
                      </a:lnTo>
                      <a:lnTo>
                        <a:pt x="1983" y="1644"/>
                      </a:lnTo>
                      <a:lnTo>
                        <a:pt x="2019" y="1656"/>
                      </a:lnTo>
                      <a:lnTo>
                        <a:pt x="2056" y="1663"/>
                      </a:lnTo>
                      <a:lnTo>
                        <a:pt x="2096" y="1668"/>
                      </a:lnTo>
                      <a:lnTo>
                        <a:pt x="2136" y="1669"/>
                      </a:lnTo>
                      <a:lnTo>
                        <a:pt x="2178" y="1669"/>
                      </a:lnTo>
                      <a:lnTo>
                        <a:pt x="2220" y="1666"/>
                      </a:lnTo>
                      <a:lnTo>
                        <a:pt x="2263" y="1661"/>
                      </a:lnTo>
                      <a:lnTo>
                        <a:pt x="2305" y="1655"/>
                      </a:lnTo>
                      <a:lnTo>
                        <a:pt x="2345" y="1646"/>
                      </a:lnTo>
                      <a:lnTo>
                        <a:pt x="2385" y="1638"/>
                      </a:lnTo>
                      <a:lnTo>
                        <a:pt x="2423" y="1628"/>
                      </a:lnTo>
                      <a:lnTo>
                        <a:pt x="2460" y="1618"/>
                      </a:lnTo>
                      <a:lnTo>
                        <a:pt x="2493" y="1608"/>
                      </a:lnTo>
                      <a:lnTo>
                        <a:pt x="2522" y="1599"/>
                      </a:lnTo>
                      <a:lnTo>
                        <a:pt x="2550" y="1589"/>
                      </a:lnTo>
                      <a:lnTo>
                        <a:pt x="2573" y="1581"/>
                      </a:lnTo>
                      <a:lnTo>
                        <a:pt x="2592" y="1574"/>
                      </a:lnTo>
                      <a:lnTo>
                        <a:pt x="2605" y="1569"/>
                      </a:lnTo>
                      <a:lnTo>
                        <a:pt x="2614" y="1566"/>
                      </a:lnTo>
                      <a:lnTo>
                        <a:pt x="2617" y="1564"/>
                      </a:lnTo>
                      <a:lnTo>
                        <a:pt x="2543" y="1581"/>
                      </a:lnTo>
                      <a:lnTo>
                        <a:pt x="2474" y="1591"/>
                      </a:lnTo>
                      <a:lnTo>
                        <a:pt x="2409" y="1599"/>
                      </a:lnTo>
                      <a:lnTo>
                        <a:pt x="2348" y="1602"/>
                      </a:lnTo>
                      <a:lnTo>
                        <a:pt x="2290" y="1603"/>
                      </a:lnTo>
                      <a:lnTo>
                        <a:pt x="2239" y="1601"/>
                      </a:lnTo>
                      <a:lnTo>
                        <a:pt x="2191" y="1598"/>
                      </a:lnTo>
                      <a:lnTo>
                        <a:pt x="2150" y="1592"/>
                      </a:lnTo>
                      <a:lnTo>
                        <a:pt x="2113" y="1586"/>
                      </a:lnTo>
                      <a:lnTo>
                        <a:pt x="2084" y="1581"/>
                      </a:lnTo>
                      <a:lnTo>
                        <a:pt x="2061" y="1574"/>
                      </a:lnTo>
                      <a:lnTo>
                        <a:pt x="2065" y="1571"/>
                      </a:lnTo>
                      <a:lnTo>
                        <a:pt x="2075" y="1565"/>
                      </a:lnTo>
                      <a:lnTo>
                        <a:pt x="2087" y="1555"/>
                      </a:lnTo>
                      <a:lnTo>
                        <a:pt x="2103" y="1544"/>
                      </a:lnTo>
                      <a:lnTo>
                        <a:pt x="2122" y="1530"/>
                      </a:lnTo>
                      <a:lnTo>
                        <a:pt x="2144" y="1514"/>
                      </a:lnTo>
                      <a:lnTo>
                        <a:pt x="2167" y="1496"/>
                      </a:lnTo>
                      <a:lnTo>
                        <a:pt x="2193" y="1477"/>
                      </a:lnTo>
                      <a:lnTo>
                        <a:pt x="2219" y="1457"/>
                      </a:lnTo>
                      <a:lnTo>
                        <a:pt x="2245" y="1436"/>
                      </a:lnTo>
                      <a:lnTo>
                        <a:pt x="2273" y="1415"/>
                      </a:lnTo>
                      <a:lnTo>
                        <a:pt x="2299" y="1393"/>
                      </a:lnTo>
                      <a:lnTo>
                        <a:pt x="2324" y="1371"/>
                      </a:lnTo>
                      <a:lnTo>
                        <a:pt x="2350" y="1350"/>
                      </a:lnTo>
                      <a:lnTo>
                        <a:pt x="2373" y="1328"/>
                      </a:lnTo>
                      <a:lnTo>
                        <a:pt x="2393" y="1307"/>
                      </a:lnTo>
                      <a:lnTo>
                        <a:pt x="2411" y="1288"/>
                      </a:lnTo>
                      <a:lnTo>
                        <a:pt x="2427" y="1269"/>
                      </a:lnTo>
                      <a:lnTo>
                        <a:pt x="2466" y="1268"/>
                      </a:lnTo>
                      <a:lnTo>
                        <a:pt x="2505" y="1263"/>
                      </a:lnTo>
                      <a:lnTo>
                        <a:pt x="2542" y="1256"/>
                      </a:lnTo>
                      <a:lnTo>
                        <a:pt x="2577" y="1245"/>
                      </a:lnTo>
                      <a:lnTo>
                        <a:pt x="2613" y="1234"/>
                      </a:lnTo>
                      <a:lnTo>
                        <a:pt x="2644" y="1220"/>
                      </a:lnTo>
                      <a:lnTo>
                        <a:pt x="2675" y="1205"/>
                      </a:lnTo>
                      <a:lnTo>
                        <a:pt x="2704" y="1189"/>
                      </a:lnTo>
                      <a:lnTo>
                        <a:pt x="2730" y="1173"/>
                      </a:lnTo>
                      <a:lnTo>
                        <a:pt x="2754" y="1157"/>
                      </a:lnTo>
                      <a:lnTo>
                        <a:pt x="2775" y="1142"/>
                      </a:lnTo>
                      <a:lnTo>
                        <a:pt x="2794" y="1127"/>
                      </a:lnTo>
                      <a:lnTo>
                        <a:pt x="2811" y="1115"/>
                      </a:lnTo>
                      <a:lnTo>
                        <a:pt x="2823" y="1104"/>
                      </a:lnTo>
                      <a:lnTo>
                        <a:pt x="2831" y="1096"/>
                      </a:lnTo>
                      <a:lnTo>
                        <a:pt x="2837" y="1090"/>
                      </a:lnTo>
                      <a:lnTo>
                        <a:pt x="2839" y="1088"/>
                      </a:lnTo>
                      <a:lnTo>
                        <a:pt x="2835" y="1089"/>
                      </a:lnTo>
                      <a:lnTo>
                        <a:pt x="2827" y="1094"/>
                      </a:lnTo>
                      <a:lnTo>
                        <a:pt x="2814" y="1100"/>
                      </a:lnTo>
                      <a:lnTo>
                        <a:pt x="2797" y="1107"/>
                      </a:lnTo>
                      <a:lnTo>
                        <a:pt x="2775" y="1118"/>
                      </a:lnTo>
                      <a:lnTo>
                        <a:pt x="2750" y="1128"/>
                      </a:lnTo>
                      <a:lnTo>
                        <a:pt x="2719" y="1139"/>
                      </a:lnTo>
                      <a:lnTo>
                        <a:pt x="2685" y="1149"/>
                      </a:lnTo>
                      <a:lnTo>
                        <a:pt x="2646" y="1159"/>
                      </a:lnTo>
                      <a:lnTo>
                        <a:pt x="2603" y="1167"/>
                      </a:lnTo>
                      <a:lnTo>
                        <a:pt x="2555" y="1174"/>
                      </a:lnTo>
                      <a:lnTo>
                        <a:pt x="2504" y="1178"/>
                      </a:lnTo>
                      <a:lnTo>
                        <a:pt x="2544" y="1116"/>
                      </a:lnTo>
                      <a:lnTo>
                        <a:pt x="2581" y="1053"/>
                      </a:lnTo>
                      <a:lnTo>
                        <a:pt x="2611" y="994"/>
                      </a:lnTo>
                      <a:lnTo>
                        <a:pt x="2637" y="936"/>
                      </a:lnTo>
                      <a:lnTo>
                        <a:pt x="2658" y="882"/>
                      </a:lnTo>
                      <a:lnTo>
                        <a:pt x="2674" y="830"/>
                      </a:lnTo>
                      <a:lnTo>
                        <a:pt x="2688" y="781"/>
                      </a:lnTo>
                      <a:lnTo>
                        <a:pt x="2698" y="736"/>
                      </a:lnTo>
                      <a:lnTo>
                        <a:pt x="2705" y="696"/>
                      </a:lnTo>
                      <a:lnTo>
                        <a:pt x="2710" y="661"/>
                      </a:lnTo>
                      <a:lnTo>
                        <a:pt x="2714" y="631"/>
                      </a:lnTo>
                      <a:lnTo>
                        <a:pt x="2715" y="606"/>
                      </a:lnTo>
                      <a:lnTo>
                        <a:pt x="2716" y="589"/>
                      </a:lnTo>
                      <a:lnTo>
                        <a:pt x="2716" y="578"/>
                      </a:lnTo>
                      <a:lnTo>
                        <a:pt x="2716" y="575"/>
                      </a:lnTo>
                      <a:lnTo>
                        <a:pt x="2715" y="577"/>
                      </a:lnTo>
                      <a:lnTo>
                        <a:pt x="2712" y="586"/>
                      </a:lnTo>
                      <a:lnTo>
                        <a:pt x="2707" y="600"/>
                      </a:lnTo>
                      <a:lnTo>
                        <a:pt x="2699" y="620"/>
                      </a:lnTo>
                      <a:lnTo>
                        <a:pt x="2691" y="644"/>
                      </a:lnTo>
                      <a:lnTo>
                        <a:pt x="2679" y="673"/>
                      </a:lnTo>
                      <a:lnTo>
                        <a:pt x="2665" y="705"/>
                      </a:lnTo>
                      <a:lnTo>
                        <a:pt x="2649" y="742"/>
                      </a:lnTo>
                      <a:lnTo>
                        <a:pt x="2630" y="782"/>
                      </a:lnTo>
                      <a:lnTo>
                        <a:pt x="2608" y="825"/>
                      </a:lnTo>
                      <a:lnTo>
                        <a:pt x="2585" y="871"/>
                      </a:lnTo>
                      <a:lnTo>
                        <a:pt x="2558" y="918"/>
                      </a:lnTo>
                      <a:lnTo>
                        <a:pt x="2529" y="969"/>
                      </a:lnTo>
                      <a:lnTo>
                        <a:pt x="2497" y="1021"/>
                      </a:lnTo>
                      <a:lnTo>
                        <a:pt x="2462" y="1073"/>
                      </a:lnTo>
                      <a:lnTo>
                        <a:pt x="2423" y="1127"/>
                      </a:lnTo>
                      <a:lnTo>
                        <a:pt x="2415" y="1078"/>
                      </a:lnTo>
                      <a:lnTo>
                        <a:pt x="2410" y="1030"/>
                      </a:lnTo>
                      <a:lnTo>
                        <a:pt x="2407" y="987"/>
                      </a:lnTo>
                      <a:lnTo>
                        <a:pt x="2408" y="947"/>
                      </a:lnTo>
                      <a:lnTo>
                        <a:pt x="2409" y="910"/>
                      </a:lnTo>
                      <a:lnTo>
                        <a:pt x="2412" y="877"/>
                      </a:lnTo>
                      <a:lnTo>
                        <a:pt x="2417" y="849"/>
                      </a:lnTo>
                      <a:lnTo>
                        <a:pt x="2421" y="825"/>
                      </a:lnTo>
                      <a:lnTo>
                        <a:pt x="2425" y="806"/>
                      </a:lnTo>
                      <a:lnTo>
                        <a:pt x="2428" y="791"/>
                      </a:lnTo>
                      <a:lnTo>
                        <a:pt x="2430" y="782"/>
                      </a:lnTo>
                      <a:lnTo>
                        <a:pt x="2429" y="778"/>
                      </a:lnTo>
                      <a:lnTo>
                        <a:pt x="2428" y="780"/>
                      </a:lnTo>
                      <a:lnTo>
                        <a:pt x="2423" y="788"/>
                      </a:lnTo>
                      <a:lnTo>
                        <a:pt x="2417" y="798"/>
                      </a:lnTo>
                      <a:lnTo>
                        <a:pt x="2409" y="813"/>
                      </a:lnTo>
                      <a:lnTo>
                        <a:pt x="2400" y="832"/>
                      </a:lnTo>
                      <a:lnTo>
                        <a:pt x="2390" y="853"/>
                      </a:lnTo>
                      <a:lnTo>
                        <a:pt x="2379" y="877"/>
                      </a:lnTo>
                      <a:lnTo>
                        <a:pt x="2370" y="905"/>
                      </a:lnTo>
                      <a:lnTo>
                        <a:pt x="2360" y="934"/>
                      </a:lnTo>
                      <a:lnTo>
                        <a:pt x="2351" y="966"/>
                      </a:lnTo>
                      <a:lnTo>
                        <a:pt x="2343" y="1000"/>
                      </a:lnTo>
                      <a:lnTo>
                        <a:pt x="2338" y="1034"/>
                      </a:lnTo>
                      <a:lnTo>
                        <a:pt x="2333" y="1070"/>
                      </a:lnTo>
                      <a:lnTo>
                        <a:pt x="2333" y="1107"/>
                      </a:lnTo>
                      <a:lnTo>
                        <a:pt x="2335" y="1145"/>
                      </a:lnTo>
                      <a:lnTo>
                        <a:pt x="2341" y="1183"/>
                      </a:lnTo>
                      <a:lnTo>
                        <a:pt x="2351" y="1220"/>
                      </a:lnTo>
                      <a:lnTo>
                        <a:pt x="2318" y="1255"/>
                      </a:lnTo>
                      <a:lnTo>
                        <a:pt x="2283" y="1288"/>
                      </a:lnTo>
                      <a:lnTo>
                        <a:pt x="2245" y="1319"/>
                      </a:lnTo>
                      <a:lnTo>
                        <a:pt x="2208" y="1349"/>
                      </a:lnTo>
                      <a:lnTo>
                        <a:pt x="2171" y="1377"/>
                      </a:lnTo>
                      <a:lnTo>
                        <a:pt x="2133" y="1405"/>
                      </a:lnTo>
                      <a:lnTo>
                        <a:pt x="2098" y="1429"/>
                      </a:lnTo>
                      <a:lnTo>
                        <a:pt x="2065" y="1451"/>
                      </a:lnTo>
                      <a:lnTo>
                        <a:pt x="2035" y="1471"/>
                      </a:lnTo>
                      <a:lnTo>
                        <a:pt x="2009" y="1489"/>
                      </a:lnTo>
                      <a:lnTo>
                        <a:pt x="1989" y="1504"/>
                      </a:lnTo>
                      <a:lnTo>
                        <a:pt x="1987" y="1497"/>
                      </a:lnTo>
                      <a:lnTo>
                        <a:pt x="1983" y="1486"/>
                      </a:lnTo>
                      <a:lnTo>
                        <a:pt x="1978" y="1468"/>
                      </a:lnTo>
                      <a:lnTo>
                        <a:pt x="1973" y="1445"/>
                      </a:lnTo>
                      <a:lnTo>
                        <a:pt x="1967" y="1415"/>
                      </a:lnTo>
                      <a:lnTo>
                        <a:pt x="1963" y="1381"/>
                      </a:lnTo>
                      <a:lnTo>
                        <a:pt x="1958" y="1342"/>
                      </a:lnTo>
                      <a:lnTo>
                        <a:pt x="1954" y="1298"/>
                      </a:lnTo>
                      <a:lnTo>
                        <a:pt x="1953" y="1250"/>
                      </a:lnTo>
                      <a:lnTo>
                        <a:pt x="1953" y="1197"/>
                      </a:lnTo>
                      <a:lnTo>
                        <a:pt x="1955" y="1140"/>
                      </a:lnTo>
                      <a:lnTo>
                        <a:pt x="1961" y="1080"/>
                      </a:lnTo>
                      <a:lnTo>
                        <a:pt x="1969" y="1015"/>
                      </a:lnTo>
                      <a:lnTo>
                        <a:pt x="1983" y="948"/>
                      </a:lnTo>
                      <a:lnTo>
                        <a:pt x="1981" y="950"/>
                      </a:lnTo>
                      <a:lnTo>
                        <a:pt x="1977" y="959"/>
                      </a:lnTo>
                      <a:lnTo>
                        <a:pt x="1973" y="971"/>
                      </a:lnTo>
                      <a:lnTo>
                        <a:pt x="1965" y="988"/>
                      </a:lnTo>
                      <a:lnTo>
                        <a:pt x="1957" y="1008"/>
                      </a:lnTo>
                      <a:lnTo>
                        <a:pt x="1948" y="1033"/>
                      </a:lnTo>
                      <a:lnTo>
                        <a:pt x="1939" y="1061"/>
                      </a:lnTo>
                      <a:lnTo>
                        <a:pt x="1929" y="1091"/>
                      </a:lnTo>
                      <a:lnTo>
                        <a:pt x="1919" y="1124"/>
                      </a:lnTo>
                      <a:lnTo>
                        <a:pt x="1909" y="1159"/>
                      </a:lnTo>
                      <a:lnTo>
                        <a:pt x="1900" y="1196"/>
                      </a:lnTo>
                      <a:lnTo>
                        <a:pt x="1892" y="1234"/>
                      </a:lnTo>
                      <a:lnTo>
                        <a:pt x="1885" y="1272"/>
                      </a:lnTo>
                      <a:lnTo>
                        <a:pt x="1880" y="1312"/>
                      </a:lnTo>
                      <a:lnTo>
                        <a:pt x="1876" y="1351"/>
                      </a:lnTo>
                      <a:lnTo>
                        <a:pt x="1875" y="1390"/>
                      </a:lnTo>
                      <a:lnTo>
                        <a:pt x="1877" y="1428"/>
                      </a:lnTo>
                      <a:lnTo>
                        <a:pt x="1880" y="1465"/>
                      </a:lnTo>
                      <a:lnTo>
                        <a:pt x="1888" y="1501"/>
                      </a:lnTo>
                      <a:lnTo>
                        <a:pt x="1899" y="1534"/>
                      </a:lnTo>
                      <a:lnTo>
                        <a:pt x="1913" y="1565"/>
                      </a:lnTo>
                      <a:lnTo>
                        <a:pt x="1890" y="1582"/>
                      </a:lnTo>
                      <a:lnTo>
                        <a:pt x="1869" y="1598"/>
                      </a:lnTo>
                      <a:lnTo>
                        <a:pt x="1849" y="1612"/>
                      </a:lnTo>
                      <a:lnTo>
                        <a:pt x="1831" y="1627"/>
                      </a:lnTo>
                      <a:lnTo>
                        <a:pt x="1813" y="1641"/>
                      </a:lnTo>
                      <a:lnTo>
                        <a:pt x="1796" y="1655"/>
                      </a:lnTo>
                      <a:lnTo>
                        <a:pt x="1778" y="1669"/>
                      </a:lnTo>
                      <a:lnTo>
                        <a:pt x="1759" y="1685"/>
                      </a:lnTo>
                      <a:lnTo>
                        <a:pt x="1742" y="1701"/>
                      </a:lnTo>
                      <a:lnTo>
                        <a:pt x="1722" y="1719"/>
                      </a:lnTo>
                      <a:lnTo>
                        <a:pt x="1702" y="1738"/>
                      </a:lnTo>
                      <a:lnTo>
                        <a:pt x="1680" y="1760"/>
                      </a:lnTo>
                      <a:lnTo>
                        <a:pt x="1656" y="1783"/>
                      </a:lnTo>
                      <a:lnTo>
                        <a:pt x="1630" y="1810"/>
                      </a:lnTo>
                      <a:lnTo>
                        <a:pt x="1602" y="1839"/>
                      </a:lnTo>
                      <a:lnTo>
                        <a:pt x="1570" y="1871"/>
                      </a:lnTo>
                      <a:lnTo>
                        <a:pt x="1536" y="1908"/>
                      </a:lnTo>
                      <a:lnTo>
                        <a:pt x="1499" y="1947"/>
                      </a:lnTo>
                      <a:lnTo>
                        <a:pt x="1449" y="1908"/>
                      </a:lnTo>
                      <a:lnTo>
                        <a:pt x="1405" y="1866"/>
                      </a:lnTo>
                      <a:lnTo>
                        <a:pt x="1368" y="1824"/>
                      </a:lnTo>
                      <a:lnTo>
                        <a:pt x="1336" y="1780"/>
                      </a:lnTo>
                      <a:lnTo>
                        <a:pt x="1311" y="1735"/>
                      </a:lnTo>
                      <a:lnTo>
                        <a:pt x="1290" y="1688"/>
                      </a:lnTo>
                      <a:lnTo>
                        <a:pt x="1274" y="1641"/>
                      </a:lnTo>
                      <a:lnTo>
                        <a:pt x="1265" y="1593"/>
                      </a:lnTo>
                      <a:lnTo>
                        <a:pt x="1258" y="1544"/>
                      </a:lnTo>
                      <a:lnTo>
                        <a:pt x="1257" y="1495"/>
                      </a:lnTo>
                      <a:lnTo>
                        <a:pt x="1260" y="1446"/>
                      </a:lnTo>
                      <a:lnTo>
                        <a:pt x="1268" y="1397"/>
                      </a:lnTo>
                      <a:lnTo>
                        <a:pt x="1279" y="1348"/>
                      </a:lnTo>
                      <a:lnTo>
                        <a:pt x="1293" y="1299"/>
                      </a:lnTo>
                      <a:lnTo>
                        <a:pt x="1312" y="1252"/>
                      </a:lnTo>
                      <a:lnTo>
                        <a:pt x="1333" y="1204"/>
                      </a:lnTo>
                      <a:lnTo>
                        <a:pt x="1357" y="1158"/>
                      </a:lnTo>
                      <a:lnTo>
                        <a:pt x="1383" y="1112"/>
                      </a:lnTo>
                      <a:lnTo>
                        <a:pt x="1412" y="1068"/>
                      </a:lnTo>
                      <a:lnTo>
                        <a:pt x="1443" y="1026"/>
                      </a:lnTo>
                      <a:lnTo>
                        <a:pt x="1477" y="985"/>
                      </a:lnTo>
                      <a:lnTo>
                        <a:pt x="1511" y="946"/>
                      </a:lnTo>
                      <a:lnTo>
                        <a:pt x="1547" y="909"/>
                      </a:lnTo>
                      <a:lnTo>
                        <a:pt x="1584" y="874"/>
                      </a:lnTo>
                      <a:lnTo>
                        <a:pt x="1623" y="841"/>
                      </a:lnTo>
                      <a:lnTo>
                        <a:pt x="1663" y="812"/>
                      </a:lnTo>
                      <a:lnTo>
                        <a:pt x="1702" y="785"/>
                      </a:lnTo>
                      <a:lnTo>
                        <a:pt x="1743" y="760"/>
                      </a:lnTo>
                      <a:lnTo>
                        <a:pt x="1782" y="739"/>
                      </a:lnTo>
                      <a:lnTo>
                        <a:pt x="1823" y="721"/>
                      </a:lnTo>
                      <a:lnTo>
                        <a:pt x="1870" y="703"/>
                      </a:lnTo>
                      <a:lnTo>
                        <a:pt x="1917" y="685"/>
                      </a:lnTo>
                      <a:lnTo>
                        <a:pt x="1961" y="670"/>
                      </a:lnTo>
                      <a:lnTo>
                        <a:pt x="2003" y="655"/>
                      </a:lnTo>
                      <a:lnTo>
                        <a:pt x="2044" y="640"/>
                      </a:lnTo>
                      <a:lnTo>
                        <a:pt x="2083" y="626"/>
                      </a:lnTo>
                      <a:lnTo>
                        <a:pt x="2121" y="613"/>
                      </a:lnTo>
                      <a:lnTo>
                        <a:pt x="2157" y="598"/>
                      </a:lnTo>
                      <a:lnTo>
                        <a:pt x="2194" y="583"/>
                      </a:lnTo>
                      <a:lnTo>
                        <a:pt x="2229" y="567"/>
                      </a:lnTo>
                      <a:lnTo>
                        <a:pt x="2263" y="549"/>
                      </a:lnTo>
                      <a:lnTo>
                        <a:pt x="2297" y="531"/>
                      </a:lnTo>
                      <a:lnTo>
                        <a:pt x="2331" y="510"/>
                      </a:lnTo>
                      <a:lnTo>
                        <a:pt x="2365" y="487"/>
                      </a:lnTo>
                      <a:lnTo>
                        <a:pt x="2398" y="462"/>
                      </a:lnTo>
                      <a:lnTo>
                        <a:pt x="2433" y="433"/>
                      </a:lnTo>
                      <a:lnTo>
                        <a:pt x="2467" y="403"/>
                      </a:lnTo>
                      <a:lnTo>
                        <a:pt x="2503" y="368"/>
                      </a:lnTo>
                      <a:lnTo>
                        <a:pt x="2539" y="329"/>
                      </a:lnTo>
                      <a:lnTo>
                        <a:pt x="2575" y="286"/>
                      </a:lnTo>
                      <a:lnTo>
                        <a:pt x="2614" y="239"/>
                      </a:lnTo>
                      <a:lnTo>
                        <a:pt x="2653" y="188"/>
                      </a:lnTo>
                      <a:lnTo>
                        <a:pt x="2694" y="131"/>
                      </a:lnTo>
                      <a:lnTo>
                        <a:pt x="2736" y="67"/>
                      </a:lnTo>
                      <a:lnTo>
                        <a:pt x="2780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0" name="Freeform 126">
                  <a:extLst>
                    <a:ext uri="{FF2B5EF4-FFF2-40B4-BE49-F238E27FC236}">
                      <a16:creationId xmlns:a16="http://schemas.microsoft.com/office/drawing/2014/main" id="{79758CAC-EF5B-431B-A23D-46CD56F8E0C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536164">
                  <a:off x="3276557" y="2032253"/>
                  <a:ext cx="1690208" cy="1586572"/>
                </a:xfrm>
                <a:custGeom>
                  <a:avLst/>
                  <a:gdLst>
                    <a:gd name="T0" fmla="*/ 1564 w 3059"/>
                    <a:gd name="T1" fmla="*/ 2008 h 3212"/>
                    <a:gd name="T2" fmla="*/ 1382 w 3059"/>
                    <a:gd name="T3" fmla="*/ 2325 h 3212"/>
                    <a:gd name="T4" fmla="*/ 1295 w 3059"/>
                    <a:gd name="T5" fmla="*/ 2832 h 3212"/>
                    <a:gd name="T6" fmla="*/ 1343 w 3059"/>
                    <a:gd name="T7" fmla="*/ 3141 h 3212"/>
                    <a:gd name="T8" fmla="*/ 1248 w 3059"/>
                    <a:gd name="T9" fmla="*/ 3211 h 3212"/>
                    <a:gd name="T10" fmla="*/ 1185 w 3059"/>
                    <a:gd name="T11" fmla="*/ 3060 h 3212"/>
                    <a:gd name="T12" fmla="*/ 1144 w 3059"/>
                    <a:gd name="T13" fmla="*/ 2683 h 3212"/>
                    <a:gd name="T14" fmla="*/ 963 w 3059"/>
                    <a:gd name="T15" fmla="*/ 2290 h 3212"/>
                    <a:gd name="T16" fmla="*/ 1178 w 3059"/>
                    <a:gd name="T17" fmla="*/ 2558 h 3212"/>
                    <a:gd name="T18" fmla="*/ 1356 w 3059"/>
                    <a:gd name="T19" fmla="*/ 2122 h 3212"/>
                    <a:gd name="T20" fmla="*/ 330 w 3059"/>
                    <a:gd name="T21" fmla="*/ 1579 h 3212"/>
                    <a:gd name="T22" fmla="*/ 696 w 3059"/>
                    <a:gd name="T23" fmla="*/ 1656 h 3212"/>
                    <a:gd name="T24" fmla="*/ 968 w 3059"/>
                    <a:gd name="T25" fmla="*/ 1870 h 3212"/>
                    <a:gd name="T26" fmla="*/ 985 w 3059"/>
                    <a:gd name="T27" fmla="*/ 2232 h 3212"/>
                    <a:gd name="T28" fmla="*/ 607 w 3059"/>
                    <a:gd name="T29" fmla="*/ 1928 h 3212"/>
                    <a:gd name="T30" fmla="*/ 880 w 3059"/>
                    <a:gd name="T31" fmla="*/ 2190 h 3212"/>
                    <a:gd name="T32" fmla="*/ 787 w 3059"/>
                    <a:gd name="T33" fmla="*/ 2463 h 3212"/>
                    <a:gd name="T34" fmla="*/ 495 w 3059"/>
                    <a:gd name="T35" fmla="*/ 2393 h 3212"/>
                    <a:gd name="T36" fmla="*/ 273 w 3059"/>
                    <a:gd name="T37" fmla="*/ 2126 h 3212"/>
                    <a:gd name="T38" fmla="*/ 104 w 3059"/>
                    <a:gd name="T39" fmla="*/ 1749 h 3212"/>
                    <a:gd name="T40" fmla="*/ 0 w 3059"/>
                    <a:gd name="T41" fmla="*/ 1575 h 3212"/>
                    <a:gd name="T42" fmla="*/ 153 w 3059"/>
                    <a:gd name="T43" fmla="*/ 1571 h 3212"/>
                    <a:gd name="T44" fmla="*/ 3023 w 3059"/>
                    <a:gd name="T45" fmla="*/ 568 h 3212"/>
                    <a:gd name="T46" fmla="*/ 3010 w 3059"/>
                    <a:gd name="T47" fmla="*/ 1343 h 3212"/>
                    <a:gd name="T48" fmla="*/ 2674 w 3059"/>
                    <a:gd name="T49" fmla="*/ 1971 h 3212"/>
                    <a:gd name="T50" fmla="*/ 2184 w 3059"/>
                    <a:gd name="T51" fmla="*/ 2226 h 3212"/>
                    <a:gd name="T52" fmla="*/ 1778 w 3059"/>
                    <a:gd name="T53" fmla="*/ 2147 h 3212"/>
                    <a:gd name="T54" fmla="*/ 1631 w 3059"/>
                    <a:gd name="T55" fmla="*/ 1969 h 3212"/>
                    <a:gd name="T56" fmla="*/ 1862 w 3059"/>
                    <a:gd name="T57" fmla="*/ 1743 h 3212"/>
                    <a:gd name="T58" fmla="*/ 2220 w 3059"/>
                    <a:gd name="T59" fmla="*/ 1666 h 3212"/>
                    <a:gd name="T60" fmla="*/ 2550 w 3059"/>
                    <a:gd name="T61" fmla="*/ 1589 h 3212"/>
                    <a:gd name="T62" fmla="*/ 2348 w 3059"/>
                    <a:gd name="T63" fmla="*/ 1602 h 3212"/>
                    <a:gd name="T64" fmla="*/ 2075 w 3059"/>
                    <a:gd name="T65" fmla="*/ 1565 h 3212"/>
                    <a:gd name="T66" fmla="*/ 2273 w 3059"/>
                    <a:gd name="T67" fmla="*/ 1415 h 3212"/>
                    <a:gd name="T68" fmla="*/ 2505 w 3059"/>
                    <a:gd name="T69" fmla="*/ 1263 h 3212"/>
                    <a:gd name="T70" fmla="*/ 2775 w 3059"/>
                    <a:gd name="T71" fmla="*/ 1142 h 3212"/>
                    <a:gd name="T72" fmla="*/ 2814 w 3059"/>
                    <a:gd name="T73" fmla="*/ 1100 h 3212"/>
                    <a:gd name="T74" fmla="*/ 2504 w 3059"/>
                    <a:gd name="T75" fmla="*/ 1178 h 3212"/>
                    <a:gd name="T76" fmla="*/ 2705 w 3059"/>
                    <a:gd name="T77" fmla="*/ 696 h 3212"/>
                    <a:gd name="T78" fmla="*/ 2707 w 3059"/>
                    <a:gd name="T79" fmla="*/ 600 h 3212"/>
                    <a:gd name="T80" fmla="*/ 2558 w 3059"/>
                    <a:gd name="T81" fmla="*/ 918 h 3212"/>
                    <a:gd name="T82" fmla="*/ 2409 w 3059"/>
                    <a:gd name="T83" fmla="*/ 910 h 3212"/>
                    <a:gd name="T84" fmla="*/ 2423 w 3059"/>
                    <a:gd name="T85" fmla="*/ 788 h 3212"/>
                    <a:gd name="T86" fmla="*/ 2343 w 3059"/>
                    <a:gd name="T87" fmla="*/ 1000 h 3212"/>
                    <a:gd name="T88" fmla="*/ 2245 w 3059"/>
                    <a:gd name="T89" fmla="*/ 1319 h 3212"/>
                    <a:gd name="T90" fmla="*/ 1987 w 3059"/>
                    <a:gd name="T91" fmla="*/ 1497 h 3212"/>
                    <a:gd name="T92" fmla="*/ 1953 w 3059"/>
                    <a:gd name="T93" fmla="*/ 1197 h 3212"/>
                    <a:gd name="T94" fmla="*/ 1957 w 3059"/>
                    <a:gd name="T95" fmla="*/ 1008 h 3212"/>
                    <a:gd name="T96" fmla="*/ 1880 w 3059"/>
                    <a:gd name="T97" fmla="*/ 1312 h 3212"/>
                    <a:gd name="T98" fmla="*/ 1869 w 3059"/>
                    <a:gd name="T99" fmla="*/ 1598 h 3212"/>
                    <a:gd name="T100" fmla="*/ 1702 w 3059"/>
                    <a:gd name="T101" fmla="*/ 1738 h 3212"/>
                    <a:gd name="T102" fmla="*/ 1405 w 3059"/>
                    <a:gd name="T103" fmla="*/ 1866 h 3212"/>
                    <a:gd name="T104" fmla="*/ 1260 w 3059"/>
                    <a:gd name="T105" fmla="*/ 1446 h 3212"/>
                    <a:gd name="T106" fmla="*/ 1443 w 3059"/>
                    <a:gd name="T107" fmla="*/ 1026 h 3212"/>
                    <a:gd name="T108" fmla="*/ 1782 w 3059"/>
                    <a:gd name="T109" fmla="*/ 739 h 3212"/>
                    <a:gd name="T110" fmla="*/ 2157 w 3059"/>
                    <a:gd name="T111" fmla="*/ 598 h 3212"/>
                    <a:gd name="T112" fmla="*/ 2467 w 3059"/>
                    <a:gd name="T113" fmla="*/ 403 h 3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059" h="3212">
                      <a:moveTo>
                        <a:pt x="1498" y="1948"/>
                      </a:moveTo>
                      <a:lnTo>
                        <a:pt x="1500" y="1950"/>
                      </a:lnTo>
                      <a:lnTo>
                        <a:pt x="1504" y="1955"/>
                      </a:lnTo>
                      <a:lnTo>
                        <a:pt x="1512" y="1961"/>
                      </a:lnTo>
                      <a:lnTo>
                        <a:pt x="1522" y="1971"/>
                      </a:lnTo>
                      <a:lnTo>
                        <a:pt x="1533" y="1979"/>
                      </a:lnTo>
                      <a:lnTo>
                        <a:pt x="1544" y="1990"/>
                      </a:lnTo>
                      <a:lnTo>
                        <a:pt x="1555" y="1999"/>
                      </a:lnTo>
                      <a:lnTo>
                        <a:pt x="1564" y="2008"/>
                      </a:lnTo>
                      <a:lnTo>
                        <a:pt x="1572" y="2014"/>
                      </a:lnTo>
                      <a:lnTo>
                        <a:pt x="1578" y="2019"/>
                      </a:lnTo>
                      <a:lnTo>
                        <a:pt x="1580" y="2022"/>
                      </a:lnTo>
                      <a:lnTo>
                        <a:pt x="1537" y="2066"/>
                      </a:lnTo>
                      <a:lnTo>
                        <a:pt x="1499" y="2112"/>
                      </a:lnTo>
                      <a:lnTo>
                        <a:pt x="1464" y="2163"/>
                      </a:lnTo>
                      <a:lnTo>
                        <a:pt x="1433" y="2216"/>
                      </a:lnTo>
                      <a:lnTo>
                        <a:pt x="1405" y="2269"/>
                      </a:lnTo>
                      <a:lnTo>
                        <a:pt x="1382" y="2325"/>
                      </a:lnTo>
                      <a:lnTo>
                        <a:pt x="1362" y="2382"/>
                      </a:lnTo>
                      <a:lnTo>
                        <a:pt x="1345" y="2440"/>
                      </a:lnTo>
                      <a:lnTo>
                        <a:pt x="1330" y="2498"/>
                      </a:lnTo>
                      <a:lnTo>
                        <a:pt x="1318" y="2556"/>
                      </a:lnTo>
                      <a:lnTo>
                        <a:pt x="1310" y="2614"/>
                      </a:lnTo>
                      <a:lnTo>
                        <a:pt x="1303" y="2671"/>
                      </a:lnTo>
                      <a:lnTo>
                        <a:pt x="1299" y="2727"/>
                      </a:lnTo>
                      <a:lnTo>
                        <a:pt x="1296" y="2781"/>
                      </a:lnTo>
                      <a:lnTo>
                        <a:pt x="1295" y="2832"/>
                      </a:lnTo>
                      <a:lnTo>
                        <a:pt x="1296" y="2882"/>
                      </a:lnTo>
                      <a:lnTo>
                        <a:pt x="1300" y="2928"/>
                      </a:lnTo>
                      <a:lnTo>
                        <a:pt x="1303" y="2972"/>
                      </a:lnTo>
                      <a:lnTo>
                        <a:pt x="1308" y="3012"/>
                      </a:lnTo>
                      <a:lnTo>
                        <a:pt x="1314" y="3048"/>
                      </a:lnTo>
                      <a:lnTo>
                        <a:pt x="1321" y="3078"/>
                      </a:lnTo>
                      <a:lnTo>
                        <a:pt x="1328" y="3105"/>
                      </a:lnTo>
                      <a:lnTo>
                        <a:pt x="1335" y="3126"/>
                      </a:lnTo>
                      <a:lnTo>
                        <a:pt x="1343" y="3141"/>
                      </a:lnTo>
                      <a:lnTo>
                        <a:pt x="1335" y="3164"/>
                      </a:lnTo>
                      <a:lnTo>
                        <a:pt x="1326" y="3182"/>
                      </a:lnTo>
                      <a:lnTo>
                        <a:pt x="1314" y="3194"/>
                      </a:lnTo>
                      <a:lnTo>
                        <a:pt x="1302" y="3204"/>
                      </a:lnTo>
                      <a:lnTo>
                        <a:pt x="1289" y="3209"/>
                      </a:lnTo>
                      <a:lnTo>
                        <a:pt x="1274" y="3212"/>
                      </a:lnTo>
                      <a:lnTo>
                        <a:pt x="1263" y="3212"/>
                      </a:lnTo>
                      <a:lnTo>
                        <a:pt x="1260" y="3212"/>
                      </a:lnTo>
                      <a:lnTo>
                        <a:pt x="1248" y="3211"/>
                      </a:lnTo>
                      <a:lnTo>
                        <a:pt x="1235" y="3209"/>
                      </a:lnTo>
                      <a:lnTo>
                        <a:pt x="1224" y="3206"/>
                      </a:lnTo>
                      <a:lnTo>
                        <a:pt x="1215" y="3202"/>
                      </a:lnTo>
                      <a:lnTo>
                        <a:pt x="1207" y="3198"/>
                      </a:lnTo>
                      <a:lnTo>
                        <a:pt x="1203" y="3196"/>
                      </a:lnTo>
                      <a:lnTo>
                        <a:pt x="1202" y="3195"/>
                      </a:lnTo>
                      <a:lnTo>
                        <a:pt x="1196" y="3148"/>
                      </a:lnTo>
                      <a:lnTo>
                        <a:pt x="1191" y="3103"/>
                      </a:lnTo>
                      <a:lnTo>
                        <a:pt x="1185" y="3060"/>
                      </a:lnTo>
                      <a:lnTo>
                        <a:pt x="1180" y="3019"/>
                      </a:lnTo>
                      <a:lnTo>
                        <a:pt x="1174" y="2977"/>
                      </a:lnTo>
                      <a:lnTo>
                        <a:pt x="1170" y="2935"/>
                      </a:lnTo>
                      <a:lnTo>
                        <a:pt x="1167" y="2890"/>
                      </a:lnTo>
                      <a:lnTo>
                        <a:pt x="1163" y="2843"/>
                      </a:lnTo>
                      <a:lnTo>
                        <a:pt x="1161" y="2791"/>
                      </a:lnTo>
                      <a:lnTo>
                        <a:pt x="1161" y="2734"/>
                      </a:lnTo>
                      <a:lnTo>
                        <a:pt x="1152" y="2712"/>
                      </a:lnTo>
                      <a:lnTo>
                        <a:pt x="1144" y="2683"/>
                      </a:lnTo>
                      <a:lnTo>
                        <a:pt x="1133" y="2649"/>
                      </a:lnTo>
                      <a:lnTo>
                        <a:pt x="1120" y="2610"/>
                      </a:lnTo>
                      <a:lnTo>
                        <a:pt x="1106" y="2568"/>
                      </a:lnTo>
                      <a:lnTo>
                        <a:pt x="1089" y="2522"/>
                      </a:lnTo>
                      <a:lnTo>
                        <a:pt x="1070" y="2476"/>
                      </a:lnTo>
                      <a:lnTo>
                        <a:pt x="1048" y="2429"/>
                      </a:lnTo>
                      <a:lnTo>
                        <a:pt x="1024" y="2381"/>
                      </a:lnTo>
                      <a:lnTo>
                        <a:pt x="995" y="2335"/>
                      </a:lnTo>
                      <a:lnTo>
                        <a:pt x="963" y="2290"/>
                      </a:lnTo>
                      <a:lnTo>
                        <a:pt x="973" y="2266"/>
                      </a:lnTo>
                      <a:lnTo>
                        <a:pt x="982" y="2240"/>
                      </a:lnTo>
                      <a:lnTo>
                        <a:pt x="1023" y="2291"/>
                      </a:lnTo>
                      <a:lnTo>
                        <a:pt x="1059" y="2341"/>
                      </a:lnTo>
                      <a:lnTo>
                        <a:pt x="1091" y="2390"/>
                      </a:lnTo>
                      <a:lnTo>
                        <a:pt x="1118" y="2436"/>
                      </a:lnTo>
                      <a:lnTo>
                        <a:pt x="1141" y="2480"/>
                      </a:lnTo>
                      <a:lnTo>
                        <a:pt x="1161" y="2521"/>
                      </a:lnTo>
                      <a:lnTo>
                        <a:pt x="1178" y="2558"/>
                      </a:lnTo>
                      <a:lnTo>
                        <a:pt x="1191" y="2591"/>
                      </a:lnTo>
                      <a:lnTo>
                        <a:pt x="1197" y="2528"/>
                      </a:lnTo>
                      <a:lnTo>
                        <a:pt x="1207" y="2465"/>
                      </a:lnTo>
                      <a:lnTo>
                        <a:pt x="1222" y="2406"/>
                      </a:lnTo>
                      <a:lnTo>
                        <a:pt x="1239" y="2347"/>
                      </a:lnTo>
                      <a:lnTo>
                        <a:pt x="1261" y="2290"/>
                      </a:lnTo>
                      <a:lnTo>
                        <a:pt x="1288" y="2235"/>
                      </a:lnTo>
                      <a:lnTo>
                        <a:pt x="1319" y="2178"/>
                      </a:lnTo>
                      <a:lnTo>
                        <a:pt x="1356" y="2122"/>
                      </a:lnTo>
                      <a:lnTo>
                        <a:pt x="1398" y="2065"/>
                      </a:lnTo>
                      <a:lnTo>
                        <a:pt x="1445" y="2007"/>
                      </a:lnTo>
                      <a:lnTo>
                        <a:pt x="1498" y="1948"/>
                      </a:lnTo>
                      <a:close/>
                      <a:moveTo>
                        <a:pt x="153" y="1571"/>
                      </a:moveTo>
                      <a:lnTo>
                        <a:pt x="185" y="1571"/>
                      </a:lnTo>
                      <a:lnTo>
                        <a:pt x="219" y="1572"/>
                      </a:lnTo>
                      <a:lnTo>
                        <a:pt x="254" y="1573"/>
                      </a:lnTo>
                      <a:lnTo>
                        <a:pt x="291" y="1575"/>
                      </a:lnTo>
                      <a:lnTo>
                        <a:pt x="330" y="1579"/>
                      </a:lnTo>
                      <a:lnTo>
                        <a:pt x="369" y="1583"/>
                      </a:lnTo>
                      <a:lnTo>
                        <a:pt x="410" y="1587"/>
                      </a:lnTo>
                      <a:lnTo>
                        <a:pt x="451" y="1593"/>
                      </a:lnTo>
                      <a:lnTo>
                        <a:pt x="493" y="1600"/>
                      </a:lnTo>
                      <a:lnTo>
                        <a:pt x="534" y="1608"/>
                      </a:lnTo>
                      <a:lnTo>
                        <a:pt x="575" y="1618"/>
                      </a:lnTo>
                      <a:lnTo>
                        <a:pt x="616" y="1629"/>
                      </a:lnTo>
                      <a:lnTo>
                        <a:pt x="656" y="1642"/>
                      </a:lnTo>
                      <a:lnTo>
                        <a:pt x="696" y="1656"/>
                      </a:lnTo>
                      <a:lnTo>
                        <a:pt x="733" y="1671"/>
                      </a:lnTo>
                      <a:lnTo>
                        <a:pt x="771" y="1689"/>
                      </a:lnTo>
                      <a:lnTo>
                        <a:pt x="806" y="1708"/>
                      </a:lnTo>
                      <a:lnTo>
                        <a:pt x="839" y="1729"/>
                      </a:lnTo>
                      <a:lnTo>
                        <a:pt x="870" y="1754"/>
                      </a:lnTo>
                      <a:lnTo>
                        <a:pt x="898" y="1779"/>
                      </a:lnTo>
                      <a:lnTo>
                        <a:pt x="925" y="1806"/>
                      </a:lnTo>
                      <a:lnTo>
                        <a:pt x="948" y="1837"/>
                      </a:lnTo>
                      <a:lnTo>
                        <a:pt x="968" y="1870"/>
                      </a:lnTo>
                      <a:lnTo>
                        <a:pt x="985" y="1904"/>
                      </a:lnTo>
                      <a:lnTo>
                        <a:pt x="997" y="1942"/>
                      </a:lnTo>
                      <a:lnTo>
                        <a:pt x="1007" y="1982"/>
                      </a:lnTo>
                      <a:lnTo>
                        <a:pt x="1012" y="2026"/>
                      </a:lnTo>
                      <a:lnTo>
                        <a:pt x="1013" y="2072"/>
                      </a:lnTo>
                      <a:lnTo>
                        <a:pt x="1009" y="2121"/>
                      </a:lnTo>
                      <a:lnTo>
                        <a:pt x="1001" y="2173"/>
                      </a:lnTo>
                      <a:lnTo>
                        <a:pt x="986" y="2228"/>
                      </a:lnTo>
                      <a:lnTo>
                        <a:pt x="985" y="2232"/>
                      </a:lnTo>
                      <a:lnTo>
                        <a:pt x="983" y="2236"/>
                      </a:lnTo>
                      <a:lnTo>
                        <a:pt x="982" y="2240"/>
                      </a:lnTo>
                      <a:lnTo>
                        <a:pt x="941" y="2193"/>
                      </a:lnTo>
                      <a:lnTo>
                        <a:pt x="897" y="2147"/>
                      </a:lnTo>
                      <a:lnTo>
                        <a:pt x="849" y="2102"/>
                      </a:lnTo>
                      <a:lnTo>
                        <a:pt x="795" y="2056"/>
                      </a:lnTo>
                      <a:lnTo>
                        <a:pt x="737" y="2012"/>
                      </a:lnTo>
                      <a:lnTo>
                        <a:pt x="674" y="1969"/>
                      </a:lnTo>
                      <a:lnTo>
                        <a:pt x="607" y="1928"/>
                      </a:lnTo>
                      <a:lnTo>
                        <a:pt x="534" y="1888"/>
                      </a:lnTo>
                      <a:lnTo>
                        <a:pt x="455" y="1851"/>
                      </a:lnTo>
                      <a:lnTo>
                        <a:pt x="530" y="1896"/>
                      </a:lnTo>
                      <a:lnTo>
                        <a:pt x="599" y="1942"/>
                      </a:lnTo>
                      <a:lnTo>
                        <a:pt x="664" y="1991"/>
                      </a:lnTo>
                      <a:lnTo>
                        <a:pt x="725" y="2039"/>
                      </a:lnTo>
                      <a:lnTo>
                        <a:pt x="781" y="2090"/>
                      </a:lnTo>
                      <a:lnTo>
                        <a:pt x="832" y="2140"/>
                      </a:lnTo>
                      <a:lnTo>
                        <a:pt x="880" y="2190"/>
                      </a:lnTo>
                      <a:lnTo>
                        <a:pt x="924" y="2241"/>
                      </a:lnTo>
                      <a:lnTo>
                        <a:pt x="963" y="2290"/>
                      </a:lnTo>
                      <a:lnTo>
                        <a:pt x="945" y="2329"/>
                      </a:lnTo>
                      <a:lnTo>
                        <a:pt x="923" y="2364"/>
                      </a:lnTo>
                      <a:lnTo>
                        <a:pt x="898" y="2394"/>
                      </a:lnTo>
                      <a:lnTo>
                        <a:pt x="873" y="2418"/>
                      </a:lnTo>
                      <a:lnTo>
                        <a:pt x="846" y="2437"/>
                      </a:lnTo>
                      <a:lnTo>
                        <a:pt x="817" y="2453"/>
                      </a:lnTo>
                      <a:lnTo>
                        <a:pt x="787" y="2463"/>
                      </a:lnTo>
                      <a:lnTo>
                        <a:pt x="755" y="2470"/>
                      </a:lnTo>
                      <a:lnTo>
                        <a:pt x="724" y="2472"/>
                      </a:lnTo>
                      <a:lnTo>
                        <a:pt x="692" y="2471"/>
                      </a:lnTo>
                      <a:lnTo>
                        <a:pt x="659" y="2465"/>
                      </a:lnTo>
                      <a:lnTo>
                        <a:pt x="626" y="2457"/>
                      </a:lnTo>
                      <a:lnTo>
                        <a:pt x="593" y="2445"/>
                      </a:lnTo>
                      <a:lnTo>
                        <a:pt x="560" y="2431"/>
                      </a:lnTo>
                      <a:lnTo>
                        <a:pt x="527" y="2413"/>
                      </a:lnTo>
                      <a:lnTo>
                        <a:pt x="495" y="2393"/>
                      </a:lnTo>
                      <a:lnTo>
                        <a:pt x="464" y="2371"/>
                      </a:lnTo>
                      <a:lnTo>
                        <a:pt x="434" y="2345"/>
                      </a:lnTo>
                      <a:lnTo>
                        <a:pt x="406" y="2319"/>
                      </a:lnTo>
                      <a:lnTo>
                        <a:pt x="379" y="2290"/>
                      </a:lnTo>
                      <a:lnTo>
                        <a:pt x="353" y="2260"/>
                      </a:lnTo>
                      <a:lnTo>
                        <a:pt x="330" y="2228"/>
                      </a:lnTo>
                      <a:lnTo>
                        <a:pt x="309" y="2194"/>
                      </a:lnTo>
                      <a:lnTo>
                        <a:pt x="289" y="2161"/>
                      </a:lnTo>
                      <a:lnTo>
                        <a:pt x="273" y="2126"/>
                      </a:lnTo>
                      <a:lnTo>
                        <a:pt x="259" y="2090"/>
                      </a:lnTo>
                      <a:lnTo>
                        <a:pt x="242" y="2044"/>
                      </a:lnTo>
                      <a:lnTo>
                        <a:pt x="224" y="1997"/>
                      </a:lnTo>
                      <a:lnTo>
                        <a:pt x="205" y="1952"/>
                      </a:lnTo>
                      <a:lnTo>
                        <a:pt x="185" y="1908"/>
                      </a:lnTo>
                      <a:lnTo>
                        <a:pt x="165" y="1864"/>
                      </a:lnTo>
                      <a:lnTo>
                        <a:pt x="144" y="1824"/>
                      </a:lnTo>
                      <a:lnTo>
                        <a:pt x="124" y="1785"/>
                      </a:lnTo>
                      <a:lnTo>
                        <a:pt x="104" y="1749"/>
                      </a:lnTo>
                      <a:lnTo>
                        <a:pt x="86" y="1716"/>
                      </a:lnTo>
                      <a:lnTo>
                        <a:pt x="68" y="1685"/>
                      </a:lnTo>
                      <a:lnTo>
                        <a:pt x="52" y="1658"/>
                      </a:lnTo>
                      <a:lnTo>
                        <a:pt x="37" y="1633"/>
                      </a:lnTo>
                      <a:lnTo>
                        <a:pt x="24" y="1613"/>
                      </a:lnTo>
                      <a:lnTo>
                        <a:pt x="14" y="1598"/>
                      </a:lnTo>
                      <a:lnTo>
                        <a:pt x="7" y="1586"/>
                      </a:lnTo>
                      <a:lnTo>
                        <a:pt x="1" y="1579"/>
                      </a:lnTo>
                      <a:lnTo>
                        <a:pt x="0" y="1575"/>
                      </a:lnTo>
                      <a:lnTo>
                        <a:pt x="2" y="1575"/>
                      </a:lnTo>
                      <a:lnTo>
                        <a:pt x="9" y="1575"/>
                      </a:lnTo>
                      <a:lnTo>
                        <a:pt x="19" y="1574"/>
                      </a:lnTo>
                      <a:lnTo>
                        <a:pt x="33" y="1573"/>
                      </a:lnTo>
                      <a:lnTo>
                        <a:pt x="52" y="1572"/>
                      </a:lnTo>
                      <a:lnTo>
                        <a:pt x="73" y="1572"/>
                      </a:lnTo>
                      <a:lnTo>
                        <a:pt x="97" y="1571"/>
                      </a:lnTo>
                      <a:lnTo>
                        <a:pt x="123" y="1571"/>
                      </a:lnTo>
                      <a:lnTo>
                        <a:pt x="153" y="1571"/>
                      </a:lnTo>
                      <a:close/>
                      <a:moveTo>
                        <a:pt x="2780" y="0"/>
                      </a:moveTo>
                      <a:lnTo>
                        <a:pt x="2780" y="0"/>
                      </a:lnTo>
                      <a:lnTo>
                        <a:pt x="2829" y="75"/>
                      </a:lnTo>
                      <a:lnTo>
                        <a:pt x="2873" y="152"/>
                      </a:lnTo>
                      <a:lnTo>
                        <a:pt x="2913" y="232"/>
                      </a:lnTo>
                      <a:lnTo>
                        <a:pt x="2947" y="313"/>
                      </a:lnTo>
                      <a:lnTo>
                        <a:pt x="2977" y="396"/>
                      </a:lnTo>
                      <a:lnTo>
                        <a:pt x="3002" y="482"/>
                      </a:lnTo>
                      <a:lnTo>
                        <a:pt x="3023" y="568"/>
                      </a:lnTo>
                      <a:lnTo>
                        <a:pt x="3038" y="655"/>
                      </a:lnTo>
                      <a:lnTo>
                        <a:pt x="3049" y="742"/>
                      </a:lnTo>
                      <a:lnTo>
                        <a:pt x="3057" y="830"/>
                      </a:lnTo>
                      <a:lnTo>
                        <a:pt x="3059" y="917"/>
                      </a:lnTo>
                      <a:lnTo>
                        <a:pt x="3058" y="1005"/>
                      </a:lnTo>
                      <a:lnTo>
                        <a:pt x="3052" y="1091"/>
                      </a:lnTo>
                      <a:lnTo>
                        <a:pt x="3041" y="1177"/>
                      </a:lnTo>
                      <a:lnTo>
                        <a:pt x="3028" y="1261"/>
                      </a:lnTo>
                      <a:lnTo>
                        <a:pt x="3010" y="1343"/>
                      </a:lnTo>
                      <a:lnTo>
                        <a:pt x="2988" y="1425"/>
                      </a:lnTo>
                      <a:lnTo>
                        <a:pt x="2962" y="1503"/>
                      </a:lnTo>
                      <a:lnTo>
                        <a:pt x="2933" y="1579"/>
                      </a:lnTo>
                      <a:lnTo>
                        <a:pt x="2900" y="1652"/>
                      </a:lnTo>
                      <a:lnTo>
                        <a:pt x="2862" y="1722"/>
                      </a:lnTo>
                      <a:lnTo>
                        <a:pt x="2821" y="1788"/>
                      </a:lnTo>
                      <a:lnTo>
                        <a:pt x="2778" y="1852"/>
                      </a:lnTo>
                      <a:lnTo>
                        <a:pt x="2730" y="1911"/>
                      </a:lnTo>
                      <a:lnTo>
                        <a:pt x="2674" y="1971"/>
                      </a:lnTo>
                      <a:lnTo>
                        <a:pt x="2618" y="2024"/>
                      </a:lnTo>
                      <a:lnTo>
                        <a:pt x="2562" y="2070"/>
                      </a:lnTo>
                      <a:lnTo>
                        <a:pt x="2507" y="2109"/>
                      </a:lnTo>
                      <a:lnTo>
                        <a:pt x="2451" y="2143"/>
                      </a:lnTo>
                      <a:lnTo>
                        <a:pt x="2396" y="2170"/>
                      </a:lnTo>
                      <a:lnTo>
                        <a:pt x="2342" y="2191"/>
                      </a:lnTo>
                      <a:lnTo>
                        <a:pt x="2288" y="2207"/>
                      </a:lnTo>
                      <a:lnTo>
                        <a:pt x="2235" y="2219"/>
                      </a:lnTo>
                      <a:lnTo>
                        <a:pt x="2184" y="2226"/>
                      </a:lnTo>
                      <a:lnTo>
                        <a:pt x="2133" y="2229"/>
                      </a:lnTo>
                      <a:lnTo>
                        <a:pt x="2083" y="2228"/>
                      </a:lnTo>
                      <a:lnTo>
                        <a:pt x="2034" y="2224"/>
                      </a:lnTo>
                      <a:lnTo>
                        <a:pt x="1988" y="2217"/>
                      </a:lnTo>
                      <a:lnTo>
                        <a:pt x="1942" y="2206"/>
                      </a:lnTo>
                      <a:lnTo>
                        <a:pt x="1899" y="2193"/>
                      </a:lnTo>
                      <a:lnTo>
                        <a:pt x="1856" y="2180"/>
                      </a:lnTo>
                      <a:lnTo>
                        <a:pt x="1816" y="2164"/>
                      </a:lnTo>
                      <a:lnTo>
                        <a:pt x="1778" y="2147"/>
                      </a:lnTo>
                      <a:lnTo>
                        <a:pt x="1743" y="2128"/>
                      </a:lnTo>
                      <a:lnTo>
                        <a:pt x="1709" y="2110"/>
                      </a:lnTo>
                      <a:lnTo>
                        <a:pt x="1678" y="2091"/>
                      </a:lnTo>
                      <a:lnTo>
                        <a:pt x="1649" y="2073"/>
                      </a:lnTo>
                      <a:lnTo>
                        <a:pt x="1623" y="2055"/>
                      </a:lnTo>
                      <a:lnTo>
                        <a:pt x="1600" y="2038"/>
                      </a:lnTo>
                      <a:lnTo>
                        <a:pt x="1580" y="2023"/>
                      </a:lnTo>
                      <a:lnTo>
                        <a:pt x="1605" y="1995"/>
                      </a:lnTo>
                      <a:lnTo>
                        <a:pt x="1631" y="1969"/>
                      </a:lnTo>
                      <a:lnTo>
                        <a:pt x="1654" y="1943"/>
                      </a:lnTo>
                      <a:lnTo>
                        <a:pt x="1677" y="1919"/>
                      </a:lnTo>
                      <a:lnTo>
                        <a:pt x="1699" y="1896"/>
                      </a:lnTo>
                      <a:lnTo>
                        <a:pt x="1723" y="1873"/>
                      </a:lnTo>
                      <a:lnTo>
                        <a:pt x="1746" y="1849"/>
                      </a:lnTo>
                      <a:lnTo>
                        <a:pt x="1773" y="1824"/>
                      </a:lnTo>
                      <a:lnTo>
                        <a:pt x="1800" y="1798"/>
                      </a:lnTo>
                      <a:lnTo>
                        <a:pt x="1830" y="1772"/>
                      </a:lnTo>
                      <a:lnTo>
                        <a:pt x="1862" y="1743"/>
                      </a:lnTo>
                      <a:lnTo>
                        <a:pt x="1898" y="1713"/>
                      </a:lnTo>
                      <a:lnTo>
                        <a:pt x="1939" y="1680"/>
                      </a:lnTo>
                      <a:lnTo>
                        <a:pt x="1983" y="1644"/>
                      </a:lnTo>
                      <a:lnTo>
                        <a:pt x="2019" y="1656"/>
                      </a:lnTo>
                      <a:lnTo>
                        <a:pt x="2056" y="1663"/>
                      </a:lnTo>
                      <a:lnTo>
                        <a:pt x="2096" y="1668"/>
                      </a:lnTo>
                      <a:lnTo>
                        <a:pt x="2136" y="1669"/>
                      </a:lnTo>
                      <a:lnTo>
                        <a:pt x="2178" y="1669"/>
                      </a:lnTo>
                      <a:lnTo>
                        <a:pt x="2220" y="1666"/>
                      </a:lnTo>
                      <a:lnTo>
                        <a:pt x="2263" y="1661"/>
                      </a:lnTo>
                      <a:lnTo>
                        <a:pt x="2305" y="1655"/>
                      </a:lnTo>
                      <a:lnTo>
                        <a:pt x="2345" y="1646"/>
                      </a:lnTo>
                      <a:lnTo>
                        <a:pt x="2385" y="1638"/>
                      </a:lnTo>
                      <a:lnTo>
                        <a:pt x="2423" y="1628"/>
                      </a:lnTo>
                      <a:lnTo>
                        <a:pt x="2460" y="1618"/>
                      </a:lnTo>
                      <a:lnTo>
                        <a:pt x="2493" y="1608"/>
                      </a:lnTo>
                      <a:lnTo>
                        <a:pt x="2522" y="1599"/>
                      </a:lnTo>
                      <a:lnTo>
                        <a:pt x="2550" y="1589"/>
                      </a:lnTo>
                      <a:lnTo>
                        <a:pt x="2573" y="1581"/>
                      </a:lnTo>
                      <a:lnTo>
                        <a:pt x="2592" y="1574"/>
                      </a:lnTo>
                      <a:lnTo>
                        <a:pt x="2605" y="1569"/>
                      </a:lnTo>
                      <a:lnTo>
                        <a:pt x="2614" y="1566"/>
                      </a:lnTo>
                      <a:lnTo>
                        <a:pt x="2617" y="1564"/>
                      </a:lnTo>
                      <a:lnTo>
                        <a:pt x="2543" y="1581"/>
                      </a:lnTo>
                      <a:lnTo>
                        <a:pt x="2474" y="1591"/>
                      </a:lnTo>
                      <a:lnTo>
                        <a:pt x="2409" y="1599"/>
                      </a:lnTo>
                      <a:lnTo>
                        <a:pt x="2348" y="1602"/>
                      </a:lnTo>
                      <a:lnTo>
                        <a:pt x="2290" y="1603"/>
                      </a:lnTo>
                      <a:lnTo>
                        <a:pt x="2239" y="1601"/>
                      </a:lnTo>
                      <a:lnTo>
                        <a:pt x="2191" y="1598"/>
                      </a:lnTo>
                      <a:lnTo>
                        <a:pt x="2150" y="1592"/>
                      </a:lnTo>
                      <a:lnTo>
                        <a:pt x="2113" y="1586"/>
                      </a:lnTo>
                      <a:lnTo>
                        <a:pt x="2084" y="1581"/>
                      </a:lnTo>
                      <a:lnTo>
                        <a:pt x="2061" y="1574"/>
                      </a:lnTo>
                      <a:lnTo>
                        <a:pt x="2065" y="1571"/>
                      </a:lnTo>
                      <a:lnTo>
                        <a:pt x="2075" y="1565"/>
                      </a:lnTo>
                      <a:lnTo>
                        <a:pt x="2087" y="1555"/>
                      </a:lnTo>
                      <a:lnTo>
                        <a:pt x="2103" y="1544"/>
                      </a:lnTo>
                      <a:lnTo>
                        <a:pt x="2122" y="1530"/>
                      </a:lnTo>
                      <a:lnTo>
                        <a:pt x="2144" y="1514"/>
                      </a:lnTo>
                      <a:lnTo>
                        <a:pt x="2167" y="1496"/>
                      </a:lnTo>
                      <a:lnTo>
                        <a:pt x="2193" y="1477"/>
                      </a:lnTo>
                      <a:lnTo>
                        <a:pt x="2219" y="1457"/>
                      </a:lnTo>
                      <a:lnTo>
                        <a:pt x="2245" y="1436"/>
                      </a:lnTo>
                      <a:lnTo>
                        <a:pt x="2273" y="1415"/>
                      </a:lnTo>
                      <a:lnTo>
                        <a:pt x="2299" y="1393"/>
                      </a:lnTo>
                      <a:lnTo>
                        <a:pt x="2324" y="1371"/>
                      </a:lnTo>
                      <a:lnTo>
                        <a:pt x="2350" y="1350"/>
                      </a:lnTo>
                      <a:lnTo>
                        <a:pt x="2373" y="1328"/>
                      </a:lnTo>
                      <a:lnTo>
                        <a:pt x="2393" y="1307"/>
                      </a:lnTo>
                      <a:lnTo>
                        <a:pt x="2411" y="1288"/>
                      </a:lnTo>
                      <a:lnTo>
                        <a:pt x="2427" y="1269"/>
                      </a:lnTo>
                      <a:lnTo>
                        <a:pt x="2466" y="1268"/>
                      </a:lnTo>
                      <a:lnTo>
                        <a:pt x="2505" y="1263"/>
                      </a:lnTo>
                      <a:lnTo>
                        <a:pt x="2542" y="1256"/>
                      </a:lnTo>
                      <a:lnTo>
                        <a:pt x="2577" y="1245"/>
                      </a:lnTo>
                      <a:lnTo>
                        <a:pt x="2613" y="1234"/>
                      </a:lnTo>
                      <a:lnTo>
                        <a:pt x="2644" y="1220"/>
                      </a:lnTo>
                      <a:lnTo>
                        <a:pt x="2675" y="1205"/>
                      </a:lnTo>
                      <a:lnTo>
                        <a:pt x="2704" y="1189"/>
                      </a:lnTo>
                      <a:lnTo>
                        <a:pt x="2730" y="1173"/>
                      </a:lnTo>
                      <a:lnTo>
                        <a:pt x="2754" y="1157"/>
                      </a:lnTo>
                      <a:lnTo>
                        <a:pt x="2775" y="1142"/>
                      </a:lnTo>
                      <a:lnTo>
                        <a:pt x="2794" y="1127"/>
                      </a:lnTo>
                      <a:lnTo>
                        <a:pt x="2811" y="1115"/>
                      </a:lnTo>
                      <a:lnTo>
                        <a:pt x="2823" y="1104"/>
                      </a:lnTo>
                      <a:lnTo>
                        <a:pt x="2831" y="1096"/>
                      </a:lnTo>
                      <a:lnTo>
                        <a:pt x="2837" y="1090"/>
                      </a:lnTo>
                      <a:lnTo>
                        <a:pt x="2839" y="1088"/>
                      </a:lnTo>
                      <a:lnTo>
                        <a:pt x="2835" y="1089"/>
                      </a:lnTo>
                      <a:lnTo>
                        <a:pt x="2827" y="1094"/>
                      </a:lnTo>
                      <a:lnTo>
                        <a:pt x="2814" y="1100"/>
                      </a:lnTo>
                      <a:lnTo>
                        <a:pt x="2797" y="1107"/>
                      </a:lnTo>
                      <a:lnTo>
                        <a:pt x="2775" y="1118"/>
                      </a:lnTo>
                      <a:lnTo>
                        <a:pt x="2750" y="1128"/>
                      </a:lnTo>
                      <a:lnTo>
                        <a:pt x="2719" y="1139"/>
                      </a:lnTo>
                      <a:lnTo>
                        <a:pt x="2685" y="1149"/>
                      </a:lnTo>
                      <a:lnTo>
                        <a:pt x="2646" y="1159"/>
                      </a:lnTo>
                      <a:lnTo>
                        <a:pt x="2603" y="1167"/>
                      </a:lnTo>
                      <a:lnTo>
                        <a:pt x="2555" y="1174"/>
                      </a:lnTo>
                      <a:lnTo>
                        <a:pt x="2504" y="1178"/>
                      </a:lnTo>
                      <a:lnTo>
                        <a:pt x="2544" y="1116"/>
                      </a:lnTo>
                      <a:lnTo>
                        <a:pt x="2581" y="1053"/>
                      </a:lnTo>
                      <a:lnTo>
                        <a:pt x="2611" y="994"/>
                      </a:lnTo>
                      <a:lnTo>
                        <a:pt x="2637" y="936"/>
                      </a:lnTo>
                      <a:lnTo>
                        <a:pt x="2658" y="882"/>
                      </a:lnTo>
                      <a:lnTo>
                        <a:pt x="2674" y="830"/>
                      </a:lnTo>
                      <a:lnTo>
                        <a:pt x="2688" y="781"/>
                      </a:lnTo>
                      <a:lnTo>
                        <a:pt x="2698" y="736"/>
                      </a:lnTo>
                      <a:lnTo>
                        <a:pt x="2705" y="696"/>
                      </a:lnTo>
                      <a:lnTo>
                        <a:pt x="2710" y="661"/>
                      </a:lnTo>
                      <a:lnTo>
                        <a:pt x="2714" y="631"/>
                      </a:lnTo>
                      <a:lnTo>
                        <a:pt x="2715" y="606"/>
                      </a:lnTo>
                      <a:lnTo>
                        <a:pt x="2716" y="589"/>
                      </a:lnTo>
                      <a:lnTo>
                        <a:pt x="2716" y="578"/>
                      </a:lnTo>
                      <a:lnTo>
                        <a:pt x="2716" y="575"/>
                      </a:lnTo>
                      <a:lnTo>
                        <a:pt x="2715" y="577"/>
                      </a:lnTo>
                      <a:lnTo>
                        <a:pt x="2712" y="586"/>
                      </a:lnTo>
                      <a:lnTo>
                        <a:pt x="2707" y="600"/>
                      </a:lnTo>
                      <a:lnTo>
                        <a:pt x="2699" y="620"/>
                      </a:lnTo>
                      <a:lnTo>
                        <a:pt x="2691" y="644"/>
                      </a:lnTo>
                      <a:lnTo>
                        <a:pt x="2679" y="673"/>
                      </a:lnTo>
                      <a:lnTo>
                        <a:pt x="2665" y="705"/>
                      </a:lnTo>
                      <a:lnTo>
                        <a:pt x="2649" y="742"/>
                      </a:lnTo>
                      <a:lnTo>
                        <a:pt x="2630" y="782"/>
                      </a:lnTo>
                      <a:lnTo>
                        <a:pt x="2608" y="825"/>
                      </a:lnTo>
                      <a:lnTo>
                        <a:pt x="2585" y="871"/>
                      </a:lnTo>
                      <a:lnTo>
                        <a:pt x="2558" y="918"/>
                      </a:lnTo>
                      <a:lnTo>
                        <a:pt x="2529" y="969"/>
                      </a:lnTo>
                      <a:lnTo>
                        <a:pt x="2497" y="1021"/>
                      </a:lnTo>
                      <a:lnTo>
                        <a:pt x="2462" y="1073"/>
                      </a:lnTo>
                      <a:lnTo>
                        <a:pt x="2423" y="1127"/>
                      </a:lnTo>
                      <a:lnTo>
                        <a:pt x="2415" y="1078"/>
                      </a:lnTo>
                      <a:lnTo>
                        <a:pt x="2410" y="1030"/>
                      </a:lnTo>
                      <a:lnTo>
                        <a:pt x="2407" y="987"/>
                      </a:lnTo>
                      <a:lnTo>
                        <a:pt x="2408" y="947"/>
                      </a:lnTo>
                      <a:lnTo>
                        <a:pt x="2409" y="910"/>
                      </a:lnTo>
                      <a:lnTo>
                        <a:pt x="2412" y="877"/>
                      </a:lnTo>
                      <a:lnTo>
                        <a:pt x="2417" y="849"/>
                      </a:lnTo>
                      <a:lnTo>
                        <a:pt x="2421" y="825"/>
                      </a:lnTo>
                      <a:lnTo>
                        <a:pt x="2425" y="806"/>
                      </a:lnTo>
                      <a:lnTo>
                        <a:pt x="2428" y="791"/>
                      </a:lnTo>
                      <a:lnTo>
                        <a:pt x="2430" y="782"/>
                      </a:lnTo>
                      <a:lnTo>
                        <a:pt x="2429" y="778"/>
                      </a:lnTo>
                      <a:lnTo>
                        <a:pt x="2428" y="780"/>
                      </a:lnTo>
                      <a:lnTo>
                        <a:pt x="2423" y="788"/>
                      </a:lnTo>
                      <a:lnTo>
                        <a:pt x="2417" y="798"/>
                      </a:lnTo>
                      <a:lnTo>
                        <a:pt x="2409" y="813"/>
                      </a:lnTo>
                      <a:lnTo>
                        <a:pt x="2400" y="832"/>
                      </a:lnTo>
                      <a:lnTo>
                        <a:pt x="2390" y="853"/>
                      </a:lnTo>
                      <a:lnTo>
                        <a:pt x="2379" y="877"/>
                      </a:lnTo>
                      <a:lnTo>
                        <a:pt x="2370" y="905"/>
                      </a:lnTo>
                      <a:lnTo>
                        <a:pt x="2360" y="934"/>
                      </a:lnTo>
                      <a:lnTo>
                        <a:pt x="2351" y="966"/>
                      </a:lnTo>
                      <a:lnTo>
                        <a:pt x="2343" y="1000"/>
                      </a:lnTo>
                      <a:lnTo>
                        <a:pt x="2338" y="1034"/>
                      </a:lnTo>
                      <a:lnTo>
                        <a:pt x="2333" y="1070"/>
                      </a:lnTo>
                      <a:lnTo>
                        <a:pt x="2333" y="1107"/>
                      </a:lnTo>
                      <a:lnTo>
                        <a:pt x="2335" y="1145"/>
                      </a:lnTo>
                      <a:lnTo>
                        <a:pt x="2341" y="1183"/>
                      </a:lnTo>
                      <a:lnTo>
                        <a:pt x="2351" y="1220"/>
                      </a:lnTo>
                      <a:lnTo>
                        <a:pt x="2318" y="1255"/>
                      </a:lnTo>
                      <a:lnTo>
                        <a:pt x="2283" y="1288"/>
                      </a:lnTo>
                      <a:lnTo>
                        <a:pt x="2245" y="1319"/>
                      </a:lnTo>
                      <a:lnTo>
                        <a:pt x="2208" y="1349"/>
                      </a:lnTo>
                      <a:lnTo>
                        <a:pt x="2171" y="1377"/>
                      </a:lnTo>
                      <a:lnTo>
                        <a:pt x="2133" y="1405"/>
                      </a:lnTo>
                      <a:lnTo>
                        <a:pt x="2098" y="1429"/>
                      </a:lnTo>
                      <a:lnTo>
                        <a:pt x="2065" y="1451"/>
                      </a:lnTo>
                      <a:lnTo>
                        <a:pt x="2035" y="1471"/>
                      </a:lnTo>
                      <a:lnTo>
                        <a:pt x="2009" y="1489"/>
                      </a:lnTo>
                      <a:lnTo>
                        <a:pt x="1989" y="1504"/>
                      </a:lnTo>
                      <a:lnTo>
                        <a:pt x="1987" y="1497"/>
                      </a:lnTo>
                      <a:lnTo>
                        <a:pt x="1983" y="1486"/>
                      </a:lnTo>
                      <a:lnTo>
                        <a:pt x="1978" y="1468"/>
                      </a:lnTo>
                      <a:lnTo>
                        <a:pt x="1973" y="1445"/>
                      </a:lnTo>
                      <a:lnTo>
                        <a:pt x="1967" y="1415"/>
                      </a:lnTo>
                      <a:lnTo>
                        <a:pt x="1963" y="1381"/>
                      </a:lnTo>
                      <a:lnTo>
                        <a:pt x="1958" y="1342"/>
                      </a:lnTo>
                      <a:lnTo>
                        <a:pt x="1954" y="1298"/>
                      </a:lnTo>
                      <a:lnTo>
                        <a:pt x="1953" y="1250"/>
                      </a:lnTo>
                      <a:lnTo>
                        <a:pt x="1953" y="1197"/>
                      </a:lnTo>
                      <a:lnTo>
                        <a:pt x="1955" y="1140"/>
                      </a:lnTo>
                      <a:lnTo>
                        <a:pt x="1961" y="1080"/>
                      </a:lnTo>
                      <a:lnTo>
                        <a:pt x="1969" y="1015"/>
                      </a:lnTo>
                      <a:lnTo>
                        <a:pt x="1983" y="948"/>
                      </a:lnTo>
                      <a:lnTo>
                        <a:pt x="1981" y="950"/>
                      </a:lnTo>
                      <a:lnTo>
                        <a:pt x="1977" y="959"/>
                      </a:lnTo>
                      <a:lnTo>
                        <a:pt x="1973" y="971"/>
                      </a:lnTo>
                      <a:lnTo>
                        <a:pt x="1965" y="988"/>
                      </a:lnTo>
                      <a:lnTo>
                        <a:pt x="1957" y="1008"/>
                      </a:lnTo>
                      <a:lnTo>
                        <a:pt x="1948" y="1033"/>
                      </a:lnTo>
                      <a:lnTo>
                        <a:pt x="1939" y="1061"/>
                      </a:lnTo>
                      <a:lnTo>
                        <a:pt x="1929" y="1091"/>
                      </a:lnTo>
                      <a:lnTo>
                        <a:pt x="1919" y="1124"/>
                      </a:lnTo>
                      <a:lnTo>
                        <a:pt x="1909" y="1159"/>
                      </a:lnTo>
                      <a:lnTo>
                        <a:pt x="1900" y="1196"/>
                      </a:lnTo>
                      <a:lnTo>
                        <a:pt x="1892" y="1234"/>
                      </a:lnTo>
                      <a:lnTo>
                        <a:pt x="1885" y="1272"/>
                      </a:lnTo>
                      <a:lnTo>
                        <a:pt x="1880" y="1312"/>
                      </a:lnTo>
                      <a:lnTo>
                        <a:pt x="1876" y="1351"/>
                      </a:lnTo>
                      <a:lnTo>
                        <a:pt x="1875" y="1390"/>
                      </a:lnTo>
                      <a:lnTo>
                        <a:pt x="1877" y="1428"/>
                      </a:lnTo>
                      <a:lnTo>
                        <a:pt x="1880" y="1465"/>
                      </a:lnTo>
                      <a:lnTo>
                        <a:pt x="1888" y="1501"/>
                      </a:lnTo>
                      <a:lnTo>
                        <a:pt x="1899" y="1534"/>
                      </a:lnTo>
                      <a:lnTo>
                        <a:pt x="1913" y="1565"/>
                      </a:lnTo>
                      <a:lnTo>
                        <a:pt x="1890" y="1582"/>
                      </a:lnTo>
                      <a:lnTo>
                        <a:pt x="1869" y="1598"/>
                      </a:lnTo>
                      <a:lnTo>
                        <a:pt x="1849" y="1612"/>
                      </a:lnTo>
                      <a:lnTo>
                        <a:pt x="1831" y="1627"/>
                      </a:lnTo>
                      <a:lnTo>
                        <a:pt x="1813" y="1641"/>
                      </a:lnTo>
                      <a:lnTo>
                        <a:pt x="1796" y="1655"/>
                      </a:lnTo>
                      <a:lnTo>
                        <a:pt x="1778" y="1669"/>
                      </a:lnTo>
                      <a:lnTo>
                        <a:pt x="1759" y="1685"/>
                      </a:lnTo>
                      <a:lnTo>
                        <a:pt x="1742" y="1701"/>
                      </a:lnTo>
                      <a:lnTo>
                        <a:pt x="1722" y="1719"/>
                      </a:lnTo>
                      <a:lnTo>
                        <a:pt x="1702" y="1738"/>
                      </a:lnTo>
                      <a:lnTo>
                        <a:pt x="1680" y="1760"/>
                      </a:lnTo>
                      <a:lnTo>
                        <a:pt x="1656" y="1783"/>
                      </a:lnTo>
                      <a:lnTo>
                        <a:pt x="1630" y="1810"/>
                      </a:lnTo>
                      <a:lnTo>
                        <a:pt x="1602" y="1839"/>
                      </a:lnTo>
                      <a:lnTo>
                        <a:pt x="1570" y="1871"/>
                      </a:lnTo>
                      <a:lnTo>
                        <a:pt x="1536" y="1908"/>
                      </a:lnTo>
                      <a:lnTo>
                        <a:pt x="1499" y="1947"/>
                      </a:lnTo>
                      <a:lnTo>
                        <a:pt x="1449" y="1908"/>
                      </a:lnTo>
                      <a:lnTo>
                        <a:pt x="1405" y="1866"/>
                      </a:lnTo>
                      <a:lnTo>
                        <a:pt x="1368" y="1824"/>
                      </a:lnTo>
                      <a:lnTo>
                        <a:pt x="1336" y="1780"/>
                      </a:lnTo>
                      <a:lnTo>
                        <a:pt x="1311" y="1735"/>
                      </a:lnTo>
                      <a:lnTo>
                        <a:pt x="1290" y="1688"/>
                      </a:lnTo>
                      <a:lnTo>
                        <a:pt x="1274" y="1641"/>
                      </a:lnTo>
                      <a:lnTo>
                        <a:pt x="1265" y="1593"/>
                      </a:lnTo>
                      <a:lnTo>
                        <a:pt x="1258" y="1544"/>
                      </a:lnTo>
                      <a:lnTo>
                        <a:pt x="1257" y="1495"/>
                      </a:lnTo>
                      <a:lnTo>
                        <a:pt x="1260" y="1446"/>
                      </a:lnTo>
                      <a:lnTo>
                        <a:pt x="1268" y="1397"/>
                      </a:lnTo>
                      <a:lnTo>
                        <a:pt x="1279" y="1348"/>
                      </a:lnTo>
                      <a:lnTo>
                        <a:pt x="1293" y="1299"/>
                      </a:lnTo>
                      <a:lnTo>
                        <a:pt x="1312" y="1252"/>
                      </a:lnTo>
                      <a:lnTo>
                        <a:pt x="1333" y="1204"/>
                      </a:lnTo>
                      <a:lnTo>
                        <a:pt x="1357" y="1158"/>
                      </a:lnTo>
                      <a:lnTo>
                        <a:pt x="1383" y="1112"/>
                      </a:lnTo>
                      <a:lnTo>
                        <a:pt x="1412" y="1068"/>
                      </a:lnTo>
                      <a:lnTo>
                        <a:pt x="1443" y="1026"/>
                      </a:lnTo>
                      <a:lnTo>
                        <a:pt x="1477" y="985"/>
                      </a:lnTo>
                      <a:lnTo>
                        <a:pt x="1511" y="946"/>
                      </a:lnTo>
                      <a:lnTo>
                        <a:pt x="1547" y="909"/>
                      </a:lnTo>
                      <a:lnTo>
                        <a:pt x="1584" y="874"/>
                      </a:lnTo>
                      <a:lnTo>
                        <a:pt x="1623" y="841"/>
                      </a:lnTo>
                      <a:lnTo>
                        <a:pt x="1663" y="812"/>
                      </a:lnTo>
                      <a:lnTo>
                        <a:pt x="1702" y="785"/>
                      </a:lnTo>
                      <a:lnTo>
                        <a:pt x="1743" y="760"/>
                      </a:lnTo>
                      <a:lnTo>
                        <a:pt x="1782" y="739"/>
                      </a:lnTo>
                      <a:lnTo>
                        <a:pt x="1823" y="721"/>
                      </a:lnTo>
                      <a:lnTo>
                        <a:pt x="1870" y="703"/>
                      </a:lnTo>
                      <a:lnTo>
                        <a:pt x="1917" y="685"/>
                      </a:lnTo>
                      <a:lnTo>
                        <a:pt x="1961" y="670"/>
                      </a:lnTo>
                      <a:lnTo>
                        <a:pt x="2003" y="655"/>
                      </a:lnTo>
                      <a:lnTo>
                        <a:pt x="2044" y="640"/>
                      </a:lnTo>
                      <a:lnTo>
                        <a:pt x="2083" y="626"/>
                      </a:lnTo>
                      <a:lnTo>
                        <a:pt x="2121" y="613"/>
                      </a:lnTo>
                      <a:lnTo>
                        <a:pt x="2157" y="598"/>
                      </a:lnTo>
                      <a:lnTo>
                        <a:pt x="2194" y="583"/>
                      </a:lnTo>
                      <a:lnTo>
                        <a:pt x="2229" y="567"/>
                      </a:lnTo>
                      <a:lnTo>
                        <a:pt x="2263" y="549"/>
                      </a:lnTo>
                      <a:lnTo>
                        <a:pt x="2297" y="531"/>
                      </a:lnTo>
                      <a:lnTo>
                        <a:pt x="2331" y="510"/>
                      </a:lnTo>
                      <a:lnTo>
                        <a:pt x="2365" y="487"/>
                      </a:lnTo>
                      <a:lnTo>
                        <a:pt x="2398" y="462"/>
                      </a:lnTo>
                      <a:lnTo>
                        <a:pt x="2433" y="433"/>
                      </a:lnTo>
                      <a:lnTo>
                        <a:pt x="2467" y="403"/>
                      </a:lnTo>
                      <a:lnTo>
                        <a:pt x="2503" y="368"/>
                      </a:lnTo>
                      <a:lnTo>
                        <a:pt x="2539" y="329"/>
                      </a:lnTo>
                      <a:lnTo>
                        <a:pt x="2575" y="286"/>
                      </a:lnTo>
                      <a:lnTo>
                        <a:pt x="2614" y="239"/>
                      </a:lnTo>
                      <a:lnTo>
                        <a:pt x="2653" y="188"/>
                      </a:lnTo>
                      <a:lnTo>
                        <a:pt x="2694" y="131"/>
                      </a:lnTo>
                      <a:lnTo>
                        <a:pt x="2736" y="67"/>
                      </a:lnTo>
                      <a:lnTo>
                        <a:pt x="2780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1515B746-4943-462A-A6F4-8B9F5CAEE821}"/>
                  </a:ext>
                </a:extLst>
              </p:cNvPr>
              <p:cNvGrpSpPr/>
              <p:nvPr/>
            </p:nvGrpSpPr>
            <p:grpSpPr>
              <a:xfrm rot="19336796">
                <a:off x="859843" y="1653433"/>
                <a:ext cx="2408272" cy="416890"/>
                <a:chOff x="2894306" y="1866949"/>
                <a:chExt cx="2127637" cy="368310"/>
              </a:xfrm>
            </p:grpSpPr>
            <p:sp>
              <p:nvSpPr>
                <p:cNvPr id="137" name="Trapezoid 136">
                  <a:extLst>
                    <a:ext uri="{FF2B5EF4-FFF2-40B4-BE49-F238E27FC236}">
                      <a16:creationId xmlns:a16="http://schemas.microsoft.com/office/drawing/2014/main" id="{F132E476-5015-4FD9-A8AF-85F00642FA57}"/>
                    </a:ext>
                  </a:extLst>
                </p:cNvPr>
                <p:cNvSpPr/>
                <p:nvPr/>
              </p:nvSpPr>
              <p:spPr>
                <a:xfrm>
                  <a:off x="3353168" y="1866949"/>
                  <a:ext cx="1209912" cy="135192"/>
                </a:xfrm>
                <a:prstGeom prst="trapezoid">
                  <a:avLst/>
                </a:prstGeom>
                <a:noFill/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38" name="Trapezoid 137">
                  <a:extLst>
                    <a:ext uri="{FF2B5EF4-FFF2-40B4-BE49-F238E27FC236}">
                      <a16:creationId xmlns:a16="http://schemas.microsoft.com/office/drawing/2014/main" id="{3BDAEA2B-D066-43B6-A1AE-C52DC2B39E40}"/>
                    </a:ext>
                  </a:extLst>
                </p:cNvPr>
                <p:cNvSpPr/>
                <p:nvPr/>
              </p:nvSpPr>
              <p:spPr>
                <a:xfrm>
                  <a:off x="2894306" y="1991759"/>
                  <a:ext cx="2127637" cy="243500"/>
                </a:xfrm>
                <a:prstGeom prst="trapezoid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</p:grpSp>
        <p:sp>
          <p:nvSpPr>
            <p:cNvPr id="132" name="Shape 5481">
              <a:extLst>
                <a:ext uri="{FF2B5EF4-FFF2-40B4-BE49-F238E27FC236}">
                  <a16:creationId xmlns:a16="http://schemas.microsoft.com/office/drawing/2014/main" id="{2B17961A-C9FC-4510-AB40-EABC935F09E6}"/>
                </a:ext>
              </a:extLst>
            </p:cNvPr>
            <p:cNvSpPr/>
            <p:nvPr/>
          </p:nvSpPr>
          <p:spPr>
            <a:xfrm flipH="1">
              <a:off x="2160967" y="3832114"/>
              <a:ext cx="1393963" cy="1319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4" h="21600" extrusionOk="0">
                  <a:moveTo>
                    <a:pt x="7624" y="12150"/>
                  </a:moveTo>
                  <a:cubicBezTo>
                    <a:pt x="5718" y="11138"/>
                    <a:pt x="5718" y="11138"/>
                    <a:pt x="5718" y="11138"/>
                  </a:cubicBezTo>
                  <a:cubicBezTo>
                    <a:pt x="3176" y="14175"/>
                    <a:pt x="2859" y="16875"/>
                    <a:pt x="2859" y="16875"/>
                  </a:cubicBezTo>
                  <a:cubicBezTo>
                    <a:pt x="635" y="12150"/>
                    <a:pt x="635" y="12150"/>
                    <a:pt x="635" y="12150"/>
                  </a:cubicBezTo>
                  <a:cubicBezTo>
                    <a:pt x="0" y="11475"/>
                    <a:pt x="318" y="10800"/>
                    <a:pt x="318" y="10800"/>
                  </a:cubicBezTo>
                  <a:cubicBezTo>
                    <a:pt x="318" y="10800"/>
                    <a:pt x="953" y="9787"/>
                    <a:pt x="1906" y="8100"/>
                  </a:cubicBezTo>
                  <a:cubicBezTo>
                    <a:pt x="0" y="7087"/>
                    <a:pt x="0" y="7087"/>
                    <a:pt x="0" y="7087"/>
                  </a:cubicBezTo>
                  <a:cubicBezTo>
                    <a:pt x="5400" y="7425"/>
                    <a:pt x="5400" y="7425"/>
                    <a:pt x="5400" y="7425"/>
                  </a:cubicBezTo>
                  <a:lnTo>
                    <a:pt x="7624" y="12150"/>
                  </a:lnTo>
                  <a:close/>
                  <a:moveTo>
                    <a:pt x="9847" y="19575"/>
                  </a:moveTo>
                  <a:cubicBezTo>
                    <a:pt x="9847" y="19913"/>
                    <a:pt x="9847" y="19913"/>
                    <a:pt x="9847" y="19913"/>
                  </a:cubicBezTo>
                  <a:cubicBezTo>
                    <a:pt x="4765" y="19575"/>
                    <a:pt x="4765" y="19575"/>
                    <a:pt x="4765" y="19575"/>
                  </a:cubicBezTo>
                  <a:cubicBezTo>
                    <a:pt x="4129" y="19575"/>
                    <a:pt x="3494" y="18900"/>
                    <a:pt x="3494" y="18225"/>
                  </a:cubicBezTo>
                  <a:cubicBezTo>
                    <a:pt x="2859" y="17213"/>
                    <a:pt x="3494" y="15525"/>
                    <a:pt x="3812" y="14513"/>
                  </a:cubicBezTo>
                  <a:cubicBezTo>
                    <a:pt x="3812" y="14513"/>
                    <a:pt x="4765" y="14513"/>
                    <a:pt x="9847" y="14850"/>
                  </a:cubicBezTo>
                  <a:lnTo>
                    <a:pt x="9847" y="19575"/>
                  </a:lnTo>
                  <a:close/>
                  <a:moveTo>
                    <a:pt x="7624" y="7762"/>
                  </a:moveTo>
                  <a:cubicBezTo>
                    <a:pt x="3812" y="5400"/>
                    <a:pt x="3812" y="5400"/>
                    <a:pt x="3812" y="5400"/>
                  </a:cubicBezTo>
                  <a:cubicBezTo>
                    <a:pt x="3494" y="5062"/>
                    <a:pt x="3494" y="5062"/>
                    <a:pt x="3494" y="5062"/>
                  </a:cubicBezTo>
                  <a:cubicBezTo>
                    <a:pt x="6035" y="675"/>
                    <a:pt x="6035" y="675"/>
                    <a:pt x="6035" y="675"/>
                  </a:cubicBezTo>
                  <a:cubicBezTo>
                    <a:pt x="6671" y="0"/>
                    <a:pt x="7306" y="0"/>
                    <a:pt x="7941" y="0"/>
                  </a:cubicBezTo>
                  <a:cubicBezTo>
                    <a:pt x="9212" y="0"/>
                    <a:pt x="9847" y="1350"/>
                    <a:pt x="10800" y="2025"/>
                  </a:cubicBezTo>
                  <a:cubicBezTo>
                    <a:pt x="10800" y="2025"/>
                    <a:pt x="10165" y="3037"/>
                    <a:pt x="7624" y="7762"/>
                  </a:cubicBezTo>
                  <a:close/>
                  <a:moveTo>
                    <a:pt x="18741" y="2025"/>
                  </a:moveTo>
                  <a:cubicBezTo>
                    <a:pt x="15882" y="6750"/>
                    <a:pt x="15882" y="6750"/>
                    <a:pt x="15882" y="6750"/>
                  </a:cubicBezTo>
                  <a:cubicBezTo>
                    <a:pt x="10800" y="6750"/>
                    <a:pt x="10800" y="6750"/>
                    <a:pt x="10800" y="6750"/>
                  </a:cubicBezTo>
                  <a:cubicBezTo>
                    <a:pt x="12706" y="5400"/>
                    <a:pt x="12706" y="5400"/>
                    <a:pt x="12706" y="5400"/>
                  </a:cubicBezTo>
                  <a:cubicBezTo>
                    <a:pt x="11118" y="1350"/>
                    <a:pt x="9212" y="0"/>
                    <a:pt x="9212" y="0"/>
                  </a:cubicBezTo>
                  <a:cubicBezTo>
                    <a:pt x="14294" y="0"/>
                    <a:pt x="14294" y="0"/>
                    <a:pt x="14294" y="0"/>
                  </a:cubicBezTo>
                  <a:cubicBezTo>
                    <a:pt x="14929" y="0"/>
                    <a:pt x="15565" y="675"/>
                    <a:pt x="15565" y="675"/>
                  </a:cubicBezTo>
                  <a:cubicBezTo>
                    <a:pt x="15565" y="675"/>
                    <a:pt x="15882" y="1687"/>
                    <a:pt x="16835" y="3037"/>
                  </a:cubicBezTo>
                  <a:lnTo>
                    <a:pt x="18741" y="2025"/>
                  </a:lnTo>
                  <a:close/>
                  <a:moveTo>
                    <a:pt x="17788" y="18563"/>
                  </a:moveTo>
                  <a:cubicBezTo>
                    <a:pt x="17471" y="19575"/>
                    <a:pt x="16835" y="19575"/>
                    <a:pt x="16835" y="19575"/>
                  </a:cubicBezTo>
                  <a:cubicBezTo>
                    <a:pt x="16835" y="19575"/>
                    <a:pt x="15882" y="19575"/>
                    <a:pt x="13976" y="19575"/>
                  </a:cubicBezTo>
                  <a:cubicBezTo>
                    <a:pt x="14294" y="21600"/>
                    <a:pt x="14294" y="21600"/>
                    <a:pt x="14294" y="21600"/>
                  </a:cubicBezTo>
                  <a:cubicBezTo>
                    <a:pt x="11435" y="17213"/>
                    <a:pt x="11435" y="17213"/>
                    <a:pt x="11435" y="17213"/>
                  </a:cubicBezTo>
                  <a:cubicBezTo>
                    <a:pt x="13976" y="12488"/>
                    <a:pt x="13976" y="12488"/>
                    <a:pt x="13976" y="12488"/>
                  </a:cubicBezTo>
                  <a:cubicBezTo>
                    <a:pt x="13976" y="14513"/>
                    <a:pt x="13976" y="14513"/>
                    <a:pt x="13976" y="14513"/>
                  </a:cubicBezTo>
                  <a:cubicBezTo>
                    <a:pt x="18106" y="15188"/>
                    <a:pt x="20329" y="13838"/>
                    <a:pt x="20329" y="13838"/>
                  </a:cubicBezTo>
                  <a:lnTo>
                    <a:pt x="17788" y="18563"/>
                  </a:lnTo>
                  <a:close/>
                  <a:moveTo>
                    <a:pt x="21282" y="10800"/>
                  </a:moveTo>
                  <a:cubicBezTo>
                    <a:pt x="21600" y="11475"/>
                    <a:pt x="21282" y="12150"/>
                    <a:pt x="20965" y="12825"/>
                  </a:cubicBezTo>
                  <a:cubicBezTo>
                    <a:pt x="20329" y="13838"/>
                    <a:pt x="18741" y="13838"/>
                    <a:pt x="17788" y="14175"/>
                  </a:cubicBezTo>
                  <a:cubicBezTo>
                    <a:pt x="17788" y="14175"/>
                    <a:pt x="17471" y="13500"/>
                    <a:pt x="14612" y="8775"/>
                  </a:cubicBezTo>
                  <a:cubicBezTo>
                    <a:pt x="18424" y="6075"/>
                    <a:pt x="18424" y="6075"/>
                    <a:pt x="18424" y="6075"/>
                  </a:cubicBezTo>
                  <a:cubicBezTo>
                    <a:pt x="18741" y="6075"/>
                    <a:pt x="18741" y="6075"/>
                    <a:pt x="18741" y="6075"/>
                  </a:cubicBezTo>
                  <a:lnTo>
                    <a:pt x="21282" y="108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38" tIns="91438" rIns="91438" bIns="91438" numCol="1" anchor="t">
              <a:noAutofit/>
            </a:bodyPr>
            <a:lstStyle>
              <a:defPPr>
                <a:defRPr lang="en-US"/>
              </a:defPPr>
              <a:lvl1pPr marL="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4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91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337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783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229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674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112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56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800" dirty="0"/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4ED217C7-7193-4388-A586-FD1C2F86B376}"/>
              </a:ext>
            </a:extLst>
          </p:cNvPr>
          <p:cNvSpPr txBox="1"/>
          <p:nvPr/>
        </p:nvSpPr>
        <p:spPr>
          <a:xfrm>
            <a:off x="1089553" y="1417695"/>
            <a:ext cx="509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DEC73A79-5E7F-90D3-68E9-6A3ED6E12F5C}"/>
              </a:ext>
            </a:extLst>
          </p:cNvPr>
          <p:cNvSpPr/>
          <p:nvPr/>
        </p:nvSpPr>
        <p:spPr>
          <a:xfrm>
            <a:off x="926235" y="2310383"/>
            <a:ext cx="744682" cy="7446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899069-A22A-C657-087D-9A6767CB2546}"/>
              </a:ext>
            </a:extLst>
          </p:cNvPr>
          <p:cNvSpPr txBox="1"/>
          <p:nvPr/>
        </p:nvSpPr>
        <p:spPr>
          <a:xfrm>
            <a:off x="1930747" y="2301378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Your Text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06FD4A-F327-D572-F7B6-23DC4F3C184D}"/>
              </a:ext>
            </a:extLst>
          </p:cNvPr>
          <p:cNvSpPr txBox="1"/>
          <p:nvPr/>
        </p:nvSpPr>
        <p:spPr>
          <a:xfrm>
            <a:off x="1930747" y="2589344"/>
            <a:ext cx="5845113" cy="61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</a:t>
            </a:r>
          </a:p>
        </p:txBody>
      </p:sp>
      <p:sp>
        <p:nvSpPr>
          <p:cNvPr id="5" name="任意形状 376">
            <a:extLst>
              <a:ext uri="{FF2B5EF4-FFF2-40B4-BE49-F238E27FC236}">
                <a16:creationId xmlns:a16="http://schemas.microsoft.com/office/drawing/2014/main" id="{D89A768F-0EEC-86C4-EFA8-9798DC464ACB}"/>
              </a:ext>
            </a:extLst>
          </p:cNvPr>
          <p:cNvSpPr/>
          <p:nvPr/>
        </p:nvSpPr>
        <p:spPr>
          <a:xfrm>
            <a:off x="1186065" y="2545699"/>
            <a:ext cx="225022" cy="250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00" y="9840"/>
                </a:moveTo>
                <a:lnTo>
                  <a:pt x="8400" y="0"/>
                </a:lnTo>
                <a:lnTo>
                  <a:pt x="21600" y="6480"/>
                </a:lnTo>
                <a:lnTo>
                  <a:pt x="21600" y="21600"/>
                </a:lnTo>
                <a:lnTo>
                  <a:pt x="0" y="21600"/>
                </a:lnTo>
                <a:lnTo>
                  <a:pt x="0" y="6480"/>
                </a:lnTo>
                <a:lnTo>
                  <a:pt x="8400" y="9840"/>
                </a:lnTo>
                <a:close/>
                <a:moveTo>
                  <a:pt x="10800" y="3639"/>
                </a:moveTo>
                <a:lnTo>
                  <a:pt x="10800" y="13164"/>
                </a:lnTo>
                <a:lnTo>
                  <a:pt x="2400" y="9804"/>
                </a:lnTo>
                <a:lnTo>
                  <a:pt x="2400" y="19440"/>
                </a:lnTo>
                <a:lnTo>
                  <a:pt x="19200" y="19440"/>
                </a:lnTo>
                <a:lnTo>
                  <a:pt x="19200" y="7762"/>
                </a:lnTo>
                <a:lnTo>
                  <a:pt x="10800" y="364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794BAB6-F654-A16C-08C2-019F37BA6B05}"/>
              </a:ext>
            </a:extLst>
          </p:cNvPr>
          <p:cNvSpPr/>
          <p:nvPr/>
        </p:nvSpPr>
        <p:spPr>
          <a:xfrm>
            <a:off x="926879" y="3618893"/>
            <a:ext cx="744682" cy="74468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DEFC99-A613-0DC5-AD89-3F260758B034}"/>
              </a:ext>
            </a:extLst>
          </p:cNvPr>
          <p:cNvSpPr txBox="1"/>
          <p:nvPr/>
        </p:nvSpPr>
        <p:spPr>
          <a:xfrm>
            <a:off x="1906388" y="3606193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Brand Awareness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C3AA0C-B7CC-F4F2-7793-72A43F6D2A21}"/>
              </a:ext>
            </a:extLst>
          </p:cNvPr>
          <p:cNvSpPr txBox="1"/>
          <p:nvPr/>
        </p:nvSpPr>
        <p:spPr>
          <a:xfrm>
            <a:off x="1906388" y="3894159"/>
            <a:ext cx="5725640" cy="61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</a:t>
            </a:r>
          </a:p>
        </p:txBody>
      </p:sp>
      <p:sp>
        <p:nvSpPr>
          <p:cNvPr id="9" name="任意形状 400">
            <a:extLst>
              <a:ext uri="{FF2B5EF4-FFF2-40B4-BE49-F238E27FC236}">
                <a16:creationId xmlns:a16="http://schemas.microsoft.com/office/drawing/2014/main" id="{8BF7319C-B590-AEF3-3F50-146AE60247E4}"/>
              </a:ext>
            </a:extLst>
          </p:cNvPr>
          <p:cNvSpPr/>
          <p:nvPr/>
        </p:nvSpPr>
        <p:spPr>
          <a:xfrm>
            <a:off x="1161706" y="3878724"/>
            <a:ext cx="275026" cy="2250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3600"/>
                </a:moveTo>
                <a:lnTo>
                  <a:pt x="21600" y="3600"/>
                </a:lnTo>
                <a:lnTo>
                  <a:pt x="21600" y="6000"/>
                </a:lnTo>
                <a:lnTo>
                  <a:pt x="20618" y="6000"/>
                </a:lnTo>
                <a:lnTo>
                  <a:pt x="20618" y="19200"/>
                </a:ln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982" y="19200"/>
                </a:lnTo>
                <a:lnTo>
                  <a:pt x="982" y="6000"/>
                </a:lnTo>
                <a:lnTo>
                  <a:pt x="0" y="6000"/>
                </a:lnTo>
                <a:lnTo>
                  <a:pt x="0" y="3600"/>
                </a:lnTo>
                <a:lnTo>
                  <a:pt x="2945" y="3600"/>
                </a:lnTo>
                <a:lnTo>
                  <a:pt x="2945" y="1200"/>
                </a:lnTo>
                <a:cubicBezTo>
                  <a:pt x="2945" y="537"/>
                  <a:pt x="3385" y="0"/>
                  <a:pt x="3927" y="0"/>
                </a:cubicBezTo>
                <a:lnTo>
                  <a:pt x="17673" y="0"/>
                </a:lnTo>
                <a:cubicBezTo>
                  <a:pt x="18215" y="0"/>
                  <a:pt x="18655" y="537"/>
                  <a:pt x="18655" y="1200"/>
                </a:cubicBezTo>
                <a:lnTo>
                  <a:pt x="18655" y="3600"/>
                </a:lnTo>
                <a:close/>
                <a:moveTo>
                  <a:pt x="18655" y="6000"/>
                </a:moveTo>
                <a:lnTo>
                  <a:pt x="2945" y="6000"/>
                </a:lnTo>
                <a:lnTo>
                  <a:pt x="2945" y="19200"/>
                </a:lnTo>
                <a:lnTo>
                  <a:pt x="5891" y="19200"/>
                </a:lnTo>
                <a:lnTo>
                  <a:pt x="5891" y="10800"/>
                </a:lnTo>
                <a:lnTo>
                  <a:pt x="7855" y="10800"/>
                </a:lnTo>
                <a:lnTo>
                  <a:pt x="7855" y="19200"/>
                </a:lnTo>
                <a:lnTo>
                  <a:pt x="9818" y="19200"/>
                </a:lnTo>
                <a:lnTo>
                  <a:pt x="9818" y="10800"/>
                </a:lnTo>
                <a:lnTo>
                  <a:pt x="11782" y="10800"/>
                </a:lnTo>
                <a:lnTo>
                  <a:pt x="11782" y="19200"/>
                </a:lnTo>
                <a:lnTo>
                  <a:pt x="13745" y="19200"/>
                </a:lnTo>
                <a:lnTo>
                  <a:pt x="13745" y="10800"/>
                </a:lnTo>
                <a:lnTo>
                  <a:pt x="15709" y="10800"/>
                </a:lnTo>
                <a:lnTo>
                  <a:pt x="15709" y="19200"/>
                </a:lnTo>
                <a:lnTo>
                  <a:pt x="18655" y="19200"/>
                </a:lnTo>
                <a:lnTo>
                  <a:pt x="18655" y="6000"/>
                </a:lnTo>
                <a:close/>
                <a:moveTo>
                  <a:pt x="4909" y="2400"/>
                </a:moveTo>
                <a:lnTo>
                  <a:pt x="4909" y="3600"/>
                </a:lnTo>
                <a:lnTo>
                  <a:pt x="16691" y="3600"/>
                </a:lnTo>
                <a:lnTo>
                  <a:pt x="16691" y="2400"/>
                </a:lnTo>
                <a:lnTo>
                  <a:pt x="4909" y="24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29DF832-CF49-AC52-ECB9-3DF88E7699B9}"/>
              </a:ext>
            </a:extLst>
          </p:cNvPr>
          <p:cNvSpPr/>
          <p:nvPr/>
        </p:nvSpPr>
        <p:spPr>
          <a:xfrm>
            <a:off x="926879" y="4923708"/>
            <a:ext cx="744682" cy="74468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59102E-3F04-BFE0-5E05-35AA9F61A2A4}"/>
              </a:ext>
            </a:extLst>
          </p:cNvPr>
          <p:cNvSpPr txBox="1"/>
          <p:nvPr/>
        </p:nvSpPr>
        <p:spPr>
          <a:xfrm>
            <a:off x="1906388" y="4911008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Brand Awareness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7F8FCF-5089-78C3-4C8E-02FF6CD57655}"/>
              </a:ext>
            </a:extLst>
          </p:cNvPr>
          <p:cNvSpPr txBox="1"/>
          <p:nvPr/>
        </p:nvSpPr>
        <p:spPr>
          <a:xfrm>
            <a:off x="1906388" y="5198974"/>
            <a:ext cx="5725640" cy="61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</a:t>
            </a:r>
          </a:p>
        </p:txBody>
      </p:sp>
      <p:sp>
        <p:nvSpPr>
          <p:cNvPr id="13" name="任意形状 400">
            <a:extLst>
              <a:ext uri="{FF2B5EF4-FFF2-40B4-BE49-F238E27FC236}">
                <a16:creationId xmlns:a16="http://schemas.microsoft.com/office/drawing/2014/main" id="{000B7F84-7571-D0B6-5E7C-40A64735DDD4}"/>
              </a:ext>
            </a:extLst>
          </p:cNvPr>
          <p:cNvSpPr/>
          <p:nvPr/>
        </p:nvSpPr>
        <p:spPr>
          <a:xfrm>
            <a:off x="1161706" y="5183539"/>
            <a:ext cx="275026" cy="2250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3600"/>
                </a:moveTo>
                <a:lnTo>
                  <a:pt x="21600" y="3600"/>
                </a:lnTo>
                <a:lnTo>
                  <a:pt x="21600" y="6000"/>
                </a:lnTo>
                <a:lnTo>
                  <a:pt x="20618" y="6000"/>
                </a:lnTo>
                <a:lnTo>
                  <a:pt x="20618" y="19200"/>
                </a:ln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982" y="19200"/>
                </a:lnTo>
                <a:lnTo>
                  <a:pt x="982" y="6000"/>
                </a:lnTo>
                <a:lnTo>
                  <a:pt x="0" y="6000"/>
                </a:lnTo>
                <a:lnTo>
                  <a:pt x="0" y="3600"/>
                </a:lnTo>
                <a:lnTo>
                  <a:pt x="2945" y="3600"/>
                </a:lnTo>
                <a:lnTo>
                  <a:pt x="2945" y="1200"/>
                </a:lnTo>
                <a:cubicBezTo>
                  <a:pt x="2945" y="537"/>
                  <a:pt x="3385" y="0"/>
                  <a:pt x="3927" y="0"/>
                </a:cubicBezTo>
                <a:lnTo>
                  <a:pt x="17673" y="0"/>
                </a:lnTo>
                <a:cubicBezTo>
                  <a:pt x="18215" y="0"/>
                  <a:pt x="18655" y="537"/>
                  <a:pt x="18655" y="1200"/>
                </a:cubicBezTo>
                <a:lnTo>
                  <a:pt x="18655" y="3600"/>
                </a:lnTo>
                <a:close/>
                <a:moveTo>
                  <a:pt x="18655" y="6000"/>
                </a:moveTo>
                <a:lnTo>
                  <a:pt x="2945" y="6000"/>
                </a:lnTo>
                <a:lnTo>
                  <a:pt x="2945" y="19200"/>
                </a:lnTo>
                <a:lnTo>
                  <a:pt x="5891" y="19200"/>
                </a:lnTo>
                <a:lnTo>
                  <a:pt x="5891" y="10800"/>
                </a:lnTo>
                <a:lnTo>
                  <a:pt x="7855" y="10800"/>
                </a:lnTo>
                <a:lnTo>
                  <a:pt x="7855" y="19200"/>
                </a:lnTo>
                <a:lnTo>
                  <a:pt x="9818" y="19200"/>
                </a:lnTo>
                <a:lnTo>
                  <a:pt x="9818" y="10800"/>
                </a:lnTo>
                <a:lnTo>
                  <a:pt x="11782" y="10800"/>
                </a:lnTo>
                <a:lnTo>
                  <a:pt x="11782" y="19200"/>
                </a:lnTo>
                <a:lnTo>
                  <a:pt x="13745" y="19200"/>
                </a:lnTo>
                <a:lnTo>
                  <a:pt x="13745" y="10800"/>
                </a:lnTo>
                <a:lnTo>
                  <a:pt x="15709" y="10800"/>
                </a:lnTo>
                <a:lnTo>
                  <a:pt x="15709" y="19200"/>
                </a:lnTo>
                <a:lnTo>
                  <a:pt x="18655" y="19200"/>
                </a:lnTo>
                <a:lnTo>
                  <a:pt x="18655" y="6000"/>
                </a:lnTo>
                <a:close/>
                <a:moveTo>
                  <a:pt x="4909" y="2400"/>
                </a:moveTo>
                <a:lnTo>
                  <a:pt x="4909" y="3600"/>
                </a:lnTo>
                <a:lnTo>
                  <a:pt x="16691" y="3600"/>
                </a:lnTo>
                <a:lnTo>
                  <a:pt x="16691" y="2400"/>
                </a:lnTo>
                <a:lnTo>
                  <a:pt x="4909" y="24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0295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A9E67413-F511-4E2C-8020-A3794001F839}"/>
              </a:ext>
            </a:extLst>
          </p:cNvPr>
          <p:cNvGrpSpPr/>
          <p:nvPr/>
        </p:nvGrpSpPr>
        <p:grpSpPr>
          <a:xfrm>
            <a:off x="9831163" y="1824232"/>
            <a:ext cx="1370236" cy="4177773"/>
            <a:chOff x="1384160" y="2322736"/>
            <a:chExt cx="1067049" cy="353529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373D6E2-554C-48B3-B77C-6A22FE422EFD}"/>
                </a:ext>
              </a:extLst>
            </p:cNvPr>
            <p:cNvSpPr/>
            <p:nvPr/>
          </p:nvSpPr>
          <p:spPr>
            <a:xfrm flipH="1">
              <a:off x="1384162" y="2322736"/>
              <a:ext cx="1067047" cy="3535291"/>
            </a:xfrm>
            <a:custGeom>
              <a:avLst/>
              <a:gdLst>
                <a:gd name="connsiteX0" fmla="*/ 232569 w 793651"/>
                <a:gd name="connsiteY0" fmla="*/ 976 h 2629488"/>
                <a:gd name="connsiteX1" fmla="*/ 217715 w 793651"/>
                <a:gd name="connsiteY1" fmla="*/ 15604 h 2629488"/>
                <a:gd name="connsiteX2" fmla="*/ 217715 w 793651"/>
                <a:gd name="connsiteY2" fmla="*/ 218804 h 2629488"/>
                <a:gd name="connsiteX3" fmla="*/ 159657 w 793651"/>
                <a:gd name="connsiteY3" fmla="*/ 247832 h 2629488"/>
                <a:gd name="connsiteX4" fmla="*/ 232229 w 793651"/>
                <a:gd name="connsiteY4" fmla="*/ 276861 h 2629488"/>
                <a:gd name="connsiteX5" fmla="*/ 217715 w 793651"/>
                <a:gd name="connsiteY5" fmla="*/ 364854 h 2629488"/>
                <a:gd name="connsiteX6" fmla="*/ 202342 w 793651"/>
                <a:gd name="connsiteY6" fmla="*/ 405528 h 2629488"/>
                <a:gd name="connsiteX7" fmla="*/ 141415 w 793651"/>
                <a:gd name="connsiteY7" fmla="*/ 493669 h 2629488"/>
                <a:gd name="connsiteX8" fmla="*/ 76031 w 793651"/>
                <a:gd name="connsiteY8" fmla="*/ 614727 h 2629488"/>
                <a:gd name="connsiteX9" fmla="*/ 45584 w 793651"/>
                <a:gd name="connsiteY9" fmla="*/ 656954 h 2629488"/>
                <a:gd name="connsiteX10" fmla="*/ 14515 w 793651"/>
                <a:gd name="connsiteY10" fmla="*/ 726804 h 2629488"/>
                <a:gd name="connsiteX11" fmla="*/ 1815 w 793651"/>
                <a:gd name="connsiteY11" fmla="*/ 873762 h 2629488"/>
                <a:gd name="connsiteX12" fmla="*/ 4009 w 793651"/>
                <a:gd name="connsiteY12" fmla="*/ 906661 h 2629488"/>
                <a:gd name="connsiteX13" fmla="*/ 1134 w 793651"/>
                <a:gd name="connsiteY13" fmla="*/ 944987 h 2629488"/>
                <a:gd name="connsiteX14" fmla="*/ 48674 w 793651"/>
                <a:gd name="connsiteY14" fmla="*/ 1834979 h 2629488"/>
                <a:gd name="connsiteX15" fmla="*/ 49743 w 793651"/>
                <a:gd name="connsiteY15" fmla="*/ 1859982 h 2629488"/>
                <a:gd name="connsiteX16" fmla="*/ 47965 w 793651"/>
                <a:gd name="connsiteY16" fmla="*/ 1881937 h 2629488"/>
                <a:gd name="connsiteX17" fmla="*/ 0 w 793651"/>
                <a:gd name="connsiteY17" fmla="*/ 2178232 h 2629488"/>
                <a:gd name="connsiteX18" fmla="*/ 58057 w 793651"/>
                <a:gd name="connsiteY18" fmla="*/ 2555604 h 2629488"/>
                <a:gd name="connsiteX19" fmla="*/ 99786 w 793651"/>
                <a:gd name="connsiteY19" fmla="*/ 2574654 h 2629488"/>
                <a:gd name="connsiteX20" fmla="*/ 112511 w 793651"/>
                <a:gd name="connsiteY20" fmla="*/ 2566150 h 2629488"/>
                <a:gd name="connsiteX21" fmla="*/ 125994 w 793651"/>
                <a:gd name="connsiteY21" fmla="*/ 2584634 h 2629488"/>
                <a:gd name="connsiteX22" fmla="*/ 168403 w 793651"/>
                <a:gd name="connsiteY22" fmla="*/ 2609467 h 2629488"/>
                <a:gd name="connsiteX23" fmla="*/ 217198 w 793651"/>
                <a:gd name="connsiteY23" fmla="*/ 2622784 h 2629488"/>
                <a:gd name="connsiteX24" fmla="*/ 232229 w 793651"/>
                <a:gd name="connsiteY24" fmla="*/ 2628175 h 2629488"/>
                <a:gd name="connsiteX25" fmla="*/ 240041 w 793651"/>
                <a:gd name="connsiteY25" fmla="*/ 2625749 h 2629488"/>
                <a:gd name="connsiteX26" fmla="*/ 272270 w 793651"/>
                <a:gd name="connsiteY26" fmla="*/ 2629197 h 2629488"/>
                <a:gd name="connsiteX27" fmla="*/ 314679 w 793651"/>
                <a:gd name="connsiteY27" fmla="*/ 2628176 h 2629488"/>
                <a:gd name="connsiteX28" fmla="*/ 377272 w 793651"/>
                <a:gd name="connsiteY28" fmla="*/ 2566264 h 2629488"/>
                <a:gd name="connsiteX29" fmla="*/ 396827 w 793651"/>
                <a:gd name="connsiteY29" fmla="*/ 2557754 h 2629488"/>
                <a:gd name="connsiteX30" fmla="*/ 416379 w 793651"/>
                <a:gd name="connsiteY30" fmla="*/ 2566263 h 2629488"/>
                <a:gd name="connsiteX31" fmla="*/ 478972 w 793651"/>
                <a:gd name="connsiteY31" fmla="*/ 2628175 h 2629488"/>
                <a:gd name="connsiteX32" fmla="*/ 521381 w 793651"/>
                <a:gd name="connsiteY32" fmla="*/ 2629196 h 2629488"/>
                <a:gd name="connsiteX33" fmla="*/ 553605 w 793651"/>
                <a:gd name="connsiteY33" fmla="*/ 2625749 h 2629488"/>
                <a:gd name="connsiteX34" fmla="*/ 561422 w 793651"/>
                <a:gd name="connsiteY34" fmla="*/ 2628176 h 2629488"/>
                <a:gd name="connsiteX35" fmla="*/ 576476 w 793651"/>
                <a:gd name="connsiteY35" fmla="*/ 2622777 h 2629488"/>
                <a:gd name="connsiteX36" fmla="*/ 625248 w 793651"/>
                <a:gd name="connsiteY36" fmla="*/ 2609466 h 2629488"/>
                <a:gd name="connsiteX37" fmla="*/ 667657 w 793651"/>
                <a:gd name="connsiteY37" fmla="*/ 2584633 h 2629488"/>
                <a:gd name="connsiteX38" fmla="*/ 681139 w 793651"/>
                <a:gd name="connsiteY38" fmla="*/ 2566150 h 2629488"/>
                <a:gd name="connsiteX39" fmla="*/ 693865 w 793651"/>
                <a:gd name="connsiteY39" fmla="*/ 2574655 h 2629488"/>
                <a:gd name="connsiteX40" fmla="*/ 735594 w 793651"/>
                <a:gd name="connsiteY40" fmla="*/ 2555605 h 2629488"/>
                <a:gd name="connsiteX41" fmla="*/ 793651 w 793651"/>
                <a:gd name="connsiteY41" fmla="*/ 2178233 h 2629488"/>
                <a:gd name="connsiteX42" fmla="*/ 745686 w 793651"/>
                <a:gd name="connsiteY42" fmla="*/ 1881937 h 2629488"/>
                <a:gd name="connsiteX43" fmla="*/ 743908 w 793651"/>
                <a:gd name="connsiteY43" fmla="*/ 1859983 h 2629488"/>
                <a:gd name="connsiteX44" fmla="*/ 744977 w 793651"/>
                <a:gd name="connsiteY44" fmla="*/ 1834978 h 2629488"/>
                <a:gd name="connsiteX45" fmla="*/ 792517 w 793651"/>
                <a:gd name="connsiteY45" fmla="*/ 944986 h 2629488"/>
                <a:gd name="connsiteX46" fmla="*/ 789643 w 793651"/>
                <a:gd name="connsiteY46" fmla="*/ 906661 h 2629488"/>
                <a:gd name="connsiteX47" fmla="*/ 791836 w 793651"/>
                <a:gd name="connsiteY47" fmla="*/ 873763 h 2629488"/>
                <a:gd name="connsiteX48" fmla="*/ 779136 w 793651"/>
                <a:gd name="connsiteY48" fmla="*/ 726805 h 2629488"/>
                <a:gd name="connsiteX49" fmla="*/ 748067 w 793651"/>
                <a:gd name="connsiteY49" fmla="*/ 656955 h 2629488"/>
                <a:gd name="connsiteX50" fmla="*/ 717624 w 793651"/>
                <a:gd name="connsiteY50" fmla="*/ 614734 h 2629488"/>
                <a:gd name="connsiteX51" fmla="*/ 652236 w 793651"/>
                <a:gd name="connsiteY51" fmla="*/ 493668 h 2629488"/>
                <a:gd name="connsiteX52" fmla="*/ 591307 w 793651"/>
                <a:gd name="connsiteY52" fmla="*/ 405525 h 2629488"/>
                <a:gd name="connsiteX53" fmla="*/ 575936 w 793651"/>
                <a:gd name="connsiteY53" fmla="*/ 364855 h 2629488"/>
                <a:gd name="connsiteX54" fmla="*/ 561422 w 793651"/>
                <a:gd name="connsiteY54" fmla="*/ 276862 h 2629488"/>
                <a:gd name="connsiteX55" fmla="*/ 633994 w 793651"/>
                <a:gd name="connsiteY55" fmla="*/ 247833 h 2629488"/>
                <a:gd name="connsiteX56" fmla="*/ 575936 w 793651"/>
                <a:gd name="connsiteY56" fmla="*/ 218805 h 2629488"/>
                <a:gd name="connsiteX57" fmla="*/ 575936 w 793651"/>
                <a:gd name="connsiteY57" fmla="*/ 15605 h 2629488"/>
                <a:gd name="connsiteX58" fmla="*/ 512323 w 793651"/>
                <a:gd name="connsiteY58" fmla="*/ 9822 h 2629488"/>
                <a:gd name="connsiteX59" fmla="*/ 482720 w 793651"/>
                <a:gd name="connsiteY59" fmla="*/ 14329 h 2629488"/>
                <a:gd name="connsiteX60" fmla="*/ 449943 w 793651"/>
                <a:gd name="connsiteY60" fmla="*/ 12883 h 2629488"/>
                <a:gd name="connsiteX61" fmla="*/ 396806 w 793651"/>
                <a:gd name="connsiteY61" fmla="*/ 14285 h 2629488"/>
                <a:gd name="connsiteX62" fmla="*/ 343708 w 793651"/>
                <a:gd name="connsiteY62" fmla="*/ 12884 h 2629488"/>
                <a:gd name="connsiteX63" fmla="*/ 310941 w 793651"/>
                <a:gd name="connsiteY63" fmla="*/ 14329 h 2629488"/>
                <a:gd name="connsiteX64" fmla="*/ 281328 w 793651"/>
                <a:gd name="connsiteY64" fmla="*/ 9821 h 2629488"/>
                <a:gd name="connsiteX65" fmla="*/ 232569 w 793651"/>
                <a:gd name="connsiteY65" fmla="*/ 976 h 262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793651" h="2629488">
                  <a:moveTo>
                    <a:pt x="232569" y="976"/>
                  </a:moveTo>
                  <a:cubicBezTo>
                    <a:pt x="226786" y="2753"/>
                    <a:pt x="221948" y="7137"/>
                    <a:pt x="217715" y="15604"/>
                  </a:cubicBezTo>
                  <a:cubicBezTo>
                    <a:pt x="200782" y="49471"/>
                    <a:pt x="229810" y="180099"/>
                    <a:pt x="217715" y="218804"/>
                  </a:cubicBezTo>
                  <a:cubicBezTo>
                    <a:pt x="205620" y="257509"/>
                    <a:pt x="157238" y="238156"/>
                    <a:pt x="159657" y="247832"/>
                  </a:cubicBezTo>
                  <a:cubicBezTo>
                    <a:pt x="159657" y="247832"/>
                    <a:pt x="229810" y="238156"/>
                    <a:pt x="232229" y="276861"/>
                  </a:cubicBezTo>
                  <a:cubicBezTo>
                    <a:pt x="233439" y="296214"/>
                    <a:pt x="227996" y="328266"/>
                    <a:pt x="217715" y="364854"/>
                  </a:cubicBezTo>
                  <a:lnTo>
                    <a:pt x="202342" y="405528"/>
                  </a:lnTo>
                  <a:lnTo>
                    <a:pt x="141415" y="493669"/>
                  </a:lnTo>
                  <a:lnTo>
                    <a:pt x="76031" y="614727"/>
                  </a:lnTo>
                  <a:lnTo>
                    <a:pt x="45584" y="656954"/>
                  </a:lnTo>
                  <a:cubicBezTo>
                    <a:pt x="32204" y="678877"/>
                    <a:pt x="21167" y="702009"/>
                    <a:pt x="14515" y="726804"/>
                  </a:cubicBezTo>
                  <a:cubicBezTo>
                    <a:pt x="1211" y="776395"/>
                    <a:pt x="-604" y="820542"/>
                    <a:pt x="1815" y="873762"/>
                  </a:cubicBezTo>
                  <a:lnTo>
                    <a:pt x="4009" y="906661"/>
                  </a:lnTo>
                  <a:lnTo>
                    <a:pt x="1134" y="944987"/>
                  </a:lnTo>
                  <a:cubicBezTo>
                    <a:pt x="-7343" y="1202020"/>
                    <a:pt x="34018" y="1587471"/>
                    <a:pt x="48674" y="1834979"/>
                  </a:cubicBezTo>
                  <a:lnTo>
                    <a:pt x="49743" y="1859982"/>
                  </a:lnTo>
                  <a:lnTo>
                    <a:pt x="47965" y="1881937"/>
                  </a:lnTo>
                  <a:cubicBezTo>
                    <a:pt x="31296" y="1994989"/>
                    <a:pt x="0" y="2078446"/>
                    <a:pt x="0" y="2178232"/>
                  </a:cubicBezTo>
                  <a:cubicBezTo>
                    <a:pt x="0" y="2311280"/>
                    <a:pt x="33866" y="2492709"/>
                    <a:pt x="58057" y="2555604"/>
                  </a:cubicBezTo>
                  <a:cubicBezTo>
                    <a:pt x="70152" y="2587052"/>
                    <a:pt x="84667" y="2584028"/>
                    <a:pt x="99786" y="2574654"/>
                  </a:cubicBezTo>
                  <a:lnTo>
                    <a:pt x="112511" y="2566150"/>
                  </a:lnTo>
                  <a:lnTo>
                    <a:pt x="125994" y="2584634"/>
                  </a:lnTo>
                  <a:cubicBezTo>
                    <a:pt x="137485" y="2594915"/>
                    <a:pt x="152150" y="2603079"/>
                    <a:pt x="168403" y="2609467"/>
                  </a:cubicBezTo>
                  <a:lnTo>
                    <a:pt x="217198" y="2622784"/>
                  </a:lnTo>
                  <a:lnTo>
                    <a:pt x="232229" y="2628175"/>
                  </a:lnTo>
                  <a:lnTo>
                    <a:pt x="240041" y="2625749"/>
                  </a:lnTo>
                  <a:lnTo>
                    <a:pt x="272270" y="2629197"/>
                  </a:lnTo>
                  <a:cubicBezTo>
                    <a:pt x="288523" y="2629839"/>
                    <a:pt x="303189" y="2629386"/>
                    <a:pt x="314679" y="2628176"/>
                  </a:cubicBezTo>
                  <a:cubicBezTo>
                    <a:pt x="349151" y="2624548"/>
                    <a:pt x="357768" y="2585541"/>
                    <a:pt x="377272" y="2566264"/>
                  </a:cubicBezTo>
                  <a:lnTo>
                    <a:pt x="396827" y="2557754"/>
                  </a:lnTo>
                  <a:lnTo>
                    <a:pt x="416379" y="2566263"/>
                  </a:lnTo>
                  <a:cubicBezTo>
                    <a:pt x="435883" y="2585540"/>
                    <a:pt x="444500" y="2624547"/>
                    <a:pt x="478972" y="2628175"/>
                  </a:cubicBezTo>
                  <a:cubicBezTo>
                    <a:pt x="490462" y="2629385"/>
                    <a:pt x="505128" y="2629838"/>
                    <a:pt x="521381" y="2629196"/>
                  </a:cubicBezTo>
                  <a:lnTo>
                    <a:pt x="553605" y="2625749"/>
                  </a:lnTo>
                  <a:lnTo>
                    <a:pt x="561422" y="2628176"/>
                  </a:lnTo>
                  <a:lnTo>
                    <a:pt x="576476" y="2622777"/>
                  </a:lnTo>
                  <a:lnTo>
                    <a:pt x="625248" y="2609466"/>
                  </a:lnTo>
                  <a:cubicBezTo>
                    <a:pt x="641501" y="2603079"/>
                    <a:pt x="656166" y="2594914"/>
                    <a:pt x="667657" y="2584633"/>
                  </a:cubicBezTo>
                  <a:lnTo>
                    <a:pt x="681139" y="2566150"/>
                  </a:lnTo>
                  <a:lnTo>
                    <a:pt x="693865" y="2574655"/>
                  </a:lnTo>
                  <a:cubicBezTo>
                    <a:pt x="708984" y="2584029"/>
                    <a:pt x="723498" y="2587053"/>
                    <a:pt x="735594" y="2555605"/>
                  </a:cubicBezTo>
                  <a:cubicBezTo>
                    <a:pt x="759785" y="2492710"/>
                    <a:pt x="793651" y="2311281"/>
                    <a:pt x="793651" y="2178233"/>
                  </a:cubicBezTo>
                  <a:cubicBezTo>
                    <a:pt x="793651" y="2078447"/>
                    <a:pt x="762355" y="1994990"/>
                    <a:pt x="745686" y="1881937"/>
                  </a:cubicBezTo>
                  <a:lnTo>
                    <a:pt x="743908" y="1859983"/>
                  </a:lnTo>
                  <a:lnTo>
                    <a:pt x="744977" y="1834978"/>
                  </a:lnTo>
                  <a:cubicBezTo>
                    <a:pt x="759633" y="1587470"/>
                    <a:pt x="800994" y="1202019"/>
                    <a:pt x="792517" y="944986"/>
                  </a:cubicBezTo>
                  <a:lnTo>
                    <a:pt x="789643" y="906661"/>
                  </a:lnTo>
                  <a:lnTo>
                    <a:pt x="791836" y="873763"/>
                  </a:lnTo>
                  <a:cubicBezTo>
                    <a:pt x="794255" y="820543"/>
                    <a:pt x="792440" y="776396"/>
                    <a:pt x="779136" y="726805"/>
                  </a:cubicBezTo>
                  <a:cubicBezTo>
                    <a:pt x="772484" y="702010"/>
                    <a:pt x="761447" y="678878"/>
                    <a:pt x="748067" y="656955"/>
                  </a:cubicBezTo>
                  <a:lnTo>
                    <a:pt x="717624" y="614734"/>
                  </a:lnTo>
                  <a:lnTo>
                    <a:pt x="652236" y="493668"/>
                  </a:lnTo>
                  <a:lnTo>
                    <a:pt x="591307" y="405525"/>
                  </a:lnTo>
                  <a:lnTo>
                    <a:pt x="575936" y="364855"/>
                  </a:lnTo>
                  <a:cubicBezTo>
                    <a:pt x="565655" y="328267"/>
                    <a:pt x="560212" y="296215"/>
                    <a:pt x="561422" y="276862"/>
                  </a:cubicBezTo>
                  <a:cubicBezTo>
                    <a:pt x="563841" y="238157"/>
                    <a:pt x="633994" y="247833"/>
                    <a:pt x="633994" y="247833"/>
                  </a:cubicBezTo>
                  <a:cubicBezTo>
                    <a:pt x="636413" y="238157"/>
                    <a:pt x="588031" y="257510"/>
                    <a:pt x="575936" y="218805"/>
                  </a:cubicBezTo>
                  <a:cubicBezTo>
                    <a:pt x="563841" y="180100"/>
                    <a:pt x="592869" y="49472"/>
                    <a:pt x="575936" y="15605"/>
                  </a:cubicBezTo>
                  <a:cubicBezTo>
                    <a:pt x="563236" y="-9795"/>
                    <a:pt x="545093" y="1544"/>
                    <a:pt x="512323" y="9822"/>
                  </a:cubicBezTo>
                  <a:lnTo>
                    <a:pt x="482720" y="14329"/>
                  </a:lnTo>
                  <a:lnTo>
                    <a:pt x="449943" y="12883"/>
                  </a:lnTo>
                  <a:lnTo>
                    <a:pt x="396806" y="14285"/>
                  </a:lnTo>
                  <a:lnTo>
                    <a:pt x="343708" y="12884"/>
                  </a:lnTo>
                  <a:lnTo>
                    <a:pt x="310941" y="14329"/>
                  </a:lnTo>
                  <a:lnTo>
                    <a:pt x="281328" y="9821"/>
                  </a:lnTo>
                  <a:cubicBezTo>
                    <a:pt x="259481" y="4303"/>
                    <a:pt x="244135" y="-2577"/>
                    <a:pt x="232569" y="976"/>
                  </a:cubicBez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56DFA32-A178-4699-B62B-83E01B32AC78}"/>
                </a:ext>
              </a:extLst>
            </p:cNvPr>
            <p:cNvSpPr/>
            <p:nvPr/>
          </p:nvSpPr>
          <p:spPr>
            <a:xfrm flipH="1">
              <a:off x="1384160" y="3626832"/>
              <a:ext cx="1067046" cy="2231195"/>
            </a:xfrm>
            <a:custGeom>
              <a:avLst/>
              <a:gdLst>
                <a:gd name="connsiteX0" fmla="*/ 1062782 w 1067047"/>
                <a:gd name="connsiteY0" fmla="*/ 0 h 1971981"/>
                <a:gd name="connsiteX1" fmla="*/ 4264 w 1067047"/>
                <a:gd name="connsiteY1" fmla="*/ 0 h 1971981"/>
                <a:gd name="connsiteX2" fmla="*/ 11544 w 1067047"/>
                <a:gd name="connsiteY2" fmla="*/ 149931 h 1971981"/>
                <a:gd name="connsiteX3" fmla="*/ 65441 w 1067047"/>
                <a:gd name="connsiteY3" fmla="*/ 903781 h 1971981"/>
                <a:gd name="connsiteX4" fmla="*/ 66878 w 1067047"/>
                <a:gd name="connsiteY4" fmla="*/ 937397 h 1971981"/>
                <a:gd name="connsiteX5" fmla="*/ 64488 w 1067047"/>
                <a:gd name="connsiteY5" fmla="*/ 966915 h 1971981"/>
                <a:gd name="connsiteX6" fmla="*/ 0 w 1067047"/>
                <a:gd name="connsiteY6" fmla="*/ 1365277 h 1971981"/>
                <a:gd name="connsiteX7" fmla="*/ 78056 w 1067047"/>
                <a:gd name="connsiteY7" fmla="*/ 1872646 h 1971981"/>
                <a:gd name="connsiteX8" fmla="*/ 134160 w 1067047"/>
                <a:gd name="connsiteY8" fmla="*/ 1898258 h 1971981"/>
                <a:gd name="connsiteX9" fmla="*/ 151269 w 1067047"/>
                <a:gd name="connsiteY9" fmla="*/ 1886825 h 1971981"/>
                <a:gd name="connsiteX10" fmla="*/ 169396 w 1067047"/>
                <a:gd name="connsiteY10" fmla="*/ 1911676 h 1971981"/>
                <a:gd name="connsiteX11" fmla="*/ 226414 w 1067047"/>
                <a:gd name="connsiteY11" fmla="*/ 1945063 h 1971981"/>
                <a:gd name="connsiteX12" fmla="*/ 292018 w 1067047"/>
                <a:gd name="connsiteY12" fmla="*/ 1962968 h 1971981"/>
                <a:gd name="connsiteX13" fmla="*/ 312227 w 1067047"/>
                <a:gd name="connsiteY13" fmla="*/ 1970216 h 1971981"/>
                <a:gd name="connsiteX14" fmla="*/ 322730 w 1067047"/>
                <a:gd name="connsiteY14" fmla="*/ 1966954 h 1971981"/>
                <a:gd name="connsiteX15" fmla="*/ 366061 w 1067047"/>
                <a:gd name="connsiteY15" fmla="*/ 1971590 h 1971981"/>
                <a:gd name="connsiteX16" fmla="*/ 423079 w 1067047"/>
                <a:gd name="connsiteY16" fmla="*/ 1970217 h 1971981"/>
                <a:gd name="connsiteX17" fmla="*/ 507234 w 1067047"/>
                <a:gd name="connsiteY17" fmla="*/ 1886978 h 1971981"/>
                <a:gd name="connsiteX18" fmla="*/ 533525 w 1067047"/>
                <a:gd name="connsiteY18" fmla="*/ 1875536 h 1971981"/>
                <a:gd name="connsiteX19" fmla="*/ 559813 w 1067047"/>
                <a:gd name="connsiteY19" fmla="*/ 1886976 h 1971981"/>
                <a:gd name="connsiteX20" fmla="*/ 643968 w 1067047"/>
                <a:gd name="connsiteY20" fmla="*/ 1970216 h 1971981"/>
                <a:gd name="connsiteX21" fmla="*/ 700986 w 1067047"/>
                <a:gd name="connsiteY21" fmla="*/ 1971589 h 1971981"/>
                <a:gd name="connsiteX22" fmla="*/ 744310 w 1067047"/>
                <a:gd name="connsiteY22" fmla="*/ 1966954 h 1971981"/>
                <a:gd name="connsiteX23" fmla="*/ 754820 w 1067047"/>
                <a:gd name="connsiteY23" fmla="*/ 1970217 h 1971981"/>
                <a:gd name="connsiteX24" fmla="*/ 775060 w 1067047"/>
                <a:gd name="connsiteY24" fmla="*/ 1962958 h 1971981"/>
                <a:gd name="connsiteX25" fmla="*/ 840633 w 1067047"/>
                <a:gd name="connsiteY25" fmla="*/ 1945062 h 1971981"/>
                <a:gd name="connsiteX26" fmla="*/ 897651 w 1067047"/>
                <a:gd name="connsiteY26" fmla="*/ 1911675 h 1971981"/>
                <a:gd name="connsiteX27" fmla="*/ 915777 w 1067047"/>
                <a:gd name="connsiteY27" fmla="*/ 1886825 h 1971981"/>
                <a:gd name="connsiteX28" fmla="*/ 932887 w 1067047"/>
                <a:gd name="connsiteY28" fmla="*/ 1898259 h 1971981"/>
                <a:gd name="connsiteX29" fmla="*/ 988991 w 1067047"/>
                <a:gd name="connsiteY29" fmla="*/ 1872647 h 1971981"/>
                <a:gd name="connsiteX30" fmla="*/ 1067047 w 1067047"/>
                <a:gd name="connsiteY30" fmla="*/ 1365278 h 1971981"/>
                <a:gd name="connsiteX31" fmla="*/ 1002559 w 1067047"/>
                <a:gd name="connsiteY31" fmla="*/ 966915 h 1971981"/>
                <a:gd name="connsiteX32" fmla="*/ 1000169 w 1067047"/>
                <a:gd name="connsiteY32" fmla="*/ 937398 h 1971981"/>
                <a:gd name="connsiteX33" fmla="*/ 1001606 w 1067047"/>
                <a:gd name="connsiteY33" fmla="*/ 903779 h 1971981"/>
                <a:gd name="connsiteX34" fmla="*/ 1055503 w 1067047"/>
                <a:gd name="connsiteY34" fmla="*/ 149930 h 1971981"/>
                <a:gd name="connsiteX35" fmla="*/ 1062782 w 1067047"/>
                <a:gd name="connsiteY35" fmla="*/ 0 h 197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67047" h="1971981">
                  <a:moveTo>
                    <a:pt x="1062782" y="0"/>
                  </a:moveTo>
                  <a:lnTo>
                    <a:pt x="4264" y="0"/>
                  </a:lnTo>
                  <a:lnTo>
                    <a:pt x="11544" y="149931"/>
                  </a:lnTo>
                  <a:cubicBezTo>
                    <a:pt x="26785" y="415373"/>
                    <a:pt x="53125" y="695800"/>
                    <a:pt x="65441" y="903781"/>
                  </a:cubicBezTo>
                  <a:lnTo>
                    <a:pt x="66878" y="937397"/>
                  </a:lnTo>
                  <a:lnTo>
                    <a:pt x="64488" y="966915"/>
                  </a:lnTo>
                  <a:cubicBezTo>
                    <a:pt x="42077" y="1118911"/>
                    <a:pt x="0" y="1231117"/>
                    <a:pt x="0" y="1365277"/>
                  </a:cubicBezTo>
                  <a:cubicBezTo>
                    <a:pt x="0" y="1544157"/>
                    <a:pt x="45532" y="1788085"/>
                    <a:pt x="78056" y="1872646"/>
                  </a:cubicBezTo>
                  <a:cubicBezTo>
                    <a:pt x="94318" y="1914927"/>
                    <a:pt x="113833" y="1910861"/>
                    <a:pt x="134160" y="1898258"/>
                  </a:cubicBezTo>
                  <a:lnTo>
                    <a:pt x="151269" y="1886825"/>
                  </a:lnTo>
                  <a:lnTo>
                    <a:pt x="169396" y="1911676"/>
                  </a:lnTo>
                  <a:cubicBezTo>
                    <a:pt x="184846" y="1925498"/>
                    <a:pt x="204562" y="1936475"/>
                    <a:pt x="226414" y="1945063"/>
                  </a:cubicBezTo>
                  <a:lnTo>
                    <a:pt x="292018" y="1962968"/>
                  </a:lnTo>
                  <a:lnTo>
                    <a:pt x="312227" y="1970216"/>
                  </a:lnTo>
                  <a:lnTo>
                    <a:pt x="322730" y="1966954"/>
                  </a:lnTo>
                  <a:lnTo>
                    <a:pt x="366061" y="1971590"/>
                  </a:lnTo>
                  <a:cubicBezTo>
                    <a:pt x="387913" y="1972453"/>
                    <a:pt x="407631" y="1971844"/>
                    <a:pt x="423079" y="1970217"/>
                  </a:cubicBezTo>
                  <a:cubicBezTo>
                    <a:pt x="469426" y="1965339"/>
                    <a:pt x="481012" y="1912895"/>
                    <a:pt x="507234" y="1886978"/>
                  </a:cubicBezTo>
                  <a:lnTo>
                    <a:pt x="533525" y="1875536"/>
                  </a:lnTo>
                  <a:lnTo>
                    <a:pt x="559813" y="1886976"/>
                  </a:lnTo>
                  <a:cubicBezTo>
                    <a:pt x="586035" y="1912894"/>
                    <a:pt x="597621" y="1965338"/>
                    <a:pt x="643968" y="1970216"/>
                  </a:cubicBezTo>
                  <a:cubicBezTo>
                    <a:pt x="659416" y="1971843"/>
                    <a:pt x="679134" y="1972452"/>
                    <a:pt x="700986" y="1971589"/>
                  </a:cubicBezTo>
                  <a:lnTo>
                    <a:pt x="744310" y="1966954"/>
                  </a:lnTo>
                  <a:lnTo>
                    <a:pt x="754820" y="1970217"/>
                  </a:lnTo>
                  <a:lnTo>
                    <a:pt x="775060" y="1962958"/>
                  </a:lnTo>
                  <a:lnTo>
                    <a:pt x="840633" y="1945062"/>
                  </a:lnTo>
                  <a:cubicBezTo>
                    <a:pt x="862485" y="1936475"/>
                    <a:pt x="882201" y="1925497"/>
                    <a:pt x="897651" y="1911675"/>
                  </a:cubicBezTo>
                  <a:lnTo>
                    <a:pt x="915777" y="1886825"/>
                  </a:lnTo>
                  <a:lnTo>
                    <a:pt x="932887" y="1898259"/>
                  </a:lnTo>
                  <a:cubicBezTo>
                    <a:pt x="953214" y="1910862"/>
                    <a:pt x="972728" y="1914928"/>
                    <a:pt x="988991" y="1872647"/>
                  </a:cubicBezTo>
                  <a:cubicBezTo>
                    <a:pt x="1021515" y="1788086"/>
                    <a:pt x="1067047" y="1544159"/>
                    <a:pt x="1067047" y="1365278"/>
                  </a:cubicBezTo>
                  <a:cubicBezTo>
                    <a:pt x="1067047" y="1231118"/>
                    <a:pt x="1024970" y="1118912"/>
                    <a:pt x="1002559" y="966915"/>
                  </a:cubicBezTo>
                  <a:lnTo>
                    <a:pt x="1000169" y="937398"/>
                  </a:lnTo>
                  <a:lnTo>
                    <a:pt x="1001606" y="903779"/>
                  </a:lnTo>
                  <a:cubicBezTo>
                    <a:pt x="1013922" y="695799"/>
                    <a:pt x="1040262" y="415372"/>
                    <a:pt x="1055503" y="149930"/>
                  </a:cubicBezTo>
                  <a:lnTo>
                    <a:pt x="106278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85E2D5D-6B32-4932-9588-7B4951168BF7}"/>
              </a:ext>
            </a:extLst>
          </p:cNvPr>
          <p:cNvGrpSpPr/>
          <p:nvPr/>
        </p:nvGrpSpPr>
        <p:grpSpPr>
          <a:xfrm>
            <a:off x="6253966" y="1819066"/>
            <a:ext cx="1370236" cy="4177773"/>
            <a:chOff x="1384160" y="2322736"/>
            <a:chExt cx="1067049" cy="353529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8F7DD4D-2314-4FAA-84DB-1798A2CB4386}"/>
                </a:ext>
              </a:extLst>
            </p:cNvPr>
            <p:cNvSpPr/>
            <p:nvPr/>
          </p:nvSpPr>
          <p:spPr>
            <a:xfrm flipH="1">
              <a:off x="1384162" y="2322736"/>
              <a:ext cx="1067047" cy="3535291"/>
            </a:xfrm>
            <a:custGeom>
              <a:avLst/>
              <a:gdLst>
                <a:gd name="connsiteX0" fmla="*/ 232569 w 793651"/>
                <a:gd name="connsiteY0" fmla="*/ 976 h 2629488"/>
                <a:gd name="connsiteX1" fmla="*/ 217715 w 793651"/>
                <a:gd name="connsiteY1" fmla="*/ 15604 h 2629488"/>
                <a:gd name="connsiteX2" fmla="*/ 217715 w 793651"/>
                <a:gd name="connsiteY2" fmla="*/ 218804 h 2629488"/>
                <a:gd name="connsiteX3" fmla="*/ 159657 w 793651"/>
                <a:gd name="connsiteY3" fmla="*/ 247832 h 2629488"/>
                <a:gd name="connsiteX4" fmla="*/ 232229 w 793651"/>
                <a:gd name="connsiteY4" fmla="*/ 276861 h 2629488"/>
                <a:gd name="connsiteX5" fmla="*/ 217715 w 793651"/>
                <a:gd name="connsiteY5" fmla="*/ 364854 h 2629488"/>
                <a:gd name="connsiteX6" fmla="*/ 202342 w 793651"/>
                <a:gd name="connsiteY6" fmla="*/ 405528 h 2629488"/>
                <a:gd name="connsiteX7" fmla="*/ 141415 w 793651"/>
                <a:gd name="connsiteY7" fmla="*/ 493669 h 2629488"/>
                <a:gd name="connsiteX8" fmla="*/ 76031 w 793651"/>
                <a:gd name="connsiteY8" fmla="*/ 614727 h 2629488"/>
                <a:gd name="connsiteX9" fmla="*/ 45584 w 793651"/>
                <a:gd name="connsiteY9" fmla="*/ 656954 h 2629488"/>
                <a:gd name="connsiteX10" fmla="*/ 14515 w 793651"/>
                <a:gd name="connsiteY10" fmla="*/ 726804 h 2629488"/>
                <a:gd name="connsiteX11" fmla="*/ 1815 w 793651"/>
                <a:gd name="connsiteY11" fmla="*/ 873762 h 2629488"/>
                <a:gd name="connsiteX12" fmla="*/ 4009 w 793651"/>
                <a:gd name="connsiteY12" fmla="*/ 906661 h 2629488"/>
                <a:gd name="connsiteX13" fmla="*/ 1134 w 793651"/>
                <a:gd name="connsiteY13" fmla="*/ 944987 h 2629488"/>
                <a:gd name="connsiteX14" fmla="*/ 48674 w 793651"/>
                <a:gd name="connsiteY14" fmla="*/ 1834979 h 2629488"/>
                <a:gd name="connsiteX15" fmla="*/ 49743 w 793651"/>
                <a:gd name="connsiteY15" fmla="*/ 1859982 h 2629488"/>
                <a:gd name="connsiteX16" fmla="*/ 47965 w 793651"/>
                <a:gd name="connsiteY16" fmla="*/ 1881937 h 2629488"/>
                <a:gd name="connsiteX17" fmla="*/ 0 w 793651"/>
                <a:gd name="connsiteY17" fmla="*/ 2178232 h 2629488"/>
                <a:gd name="connsiteX18" fmla="*/ 58057 w 793651"/>
                <a:gd name="connsiteY18" fmla="*/ 2555604 h 2629488"/>
                <a:gd name="connsiteX19" fmla="*/ 99786 w 793651"/>
                <a:gd name="connsiteY19" fmla="*/ 2574654 h 2629488"/>
                <a:gd name="connsiteX20" fmla="*/ 112511 w 793651"/>
                <a:gd name="connsiteY20" fmla="*/ 2566150 h 2629488"/>
                <a:gd name="connsiteX21" fmla="*/ 125994 w 793651"/>
                <a:gd name="connsiteY21" fmla="*/ 2584634 h 2629488"/>
                <a:gd name="connsiteX22" fmla="*/ 168403 w 793651"/>
                <a:gd name="connsiteY22" fmla="*/ 2609467 h 2629488"/>
                <a:gd name="connsiteX23" fmla="*/ 217198 w 793651"/>
                <a:gd name="connsiteY23" fmla="*/ 2622784 h 2629488"/>
                <a:gd name="connsiteX24" fmla="*/ 232229 w 793651"/>
                <a:gd name="connsiteY24" fmla="*/ 2628175 h 2629488"/>
                <a:gd name="connsiteX25" fmla="*/ 240041 w 793651"/>
                <a:gd name="connsiteY25" fmla="*/ 2625749 h 2629488"/>
                <a:gd name="connsiteX26" fmla="*/ 272270 w 793651"/>
                <a:gd name="connsiteY26" fmla="*/ 2629197 h 2629488"/>
                <a:gd name="connsiteX27" fmla="*/ 314679 w 793651"/>
                <a:gd name="connsiteY27" fmla="*/ 2628176 h 2629488"/>
                <a:gd name="connsiteX28" fmla="*/ 377272 w 793651"/>
                <a:gd name="connsiteY28" fmla="*/ 2566264 h 2629488"/>
                <a:gd name="connsiteX29" fmla="*/ 396827 w 793651"/>
                <a:gd name="connsiteY29" fmla="*/ 2557754 h 2629488"/>
                <a:gd name="connsiteX30" fmla="*/ 416379 w 793651"/>
                <a:gd name="connsiteY30" fmla="*/ 2566263 h 2629488"/>
                <a:gd name="connsiteX31" fmla="*/ 478972 w 793651"/>
                <a:gd name="connsiteY31" fmla="*/ 2628175 h 2629488"/>
                <a:gd name="connsiteX32" fmla="*/ 521381 w 793651"/>
                <a:gd name="connsiteY32" fmla="*/ 2629196 h 2629488"/>
                <a:gd name="connsiteX33" fmla="*/ 553605 w 793651"/>
                <a:gd name="connsiteY33" fmla="*/ 2625749 h 2629488"/>
                <a:gd name="connsiteX34" fmla="*/ 561422 w 793651"/>
                <a:gd name="connsiteY34" fmla="*/ 2628176 h 2629488"/>
                <a:gd name="connsiteX35" fmla="*/ 576476 w 793651"/>
                <a:gd name="connsiteY35" fmla="*/ 2622777 h 2629488"/>
                <a:gd name="connsiteX36" fmla="*/ 625248 w 793651"/>
                <a:gd name="connsiteY36" fmla="*/ 2609466 h 2629488"/>
                <a:gd name="connsiteX37" fmla="*/ 667657 w 793651"/>
                <a:gd name="connsiteY37" fmla="*/ 2584633 h 2629488"/>
                <a:gd name="connsiteX38" fmla="*/ 681139 w 793651"/>
                <a:gd name="connsiteY38" fmla="*/ 2566150 h 2629488"/>
                <a:gd name="connsiteX39" fmla="*/ 693865 w 793651"/>
                <a:gd name="connsiteY39" fmla="*/ 2574655 h 2629488"/>
                <a:gd name="connsiteX40" fmla="*/ 735594 w 793651"/>
                <a:gd name="connsiteY40" fmla="*/ 2555605 h 2629488"/>
                <a:gd name="connsiteX41" fmla="*/ 793651 w 793651"/>
                <a:gd name="connsiteY41" fmla="*/ 2178233 h 2629488"/>
                <a:gd name="connsiteX42" fmla="*/ 745686 w 793651"/>
                <a:gd name="connsiteY42" fmla="*/ 1881937 h 2629488"/>
                <a:gd name="connsiteX43" fmla="*/ 743908 w 793651"/>
                <a:gd name="connsiteY43" fmla="*/ 1859983 h 2629488"/>
                <a:gd name="connsiteX44" fmla="*/ 744977 w 793651"/>
                <a:gd name="connsiteY44" fmla="*/ 1834978 h 2629488"/>
                <a:gd name="connsiteX45" fmla="*/ 792517 w 793651"/>
                <a:gd name="connsiteY45" fmla="*/ 944986 h 2629488"/>
                <a:gd name="connsiteX46" fmla="*/ 789643 w 793651"/>
                <a:gd name="connsiteY46" fmla="*/ 906661 h 2629488"/>
                <a:gd name="connsiteX47" fmla="*/ 791836 w 793651"/>
                <a:gd name="connsiteY47" fmla="*/ 873763 h 2629488"/>
                <a:gd name="connsiteX48" fmla="*/ 779136 w 793651"/>
                <a:gd name="connsiteY48" fmla="*/ 726805 h 2629488"/>
                <a:gd name="connsiteX49" fmla="*/ 748067 w 793651"/>
                <a:gd name="connsiteY49" fmla="*/ 656955 h 2629488"/>
                <a:gd name="connsiteX50" fmla="*/ 717624 w 793651"/>
                <a:gd name="connsiteY50" fmla="*/ 614734 h 2629488"/>
                <a:gd name="connsiteX51" fmla="*/ 652236 w 793651"/>
                <a:gd name="connsiteY51" fmla="*/ 493668 h 2629488"/>
                <a:gd name="connsiteX52" fmla="*/ 591307 w 793651"/>
                <a:gd name="connsiteY52" fmla="*/ 405525 h 2629488"/>
                <a:gd name="connsiteX53" fmla="*/ 575936 w 793651"/>
                <a:gd name="connsiteY53" fmla="*/ 364855 h 2629488"/>
                <a:gd name="connsiteX54" fmla="*/ 561422 w 793651"/>
                <a:gd name="connsiteY54" fmla="*/ 276862 h 2629488"/>
                <a:gd name="connsiteX55" fmla="*/ 633994 w 793651"/>
                <a:gd name="connsiteY55" fmla="*/ 247833 h 2629488"/>
                <a:gd name="connsiteX56" fmla="*/ 575936 w 793651"/>
                <a:gd name="connsiteY56" fmla="*/ 218805 h 2629488"/>
                <a:gd name="connsiteX57" fmla="*/ 575936 w 793651"/>
                <a:gd name="connsiteY57" fmla="*/ 15605 h 2629488"/>
                <a:gd name="connsiteX58" fmla="*/ 512323 w 793651"/>
                <a:gd name="connsiteY58" fmla="*/ 9822 h 2629488"/>
                <a:gd name="connsiteX59" fmla="*/ 482720 w 793651"/>
                <a:gd name="connsiteY59" fmla="*/ 14329 h 2629488"/>
                <a:gd name="connsiteX60" fmla="*/ 449943 w 793651"/>
                <a:gd name="connsiteY60" fmla="*/ 12883 h 2629488"/>
                <a:gd name="connsiteX61" fmla="*/ 396806 w 793651"/>
                <a:gd name="connsiteY61" fmla="*/ 14285 h 2629488"/>
                <a:gd name="connsiteX62" fmla="*/ 343708 w 793651"/>
                <a:gd name="connsiteY62" fmla="*/ 12884 h 2629488"/>
                <a:gd name="connsiteX63" fmla="*/ 310941 w 793651"/>
                <a:gd name="connsiteY63" fmla="*/ 14329 h 2629488"/>
                <a:gd name="connsiteX64" fmla="*/ 281328 w 793651"/>
                <a:gd name="connsiteY64" fmla="*/ 9821 h 2629488"/>
                <a:gd name="connsiteX65" fmla="*/ 232569 w 793651"/>
                <a:gd name="connsiteY65" fmla="*/ 976 h 262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793651" h="2629488">
                  <a:moveTo>
                    <a:pt x="232569" y="976"/>
                  </a:moveTo>
                  <a:cubicBezTo>
                    <a:pt x="226786" y="2753"/>
                    <a:pt x="221948" y="7137"/>
                    <a:pt x="217715" y="15604"/>
                  </a:cubicBezTo>
                  <a:cubicBezTo>
                    <a:pt x="200782" y="49471"/>
                    <a:pt x="229810" y="180099"/>
                    <a:pt x="217715" y="218804"/>
                  </a:cubicBezTo>
                  <a:cubicBezTo>
                    <a:pt x="205620" y="257509"/>
                    <a:pt x="157238" y="238156"/>
                    <a:pt x="159657" y="247832"/>
                  </a:cubicBezTo>
                  <a:cubicBezTo>
                    <a:pt x="159657" y="247832"/>
                    <a:pt x="229810" y="238156"/>
                    <a:pt x="232229" y="276861"/>
                  </a:cubicBezTo>
                  <a:cubicBezTo>
                    <a:pt x="233439" y="296214"/>
                    <a:pt x="227996" y="328266"/>
                    <a:pt x="217715" y="364854"/>
                  </a:cubicBezTo>
                  <a:lnTo>
                    <a:pt x="202342" y="405528"/>
                  </a:lnTo>
                  <a:lnTo>
                    <a:pt x="141415" y="493669"/>
                  </a:lnTo>
                  <a:lnTo>
                    <a:pt x="76031" y="614727"/>
                  </a:lnTo>
                  <a:lnTo>
                    <a:pt x="45584" y="656954"/>
                  </a:lnTo>
                  <a:cubicBezTo>
                    <a:pt x="32204" y="678877"/>
                    <a:pt x="21167" y="702009"/>
                    <a:pt x="14515" y="726804"/>
                  </a:cubicBezTo>
                  <a:cubicBezTo>
                    <a:pt x="1211" y="776395"/>
                    <a:pt x="-604" y="820542"/>
                    <a:pt x="1815" y="873762"/>
                  </a:cubicBezTo>
                  <a:lnTo>
                    <a:pt x="4009" y="906661"/>
                  </a:lnTo>
                  <a:lnTo>
                    <a:pt x="1134" y="944987"/>
                  </a:lnTo>
                  <a:cubicBezTo>
                    <a:pt x="-7343" y="1202020"/>
                    <a:pt x="34018" y="1587471"/>
                    <a:pt x="48674" y="1834979"/>
                  </a:cubicBezTo>
                  <a:lnTo>
                    <a:pt x="49743" y="1859982"/>
                  </a:lnTo>
                  <a:lnTo>
                    <a:pt x="47965" y="1881937"/>
                  </a:lnTo>
                  <a:cubicBezTo>
                    <a:pt x="31296" y="1994989"/>
                    <a:pt x="0" y="2078446"/>
                    <a:pt x="0" y="2178232"/>
                  </a:cubicBezTo>
                  <a:cubicBezTo>
                    <a:pt x="0" y="2311280"/>
                    <a:pt x="33866" y="2492709"/>
                    <a:pt x="58057" y="2555604"/>
                  </a:cubicBezTo>
                  <a:cubicBezTo>
                    <a:pt x="70152" y="2587052"/>
                    <a:pt x="84667" y="2584028"/>
                    <a:pt x="99786" y="2574654"/>
                  </a:cubicBezTo>
                  <a:lnTo>
                    <a:pt x="112511" y="2566150"/>
                  </a:lnTo>
                  <a:lnTo>
                    <a:pt x="125994" y="2584634"/>
                  </a:lnTo>
                  <a:cubicBezTo>
                    <a:pt x="137485" y="2594915"/>
                    <a:pt x="152150" y="2603079"/>
                    <a:pt x="168403" y="2609467"/>
                  </a:cubicBezTo>
                  <a:lnTo>
                    <a:pt x="217198" y="2622784"/>
                  </a:lnTo>
                  <a:lnTo>
                    <a:pt x="232229" y="2628175"/>
                  </a:lnTo>
                  <a:lnTo>
                    <a:pt x="240041" y="2625749"/>
                  </a:lnTo>
                  <a:lnTo>
                    <a:pt x="272270" y="2629197"/>
                  </a:lnTo>
                  <a:cubicBezTo>
                    <a:pt x="288523" y="2629839"/>
                    <a:pt x="303189" y="2629386"/>
                    <a:pt x="314679" y="2628176"/>
                  </a:cubicBezTo>
                  <a:cubicBezTo>
                    <a:pt x="349151" y="2624548"/>
                    <a:pt x="357768" y="2585541"/>
                    <a:pt x="377272" y="2566264"/>
                  </a:cubicBezTo>
                  <a:lnTo>
                    <a:pt x="396827" y="2557754"/>
                  </a:lnTo>
                  <a:lnTo>
                    <a:pt x="416379" y="2566263"/>
                  </a:lnTo>
                  <a:cubicBezTo>
                    <a:pt x="435883" y="2585540"/>
                    <a:pt x="444500" y="2624547"/>
                    <a:pt x="478972" y="2628175"/>
                  </a:cubicBezTo>
                  <a:cubicBezTo>
                    <a:pt x="490462" y="2629385"/>
                    <a:pt x="505128" y="2629838"/>
                    <a:pt x="521381" y="2629196"/>
                  </a:cubicBezTo>
                  <a:lnTo>
                    <a:pt x="553605" y="2625749"/>
                  </a:lnTo>
                  <a:lnTo>
                    <a:pt x="561422" y="2628176"/>
                  </a:lnTo>
                  <a:lnTo>
                    <a:pt x="576476" y="2622777"/>
                  </a:lnTo>
                  <a:lnTo>
                    <a:pt x="625248" y="2609466"/>
                  </a:lnTo>
                  <a:cubicBezTo>
                    <a:pt x="641501" y="2603079"/>
                    <a:pt x="656166" y="2594914"/>
                    <a:pt x="667657" y="2584633"/>
                  </a:cubicBezTo>
                  <a:lnTo>
                    <a:pt x="681139" y="2566150"/>
                  </a:lnTo>
                  <a:lnTo>
                    <a:pt x="693865" y="2574655"/>
                  </a:lnTo>
                  <a:cubicBezTo>
                    <a:pt x="708984" y="2584029"/>
                    <a:pt x="723498" y="2587053"/>
                    <a:pt x="735594" y="2555605"/>
                  </a:cubicBezTo>
                  <a:cubicBezTo>
                    <a:pt x="759785" y="2492710"/>
                    <a:pt x="793651" y="2311281"/>
                    <a:pt x="793651" y="2178233"/>
                  </a:cubicBezTo>
                  <a:cubicBezTo>
                    <a:pt x="793651" y="2078447"/>
                    <a:pt x="762355" y="1994990"/>
                    <a:pt x="745686" y="1881937"/>
                  </a:cubicBezTo>
                  <a:lnTo>
                    <a:pt x="743908" y="1859983"/>
                  </a:lnTo>
                  <a:lnTo>
                    <a:pt x="744977" y="1834978"/>
                  </a:lnTo>
                  <a:cubicBezTo>
                    <a:pt x="759633" y="1587470"/>
                    <a:pt x="800994" y="1202019"/>
                    <a:pt x="792517" y="944986"/>
                  </a:cubicBezTo>
                  <a:lnTo>
                    <a:pt x="789643" y="906661"/>
                  </a:lnTo>
                  <a:lnTo>
                    <a:pt x="791836" y="873763"/>
                  </a:lnTo>
                  <a:cubicBezTo>
                    <a:pt x="794255" y="820543"/>
                    <a:pt x="792440" y="776396"/>
                    <a:pt x="779136" y="726805"/>
                  </a:cubicBezTo>
                  <a:cubicBezTo>
                    <a:pt x="772484" y="702010"/>
                    <a:pt x="761447" y="678878"/>
                    <a:pt x="748067" y="656955"/>
                  </a:cubicBezTo>
                  <a:lnTo>
                    <a:pt x="717624" y="614734"/>
                  </a:lnTo>
                  <a:lnTo>
                    <a:pt x="652236" y="493668"/>
                  </a:lnTo>
                  <a:lnTo>
                    <a:pt x="591307" y="405525"/>
                  </a:lnTo>
                  <a:lnTo>
                    <a:pt x="575936" y="364855"/>
                  </a:lnTo>
                  <a:cubicBezTo>
                    <a:pt x="565655" y="328267"/>
                    <a:pt x="560212" y="296215"/>
                    <a:pt x="561422" y="276862"/>
                  </a:cubicBezTo>
                  <a:cubicBezTo>
                    <a:pt x="563841" y="238157"/>
                    <a:pt x="633994" y="247833"/>
                    <a:pt x="633994" y="247833"/>
                  </a:cubicBezTo>
                  <a:cubicBezTo>
                    <a:pt x="636413" y="238157"/>
                    <a:pt x="588031" y="257510"/>
                    <a:pt x="575936" y="218805"/>
                  </a:cubicBezTo>
                  <a:cubicBezTo>
                    <a:pt x="563841" y="180100"/>
                    <a:pt x="592869" y="49472"/>
                    <a:pt x="575936" y="15605"/>
                  </a:cubicBezTo>
                  <a:cubicBezTo>
                    <a:pt x="563236" y="-9795"/>
                    <a:pt x="545093" y="1544"/>
                    <a:pt x="512323" y="9822"/>
                  </a:cubicBezTo>
                  <a:lnTo>
                    <a:pt x="482720" y="14329"/>
                  </a:lnTo>
                  <a:lnTo>
                    <a:pt x="449943" y="12883"/>
                  </a:lnTo>
                  <a:lnTo>
                    <a:pt x="396806" y="14285"/>
                  </a:lnTo>
                  <a:lnTo>
                    <a:pt x="343708" y="12884"/>
                  </a:lnTo>
                  <a:lnTo>
                    <a:pt x="310941" y="14329"/>
                  </a:lnTo>
                  <a:lnTo>
                    <a:pt x="281328" y="9821"/>
                  </a:lnTo>
                  <a:cubicBezTo>
                    <a:pt x="259481" y="4303"/>
                    <a:pt x="244135" y="-2577"/>
                    <a:pt x="232569" y="976"/>
                  </a:cubicBez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A0094B4-85B6-4705-A799-FA10EE42C951}"/>
                </a:ext>
              </a:extLst>
            </p:cNvPr>
            <p:cNvSpPr/>
            <p:nvPr/>
          </p:nvSpPr>
          <p:spPr>
            <a:xfrm flipH="1">
              <a:off x="1384160" y="3626832"/>
              <a:ext cx="1067046" cy="2231195"/>
            </a:xfrm>
            <a:custGeom>
              <a:avLst/>
              <a:gdLst>
                <a:gd name="connsiteX0" fmla="*/ 1062782 w 1067047"/>
                <a:gd name="connsiteY0" fmla="*/ 0 h 1971981"/>
                <a:gd name="connsiteX1" fmla="*/ 4264 w 1067047"/>
                <a:gd name="connsiteY1" fmla="*/ 0 h 1971981"/>
                <a:gd name="connsiteX2" fmla="*/ 11544 w 1067047"/>
                <a:gd name="connsiteY2" fmla="*/ 149931 h 1971981"/>
                <a:gd name="connsiteX3" fmla="*/ 65441 w 1067047"/>
                <a:gd name="connsiteY3" fmla="*/ 903781 h 1971981"/>
                <a:gd name="connsiteX4" fmla="*/ 66878 w 1067047"/>
                <a:gd name="connsiteY4" fmla="*/ 937397 h 1971981"/>
                <a:gd name="connsiteX5" fmla="*/ 64488 w 1067047"/>
                <a:gd name="connsiteY5" fmla="*/ 966915 h 1971981"/>
                <a:gd name="connsiteX6" fmla="*/ 0 w 1067047"/>
                <a:gd name="connsiteY6" fmla="*/ 1365277 h 1971981"/>
                <a:gd name="connsiteX7" fmla="*/ 78056 w 1067047"/>
                <a:gd name="connsiteY7" fmla="*/ 1872646 h 1971981"/>
                <a:gd name="connsiteX8" fmla="*/ 134160 w 1067047"/>
                <a:gd name="connsiteY8" fmla="*/ 1898258 h 1971981"/>
                <a:gd name="connsiteX9" fmla="*/ 151269 w 1067047"/>
                <a:gd name="connsiteY9" fmla="*/ 1886825 h 1971981"/>
                <a:gd name="connsiteX10" fmla="*/ 169396 w 1067047"/>
                <a:gd name="connsiteY10" fmla="*/ 1911676 h 1971981"/>
                <a:gd name="connsiteX11" fmla="*/ 226414 w 1067047"/>
                <a:gd name="connsiteY11" fmla="*/ 1945063 h 1971981"/>
                <a:gd name="connsiteX12" fmla="*/ 292018 w 1067047"/>
                <a:gd name="connsiteY12" fmla="*/ 1962968 h 1971981"/>
                <a:gd name="connsiteX13" fmla="*/ 312227 w 1067047"/>
                <a:gd name="connsiteY13" fmla="*/ 1970216 h 1971981"/>
                <a:gd name="connsiteX14" fmla="*/ 322730 w 1067047"/>
                <a:gd name="connsiteY14" fmla="*/ 1966954 h 1971981"/>
                <a:gd name="connsiteX15" fmla="*/ 366061 w 1067047"/>
                <a:gd name="connsiteY15" fmla="*/ 1971590 h 1971981"/>
                <a:gd name="connsiteX16" fmla="*/ 423079 w 1067047"/>
                <a:gd name="connsiteY16" fmla="*/ 1970217 h 1971981"/>
                <a:gd name="connsiteX17" fmla="*/ 507234 w 1067047"/>
                <a:gd name="connsiteY17" fmla="*/ 1886978 h 1971981"/>
                <a:gd name="connsiteX18" fmla="*/ 533525 w 1067047"/>
                <a:gd name="connsiteY18" fmla="*/ 1875536 h 1971981"/>
                <a:gd name="connsiteX19" fmla="*/ 559813 w 1067047"/>
                <a:gd name="connsiteY19" fmla="*/ 1886976 h 1971981"/>
                <a:gd name="connsiteX20" fmla="*/ 643968 w 1067047"/>
                <a:gd name="connsiteY20" fmla="*/ 1970216 h 1971981"/>
                <a:gd name="connsiteX21" fmla="*/ 700986 w 1067047"/>
                <a:gd name="connsiteY21" fmla="*/ 1971589 h 1971981"/>
                <a:gd name="connsiteX22" fmla="*/ 744310 w 1067047"/>
                <a:gd name="connsiteY22" fmla="*/ 1966954 h 1971981"/>
                <a:gd name="connsiteX23" fmla="*/ 754820 w 1067047"/>
                <a:gd name="connsiteY23" fmla="*/ 1970217 h 1971981"/>
                <a:gd name="connsiteX24" fmla="*/ 775060 w 1067047"/>
                <a:gd name="connsiteY24" fmla="*/ 1962958 h 1971981"/>
                <a:gd name="connsiteX25" fmla="*/ 840633 w 1067047"/>
                <a:gd name="connsiteY25" fmla="*/ 1945062 h 1971981"/>
                <a:gd name="connsiteX26" fmla="*/ 897651 w 1067047"/>
                <a:gd name="connsiteY26" fmla="*/ 1911675 h 1971981"/>
                <a:gd name="connsiteX27" fmla="*/ 915777 w 1067047"/>
                <a:gd name="connsiteY27" fmla="*/ 1886825 h 1971981"/>
                <a:gd name="connsiteX28" fmla="*/ 932887 w 1067047"/>
                <a:gd name="connsiteY28" fmla="*/ 1898259 h 1971981"/>
                <a:gd name="connsiteX29" fmla="*/ 988991 w 1067047"/>
                <a:gd name="connsiteY29" fmla="*/ 1872647 h 1971981"/>
                <a:gd name="connsiteX30" fmla="*/ 1067047 w 1067047"/>
                <a:gd name="connsiteY30" fmla="*/ 1365278 h 1971981"/>
                <a:gd name="connsiteX31" fmla="*/ 1002559 w 1067047"/>
                <a:gd name="connsiteY31" fmla="*/ 966915 h 1971981"/>
                <a:gd name="connsiteX32" fmla="*/ 1000169 w 1067047"/>
                <a:gd name="connsiteY32" fmla="*/ 937398 h 1971981"/>
                <a:gd name="connsiteX33" fmla="*/ 1001606 w 1067047"/>
                <a:gd name="connsiteY33" fmla="*/ 903779 h 1971981"/>
                <a:gd name="connsiteX34" fmla="*/ 1055503 w 1067047"/>
                <a:gd name="connsiteY34" fmla="*/ 149930 h 1971981"/>
                <a:gd name="connsiteX35" fmla="*/ 1062782 w 1067047"/>
                <a:gd name="connsiteY35" fmla="*/ 0 h 197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67047" h="1971981">
                  <a:moveTo>
                    <a:pt x="1062782" y="0"/>
                  </a:moveTo>
                  <a:lnTo>
                    <a:pt x="4264" y="0"/>
                  </a:lnTo>
                  <a:lnTo>
                    <a:pt x="11544" y="149931"/>
                  </a:lnTo>
                  <a:cubicBezTo>
                    <a:pt x="26785" y="415373"/>
                    <a:pt x="53125" y="695800"/>
                    <a:pt x="65441" y="903781"/>
                  </a:cubicBezTo>
                  <a:lnTo>
                    <a:pt x="66878" y="937397"/>
                  </a:lnTo>
                  <a:lnTo>
                    <a:pt x="64488" y="966915"/>
                  </a:lnTo>
                  <a:cubicBezTo>
                    <a:pt x="42077" y="1118911"/>
                    <a:pt x="0" y="1231117"/>
                    <a:pt x="0" y="1365277"/>
                  </a:cubicBezTo>
                  <a:cubicBezTo>
                    <a:pt x="0" y="1544157"/>
                    <a:pt x="45532" y="1788085"/>
                    <a:pt x="78056" y="1872646"/>
                  </a:cubicBezTo>
                  <a:cubicBezTo>
                    <a:pt x="94318" y="1914927"/>
                    <a:pt x="113833" y="1910861"/>
                    <a:pt x="134160" y="1898258"/>
                  </a:cubicBezTo>
                  <a:lnTo>
                    <a:pt x="151269" y="1886825"/>
                  </a:lnTo>
                  <a:lnTo>
                    <a:pt x="169396" y="1911676"/>
                  </a:lnTo>
                  <a:cubicBezTo>
                    <a:pt x="184846" y="1925498"/>
                    <a:pt x="204562" y="1936475"/>
                    <a:pt x="226414" y="1945063"/>
                  </a:cubicBezTo>
                  <a:lnTo>
                    <a:pt x="292018" y="1962968"/>
                  </a:lnTo>
                  <a:lnTo>
                    <a:pt x="312227" y="1970216"/>
                  </a:lnTo>
                  <a:lnTo>
                    <a:pt x="322730" y="1966954"/>
                  </a:lnTo>
                  <a:lnTo>
                    <a:pt x="366061" y="1971590"/>
                  </a:lnTo>
                  <a:cubicBezTo>
                    <a:pt x="387913" y="1972453"/>
                    <a:pt x="407631" y="1971844"/>
                    <a:pt x="423079" y="1970217"/>
                  </a:cubicBezTo>
                  <a:cubicBezTo>
                    <a:pt x="469426" y="1965339"/>
                    <a:pt x="481012" y="1912895"/>
                    <a:pt x="507234" y="1886978"/>
                  </a:cubicBezTo>
                  <a:lnTo>
                    <a:pt x="533525" y="1875536"/>
                  </a:lnTo>
                  <a:lnTo>
                    <a:pt x="559813" y="1886976"/>
                  </a:lnTo>
                  <a:cubicBezTo>
                    <a:pt x="586035" y="1912894"/>
                    <a:pt x="597621" y="1965338"/>
                    <a:pt x="643968" y="1970216"/>
                  </a:cubicBezTo>
                  <a:cubicBezTo>
                    <a:pt x="659416" y="1971843"/>
                    <a:pt x="679134" y="1972452"/>
                    <a:pt x="700986" y="1971589"/>
                  </a:cubicBezTo>
                  <a:lnTo>
                    <a:pt x="744310" y="1966954"/>
                  </a:lnTo>
                  <a:lnTo>
                    <a:pt x="754820" y="1970217"/>
                  </a:lnTo>
                  <a:lnTo>
                    <a:pt x="775060" y="1962958"/>
                  </a:lnTo>
                  <a:lnTo>
                    <a:pt x="840633" y="1945062"/>
                  </a:lnTo>
                  <a:cubicBezTo>
                    <a:pt x="862485" y="1936475"/>
                    <a:pt x="882201" y="1925497"/>
                    <a:pt x="897651" y="1911675"/>
                  </a:cubicBezTo>
                  <a:lnTo>
                    <a:pt x="915777" y="1886825"/>
                  </a:lnTo>
                  <a:lnTo>
                    <a:pt x="932887" y="1898259"/>
                  </a:lnTo>
                  <a:cubicBezTo>
                    <a:pt x="953214" y="1910862"/>
                    <a:pt x="972728" y="1914928"/>
                    <a:pt x="988991" y="1872647"/>
                  </a:cubicBezTo>
                  <a:cubicBezTo>
                    <a:pt x="1021515" y="1788086"/>
                    <a:pt x="1067047" y="1544159"/>
                    <a:pt x="1067047" y="1365278"/>
                  </a:cubicBezTo>
                  <a:cubicBezTo>
                    <a:pt x="1067047" y="1231118"/>
                    <a:pt x="1024970" y="1118912"/>
                    <a:pt x="1002559" y="966915"/>
                  </a:cubicBezTo>
                  <a:lnTo>
                    <a:pt x="1000169" y="937398"/>
                  </a:lnTo>
                  <a:lnTo>
                    <a:pt x="1001606" y="903779"/>
                  </a:lnTo>
                  <a:cubicBezTo>
                    <a:pt x="1013922" y="695799"/>
                    <a:pt x="1040262" y="415372"/>
                    <a:pt x="1055503" y="149930"/>
                  </a:cubicBezTo>
                  <a:lnTo>
                    <a:pt x="106278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F6A4271-9E65-43D4-8BD1-976EACF56C4C}"/>
              </a:ext>
            </a:extLst>
          </p:cNvPr>
          <p:cNvGrpSpPr/>
          <p:nvPr/>
        </p:nvGrpSpPr>
        <p:grpSpPr>
          <a:xfrm>
            <a:off x="8042564" y="1778689"/>
            <a:ext cx="1370236" cy="4177773"/>
            <a:chOff x="1384160" y="2322736"/>
            <a:chExt cx="1067049" cy="3535291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6F0210D-2F90-4618-99E3-1CD41D8E8C73}"/>
                </a:ext>
              </a:extLst>
            </p:cNvPr>
            <p:cNvSpPr/>
            <p:nvPr/>
          </p:nvSpPr>
          <p:spPr>
            <a:xfrm flipH="1">
              <a:off x="1384162" y="2322736"/>
              <a:ext cx="1067047" cy="3535291"/>
            </a:xfrm>
            <a:custGeom>
              <a:avLst/>
              <a:gdLst>
                <a:gd name="connsiteX0" fmla="*/ 232569 w 793651"/>
                <a:gd name="connsiteY0" fmla="*/ 976 h 2629488"/>
                <a:gd name="connsiteX1" fmla="*/ 217715 w 793651"/>
                <a:gd name="connsiteY1" fmla="*/ 15604 h 2629488"/>
                <a:gd name="connsiteX2" fmla="*/ 217715 w 793651"/>
                <a:gd name="connsiteY2" fmla="*/ 218804 h 2629488"/>
                <a:gd name="connsiteX3" fmla="*/ 159657 w 793651"/>
                <a:gd name="connsiteY3" fmla="*/ 247832 h 2629488"/>
                <a:gd name="connsiteX4" fmla="*/ 232229 w 793651"/>
                <a:gd name="connsiteY4" fmla="*/ 276861 h 2629488"/>
                <a:gd name="connsiteX5" fmla="*/ 217715 w 793651"/>
                <a:gd name="connsiteY5" fmla="*/ 364854 h 2629488"/>
                <a:gd name="connsiteX6" fmla="*/ 202342 w 793651"/>
                <a:gd name="connsiteY6" fmla="*/ 405528 h 2629488"/>
                <a:gd name="connsiteX7" fmla="*/ 141415 w 793651"/>
                <a:gd name="connsiteY7" fmla="*/ 493669 h 2629488"/>
                <a:gd name="connsiteX8" fmla="*/ 76031 w 793651"/>
                <a:gd name="connsiteY8" fmla="*/ 614727 h 2629488"/>
                <a:gd name="connsiteX9" fmla="*/ 45584 w 793651"/>
                <a:gd name="connsiteY9" fmla="*/ 656954 h 2629488"/>
                <a:gd name="connsiteX10" fmla="*/ 14515 w 793651"/>
                <a:gd name="connsiteY10" fmla="*/ 726804 h 2629488"/>
                <a:gd name="connsiteX11" fmla="*/ 1815 w 793651"/>
                <a:gd name="connsiteY11" fmla="*/ 873762 h 2629488"/>
                <a:gd name="connsiteX12" fmla="*/ 4009 w 793651"/>
                <a:gd name="connsiteY12" fmla="*/ 906661 h 2629488"/>
                <a:gd name="connsiteX13" fmla="*/ 1134 w 793651"/>
                <a:gd name="connsiteY13" fmla="*/ 944987 h 2629488"/>
                <a:gd name="connsiteX14" fmla="*/ 48674 w 793651"/>
                <a:gd name="connsiteY14" fmla="*/ 1834979 h 2629488"/>
                <a:gd name="connsiteX15" fmla="*/ 49743 w 793651"/>
                <a:gd name="connsiteY15" fmla="*/ 1859982 h 2629488"/>
                <a:gd name="connsiteX16" fmla="*/ 47965 w 793651"/>
                <a:gd name="connsiteY16" fmla="*/ 1881937 h 2629488"/>
                <a:gd name="connsiteX17" fmla="*/ 0 w 793651"/>
                <a:gd name="connsiteY17" fmla="*/ 2178232 h 2629488"/>
                <a:gd name="connsiteX18" fmla="*/ 58057 w 793651"/>
                <a:gd name="connsiteY18" fmla="*/ 2555604 h 2629488"/>
                <a:gd name="connsiteX19" fmla="*/ 99786 w 793651"/>
                <a:gd name="connsiteY19" fmla="*/ 2574654 h 2629488"/>
                <a:gd name="connsiteX20" fmla="*/ 112511 w 793651"/>
                <a:gd name="connsiteY20" fmla="*/ 2566150 h 2629488"/>
                <a:gd name="connsiteX21" fmla="*/ 125994 w 793651"/>
                <a:gd name="connsiteY21" fmla="*/ 2584634 h 2629488"/>
                <a:gd name="connsiteX22" fmla="*/ 168403 w 793651"/>
                <a:gd name="connsiteY22" fmla="*/ 2609467 h 2629488"/>
                <a:gd name="connsiteX23" fmla="*/ 217198 w 793651"/>
                <a:gd name="connsiteY23" fmla="*/ 2622784 h 2629488"/>
                <a:gd name="connsiteX24" fmla="*/ 232229 w 793651"/>
                <a:gd name="connsiteY24" fmla="*/ 2628175 h 2629488"/>
                <a:gd name="connsiteX25" fmla="*/ 240041 w 793651"/>
                <a:gd name="connsiteY25" fmla="*/ 2625749 h 2629488"/>
                <a:gd name="connsiteX26" fmla="*/ 272270 w 793651"/>
                <a:gd name="connsiteY26" fmla="*/ 2629197 h 2629488"/>
                <a:gd name="connsiteX27" fmla="*/ 314679 w 793651"/>
                <a:gd name="connsiteY27" fmla="*/ 2628176 h 2629488"/>
                <a:gd name="connsiteX28" fmla="*/ 377272 w 793651"/>
                <a:gd name="connsiteY28" fmla="*/ 2566264 h 2629488"/>
                <a:gd name="connsiteX29" fmla="*/ 396827 w 793651"/>
                <a:gd name="connsiteY29" fmla="*/ 2557754 h 2629488"/>
                <a:gd name="connsiteX30" fmla="*/ 416379 w 793651"/>
                <a:gd name="connsiteY30" fmla="*/ 2566263 h 2629488"/>
                <a:gd name="connsiteX31" fmla="*/ 478972 w 793651"/>
                <a:gd name="connsiteY31" fmla="*/ 2628175 h 2629488"/>
                <a:gd name="connsiteX32" fmla="*/ 521381 w 793651"/>
                <a:gd name="connsiteY32" fmla="*/ 2629196 h 2629488"/>
                <a:gd name="connsiteX33" fmla="*/ 553605 w 793651"/>
                <a:gd name="connsiteY33" fmla="*/ 2625749 h 2629488"/>
                <a:gd name="connsiteX34" fmla="*/ 561422 w 793651"/>
                <a:gd name="connsiteY34" fmla="*/ 2628176 h 2629488"/>
                <a:gd name="connsiteX35" fmla="*/ 576476 w 793651"/>
                <a:gd name="connsiteY35" fmla="*/ 2622777 h 2629488"/>
                <a:gd name="connsiteX36" fmla="*/ 625248 w 793651"/>
                <a:gd name="connsiteY36" fmla="*/ 2609466 h 2629488"/>
                <a:gd name="connsiteX37" fmla="*/ 667657 w 793651"/>
                <a:gd name="connsiteY37" fmla="*/ 2584633 h 2629488"/>
                <a:gd name="connsiteX38" fmla="*/ 681139 w 793651"/>
                <a:gd name="connsiteY38" fmla="*/ 2566150 h 2629488"/>
                <a:gd name="connsiteX39" fmla="*/ 693865 w 793651"/>
                <a:gd name="connsiteY39" fmla="*/ 2574655 h 2629488"/>
                <a:gd name="connsiteX40" fmla="*/ 735594 w 793651"/>
                <a:gd name="connsiteY40" fmla="*/ 2555605 h 2629488"/>
                <a:gd name="connsiteX41" fmla="*/ 793651 w 793651"/>
                <a:gd name="connsiteY41" fmla="*/ 2178233 h 2629488"/>
                <a:gd name="connsiteX42" fmla="*/ 745686 w 793651"/>
                <a:gd name="connsiteY42" fmla="*/ 1881937 h 2629488"/>
                <a:gd name="connsiteX43" fmla="*/ 743908 w 793651"/>
                <a:gd name="connsiteY43" fmla="*/ 1859983 h 2629488"/>
                <a:gd name="connsiteX44" fmla="*/ 744977 w 793651"/>
                <a:gd name="connsiteY44" fmla="*/ 1834978 h 2629488"/>
                <a:gd name="connsiteX45" fmla="*/ 792517 w 793651"/>
                <a:gd name="connsiteY45" fmla="*/ 944986 h 2629488"/>
                <a:gd name="connsiteX46" fmla="*/ 789643 w 793651"/>
                <a:gd name="connsiteY46" fmla="*/ 906661 h 2629488"/>
                <a:gd name="connsiteX47" fmla="*/ 791836 w 793651"/>
                <a:gd name="connsiteY47" fmla="*/ 873763 h 2629488"/>
                <a:gd name="connsiteX48" fmla="*/ 779136 w 793651"/>
                <a:gd name="connsiteY48" fmla="*/ 726805 h 2629488"/>
                <a:gd name="connsiteX49" fmla="*/ 748067 w 793651"/>
                <a:gd name="connsiteY49" fmla="*/ 656955 h 2629488"/>
                <a:gd name="connsiteX50" fmla="*/ 717624 w 793651"/>
                <a:gd name="connsiteY50" fmla="*/ 614734 h 2629488"/>
                <a:gd name="connsiteX51" fmla="*/ 652236 w 793651"/>
                <a:gd name="connsiteY51" fmla="*/ 493668 h 2629488"/>
                <a:gd name="connsiteX52" fmla="*/ 591307 w 793651"/>
                <a:gd name="connsiteY52" fmla="*/ 405525 h 2629488"/>
                <a:gd name="connsiteX53" fmla="*/ 575936 w 793651"/>
                <a:gd name="connsiteY53" fmla="*/ 364855 h 2629488"/>
                <a:gd name="connsiteX54" fmla="*/ 561422 w 793651"/>
                <a:gd name="connsiteY54" fmla="*/ 276862 h 2629488"/>
                <a:gd name="connsiteX55" fmla="*/ 633994 w 793651"/>
                <a:gd name="connsiteY55" fmla="*/ 247833 h 2629488"/>
                <a:gd name="connsiteX56" fmla="*/ 575936 w 793651"/>
                <a:gd name="connsiteY56" fmla="*/ 218805 h 2629488"/>
                <a:gd name="connsiteX57" fmla="*/ 575936 w 793651"/>
                <a:gd name="connsiteY57" fmla="*/ 15605 h 2629488"/>
                <a:gd name="connsiteX58" fmla="*/ 512323 w 793651"/>
                <a:gd name="connsiteY58" fmla="*/ 9822 h 2629488"/>
                <a:gd name="connsiteX59" fmla="*/ 482720 w 793651"/>
                <a:gd name="connsiteY59" fmla="*/ 14329 h 2629488"/>
                <a:gd name="connsiteX60" fmla="*/ 449943 w 793651"/>
                <a:gd name="connsiteY60" fmla="*/ 12883 h 2629488"/>
                <a:gd name="connsiteX61" fmla="*/ 396806 w 793651"/>
                <a:gd name="connsiteY61" fmla="*/ 14285 h 2629488"/>
                <a:gd name="connsiteX62" fmla="*/ 343708 w 793651"/>
                <a:gd name="connsiteY62" fmla="*/ 12884 h 2629488"/>
                <a:gd name="connsiteX63" fmla="*/ 310941 w 793651"/>
                <a:gd name="connsiteY63" fmla="*/ 14329 h 2629488"/>
                <a:gd name="connsiteX64" fmla="*/ 281328 w 793651"/>
                <a:gd name="connsiteY64" fmla="*/ 9821 h 2629488"/>
                <a:gd name="connsiteX65" fmla="*/ 232569 w 793651"/>
                <a:gd name="connsiteY65" fmla="*/ 976 h 262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793651" h="2629488">
                  <a:moveTo>
                    <a:pt x="232569" y="976"/>
                  </a:moveTo>
                  <a:cubicBezTo>
                    <a:pt x="226786" y="2753"/>
                    <a:pt x="221948" y="7137"/>
                    <a:pt x="217715" y="15604"/>
                  </a:cubicBezTo>
                  <a:cubicBezTo>
                    <a:pt x="200782" y="49471"/>
                    <a:pt x="229810" y="180099"/>
                    <a:pt x="217715" y="218804"/>
                  </a:cubicBezTo>
                  <a:cubicBezTo>
                    <a:pt x="205620" y="257509"/>
                    <a:pt x="157238" y="238156"/>
                    <a:pt x="159657" y="247832"/>
                  </a:cubicBezTo>
                  <a:cubicBezTo>
                    <a:pt x="159657" y="247832"/>
                    <a:pt x="229810" y="238156"/>
                    <a:pt x="232229" y="276861"/>
                  </a:cubicBezTo>
                  <a:cubicBezTo>
                    <a:pt x="233439" y="296214"/>
                    <a:pt x="227996" y="328266"/>
                    <a:pt x="217715" y="364854"/>
                  </a:cubicBezTo>
                  <a:lnTo>
                    <a:pt x="202342" y="405528"/>
                  </a:lnTo>
                  <a:lnTo>
                    <a:pt x="141415" y="493669"/>
                  </a:lnTo>
                  <a:lnTo>
                    <a:pt x="76031" y="614727"/>
                  </a:lnTo>
                  <a:lnTo>
                    <a:pt x="45584" y="656954"/>
                  </a:lnTo>
                  <a:cubicBezTo>
                    <a:pt x="32204" y="678877"/>
                    <a:pt x="21167" y="702009"/>
                    <a:pt x="14515" y="726804"/>
                  </a:cubicBezTo>
                  <a:cubicBezTo>
                    <a:pt x="1211" y="776395"/>
                    <a:pt x="-604" y="820542"/>
                    <a:pt x="1815" y="873762"/>
                  </a:cubicBezTo>
                  <a:lnTo>
                    <a:pt x="4009" y="906661"/>
                  </a:lnTo>
                  <a:lnTo>
                    <a:pt x="1134" y="944987"/>
                  </a:lnTo>
                  <a:cubicBezTo>
                    <a:pt x="-7343" y="1202020"/>
                    <a:pt x="34018" y="1587471"/>
                    <a:pt x="48674" y="1834979"/>
                  </a:cubicBezTo>
                  <a:lnTo>
                    <a:pt x="49743" y="1859982"/>
                  </a:lnTo>
                  <a:lnTo>
                    <a:pt x="47965" y="1881937"/>
                  </a:lnTo>
                  <a:cubicBezTo>
                    <a:pt x="31296" y="1994989"/>
                    <a:pt x="0" y="2078446"/>
                    <a:pt x="0" y="2178232"/>
                  </a:cubicBezTo>
                  <a:cubicBezTo>
                    <a:pt x="0" y="2311280"/>
                    <a:pt x="33866" y="2492709"/>
                    <a:pt x="58057" y="2555604"/>
                  </a:cubicBezTo>
                  <a:cubicBezTo>
                    <a:pt x="70152" y="2587052"/>
                    <a:pt x="84667" y="2584028"/>
                    <a:pt x="99786" y="2574654"/>
                  </a:cubicBezTo>
                  <a:lnTo>
                    <a:pt x="112511" y="2566150"/>
                  </a:lnTo>
                  <a:lnTo>
                    <a:pt x="125994" y="2584634"/>
                  </a:lnTo>
                  <a:cubicBezTo>
                    <a:pt x="137485" y="2594915"/>
                    <a:pt x="152150" y="2603079"/>
                    <a:pt x="168403" y="2609467"/>
                  </a:cubicBezTo>
                  <a:lnTo>
                    <a:pt x="217198" y="2622784"/>
                  </a:lnTo>
                  <a:lnTo>
                    <a:pt x="232229" y="2628175"/>
                  </a:lnTo>
                  <a:lnTo>
                    <a:pt x="240041" y="2625749"/>
                  </a:lnTo>
                  <a:lnTo>
                    <a:pt x="272270" y="2629197"/>
                  </a:lnTo>
                  <a:cubicBezTo>
                    <a:pt x="288523" y="2629839"/>
                    <a:pt x="303189" y="2629386"/>
                    <a:pt x="314679" y="2628176"/>
                  </a:cubicBezTo>
                  <a:cubicBezTo>
                    <a:pt x="349151" y="2624548"/>
                    <a:pt x="357768" y="2585541"/>
                    <a:pt x="377272" y="2566264"/>
                  </a:cubicBezTo>
                  <a:lnTo>
                    <a:pt x="396827" y="2557754"/>
                  </a:lnTo>
                  <a:lnTo>
                    <a:pt x="416379" y="2566263"/>
                  </a:lnTo>
                  <a:cubicBezTo>
                    <a:pt x="435883" y="2585540"/>
                    <a:pt x="444500" y="2624547"/>
                    <a:pt x="478972" y="2628175"/>
                  </a:cubicBezTo>
                  <a:cubicBezTo>
                    <a:pt x="490462" y="2629385"/>
                    <a:pt x="505128" y="2629838"/>
                    <a:pt x="521381" y="2629196"/>
                  </a:cubicBezTo>
                  <a:lnTo>
                    <a:pt x="553605" y="2625749"/>
                  </a:lnTo>
                  <a:lnTo>
                    <a:pt x="561422" y="2628176"/>
                  </a:lnTo>
                  <a:lnTo>
                    <a:pt x="576476" y="2622777"/>
                  </a:lnTo>
                  <a:lnTo>
                    <a:pt x="625248" y="2609466"/>
                  </a:lnTo>
                  <a:cubicBezTo>
                    <a:pt x="641501" y="2603079"/>
                    <a:pt x="656166" y="2594914"/>
                    <a:pt x="667657" y="2584633"/>
                  </a:cubicBezTo>
                  <a:lnTo>
                    <a:pt x="681139" y="2566150"/>
                  </a:lnTo>
                  <a:lnTo>
                    <a:pt x="693865" y="2574655"/>
                  </a:lnTo>
                  <a:cubicBezTo>
                    <a:pt x="708984" y="2584029"/>
                    <a:pt x="723498" y="2587053"/>
                    <a:pt x="735594" y="2555605"/>
                  </a:cubicBezTo>
                  <a:cubicBezTo>
                    <a:pt x="759785" y="2492710"/>
                    <a:pt x="793651" y="2311281"/>
                    <a:pt x="793651" y="2178233"/>
                  </a:cubicBezTo>
                  <a:cubicBezTo>
                    <a:pt x="793651" y="2078447"/>
                    <a:pt x="762355" y="1994990"/>
                    <a:pt x="745686" y="1881937"/>
                  </a:cubicBezTo>
                  <a:lnTo>
                    <a:pt x="743908" y="1859983"/>
                  </a:lnTo>
                  <a:lnTo>
                    <a:pt x="744977" y="1834978"/>
                  </a:lnTo>
                  <a:cubicBezTo>
                    <a:pt x="759633" y="1587470"/>
                    <a:pt x="800994" y="1202019"/>
                    <a:pt x="792517" y="944986"/>
                  </a:cubicBezTo>
                  <a:lnTo>
                    <a:pt x="789643" y="906661"/>
                  </a:lnTo>
                  <a:lnTo>
                    <a:pt x="791836" y="873763"/>
                  </a:lnTo>
                  <a:cubicBezTo>
                    <a:pt x="794255" y="820543"/>
                    <a:pt x="792440" y="776396"/>
                    <a:pt x="779136" y="726805"/>
                  </a:cubicBezTo>
                  <a:cubicBezTo>
                    <a:pt x="772484" y="702010"/>
                    <a:pt x="761447" y="678878"/>
                    <a:pt x="748067" y="656955"/>
                  </a:cubicBezTo>
                  <a:lnTo>
                    <a:pt x="717624" y="614734"/>
                  </a:lnTo>
                  <a:lnTo>
                    <a:pt x="652236" y="493668"/>
                  </a:lnTo>
                  <a:lnTo>
                    <a:pt x="591307" y="405525"/>
                  </a:lnTo>
                  <a:lnTo>
                    <a:pt x="575936" y="364855"/>
                  </a:lnTo>
                  <a:cubicBezTo>
                    <a:pt x="565655" y="328267"/>
                    <a:pt x="560212" y="296215"/>
                    <a:pt x="561422" y="276862"/>
                  </a:cubicBezTo>
                  <a:cubicBezTo>
                    <a:pt x="563841" y="238157"/>
                    <a:pt x="633994" y="247833"/>
                    <a:pt x="633994" y="247833"/>
                  </a:cubicBezTo>
                  <a:cubicBezTo>
                    <a:pt x="636413" y="238157"/>
                    <a:pt x="588031" y="257510"/>
                    <a:pt x="575936" y="218805"/>
                  </a:cubicBezTo>
                  <a:cubicBezTo>
                    <a:pt x="563841" y="180100"/>
                    <a:pt x="592869" y="49472"/>
                    <a:pt x="575936" y="15605"/>
                  </a:cubicBezTo>
                  <a:cubicBezTo>
                    <a:pt x="563236" y="-9795"/>
                    <a:pt x="545093" y="1544"/>
                    <a:pt x="512323" y="9822"/>
                  </a:cubicBezTo>
                  <a:lnTo>
                    <a:pt x="482720" y="14329"/>
                  </a:lnTo>
                  <a:lnTo>
                    <a:pt x="449943" y="12883"/>
                  </a:lnTo>
                  <a:lnTo>
                    <a:pt x="396806" y="14285"/>
                  </a:lnTo>
                  <a:lnTo>
                    <a:pt x="343708" y="12884"/>
                  </a:lnTo>
                  <a:lnTo>
                    <a:pt x="310941" y="14329"/>
                  </a:lnTo>
                  <a:lnTo>
                    <a:pt x="281328" y="9821"/>
                  </a:lnTo>
                  <a:cubicBezTo>
                    <a:pt x="259481" y="4303"/>
                    <a:pt x="244135" y="-2577"/>
                    <a:pt x="232569" y="976"/>
                  </a:cubicBez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B8F6E50-9441-49CE-90A0-F2605C9801C4}"/>
                </a:ext>
              </a:extLst>
            </p:cNvPr>
            <p:cNvSpPr/>
            <p:nvPr/>
          </p:nvSpPr>
          <p:spPr>
            <a:xfrm flipH="1">
              <a:off x="1384160" y="3626832"/>
              <a:ext cx="1067046" cy="2231195"/>
            </a:xfrm>
            <a:custGeom>
              <a:avLst/>
              <a:gdLst>
                <a:gd name="connsiteX0" fmla="*/ 1062782 w 1067047"/>
                <a:gd name="connsiteY0" fmla="*/ 0 h 1971981"/>
                <a:gd name="connsiteX1" fmla="*/ 4264 w 1067047"/>
                <a:gd name="connsiteY1" fmla="*/ 0 h 1971981"/>
                <a:gd name="connsiteX2" fmla="*/ 11544 w 1067047"/>
                <a:gd name="connsiteY2" fmla="*/ 149931 h 1971981"/>
                <a:gd name="connsiteX3" fmla="*/ 65441 w 1067047"/>
                <a:gd name="connsiteY3" fmla="*/ 903781 h 1971981"/>
                <a:gd name="connsiteX4" fmla="*/ 66878 w 1067047"/>
                <a:gd name="connsiteY4" fmla="*/ 937397 h 1971981"/>
                <a:gd name="connsiteX5" fmla="*/ 64488 w 1067047"/>
                <a:gd name="connsiteY5" fmla="*/ 966915 h 1971981"/>
                <a:gd name="connsiteX6" fmla="*/ 0 w 1067047"/>
                <a:gd name="connsiteY6" fmla="*/ 1365277 h 1971981"/>
                <a:gd name="connsiteX7" fmla="*/ 78056 w 1067047"/>
                <a:gd name="connsiteY7" fmla="*/ 1872646 h 1971981"/>
                <a:gd name="connsiteX8" fmla="*/ 134160 w 1067047"/>
                <a:gd name="connsiteY8" fmla="*/ 1898258 h 1971981"/>
                <a:gd name="connsiteX9" fmla="*/ 151269 w 1067047"/>
                <a:gd name="connsiteY9" fmla="*/ 1886825 h 1971981"/>
                <a:gd name="connsiteX10" fmla="*/ 169396 w 1067047"/>
                <a:gd name="connsiteY10" fmla="*/ 1911676 h 1971981"/>
                <a:gd name="connsiteX11" fmla="*/ 226414 w 1067047"/>
                <a:gd name="connsiteY11" fmla="*/ 1945063 h 1971981"/>
                <a:gd name="connsiteX12" fmla="*/ 292018 w 1067047"/>
                <a:gd name="connsiteY12" fmla="*/ 1962968 h 1971981"/>
                <a:gd name="connsiteX13" fmla="*/ 312227 w 1067047"/>
                <a:gd name="connsiteY13" fmla="*/ 1970216 h 1971981"/>
                <a:gd name="connsiteX14" fmla="*/ 322730 w 1067047"/>
                <a:gd name="connsiteY14" fmla="*/ 1966954 h 1971981"/>
                <a:gd name="connsiteX15" fmla="*/ 366061 w 1067047"/>
                <a:gd name="connsiteY15" fmla="*/ 1971590 h 1971981"/>
                <a:gd name="connsiteX16" fmla="*/ 423079 w 1067047"/>
                <a:gd name="connsiteY16" fmla="*/ 1970217 h 1971981"/>
                <a:gd name="connsiteX17" fmla="*/ 507234 w 1067047"/>
                <a:gd name="connsiteY17" fmla="*/ 1886978 h 1971981"/>
                <a:gd name="connsiteX18" fmla="*/ 533525 w 1067047"/>
                <a:gd name="connsiteY18" fmla="*/ 1875536 h 1971981"/>
                <a:gd name="connsiteX19" fmla="*/ 559813 w 1067047"/>
                <a:gd name="connsiteY19" fmla="*/ 1886976 h 1971981"/>
                <a:gd name="connsiteX20" fmla="*/ 643968 w 1067047"/>
                <a:gd name="connsiteY20" fmla="*/ 1970216 h 1971981"/>
                <a:gd name="connsiteX21" fmla="*/ 700986 w 1067047"/>
                <a:gd name="connsiteY21" fmla="*/ 1971589 h 1971981"/>
                <a:gd name="connsiteX22" fmla="*/ 744310 w 1067047"/>
                <a:gd name="connsiteY22" fmla="*/ 1966954 h 1971981"/>
                <a:gd name="connsiteX23" fmla="*/ 754820 w 1067047"/>
                <a:gd name="connsiteY23" fmla="*/ 1970217 h 1971981"/>
                <a:gd name="connsiteX24" fmla="*/ 775060 w 1067047"/>
                <a:gd name="connsiteY24" fmla="*/ 1962958 h 1971981"/>
                <a:gd name="connsiteX25" fmla="*/ 840633 w 1067047"/>
                <a:gd name="connsiteY25" fmla="*/ 1945062 h 1971981"/>
                <a:gd name="connsiteX26" fmla="*/ 897651 w 1067047"/>
                <a:gd name="connsiteY26" fmla="*/ 1911675 h 1971981"/>
                <a:gd name="connsiteX27" fmla="*/ 915777 w 1067047"/>
                <a:gd name="connsiteY27" fmla="*/ 1886825 h 1971981"/>
                <a:gd name="connsiteX28" fmla="*/ 932887 w 1067047"/>
                <a:gd name="connsiteY28" fmla="*/ 1898259 h 1971981"/>
                <a:gd name="connsiteX29" fmla="*/ 988991 w 1067047"/>
                <a:gd name="connsiteY29" fmla="*/ 1872647 h 1971981"/>
                <a:gd name="connsiteX30" fmla="*/ 1067047 w 1067047"/>
                <a:gd name="connsiteY30" fmla="*/ 1365278 h 1971981"/>
                <a:gd name="connsiteX31" fmla="*/ 1002559 w 1067047"/>
                <a:gd name="connsiteY31" fmla="*/ 966915 h 1971981"/>
                <a:gd name="connsiteX32" fmla="*/ 1000169 w 1067047"/>
                <a:gd name="connsiteY32" fmla="*/ 937398 h 1971981"/>
                <a:gd name="connsiteX33" fmla="*/ 1001606 w 1067047"/>
                <a:gd name="connsiteY33" fmla="*/ 903779 h 1971981"/>
                <a:gd name="connsiteX34" fmla="*/ 1055503 w 1067047"/>
                <a:gd name="connsiteY34" fmla="*/ 149930 h 1971981"/>
                <a:gd name="connsiteX35" fmla="*/ 1062782 w 1067047"/>
                <a:gd name="connsiteY35" fmla="*/ 0 h 197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67047" h="1971981">
                  <a:moveTo>
                    <a:pt x="1062782" y="0"/>
                  </a:moveTo>
                  <a:lnTo>
                    <a:pt x="4264" y="0"/>
                  </a:lnTo>
                  <a:lnTo>
                    <a:pt x="11544" y="149931"/>
                  </a:lnTo>
                  <a:cubicBezTo>
                    <a:pt x="26785" y="415373"/>
                    <a:pt x="53125" y="695800"/>
                    <a:pt x="65441" y="903781"/>
                  </a:cubicBezTo>
                  <a:lnTo>
                    <a:pt x="66878" y="937397"/>
                  </a:lnTo>
                  <a:lnTo>
                    <a:pt x="64488" y="966915"/>
                  </a:lnTo>
                  <a:cubicBezTo>
                    <a:pt x="42077" y="1118911"/>
                    <a:pt x="0" y="1231117"/>
                    <a:pt x="0" y="1365277"/>
                  </a:cubicBezTo>
                  <a:cubicBezTo>
                    <a:pt x="0" y="1544157"/>
                    <a:pt x="45532" y="1788085"/>
                    <a:pt x="78056" y="1872646"/>
                  </a:cubicBezTo>
                  <a:cubicBezTo>
                    <a:pt x="94318" y="1914927"/>
                    <a:pt x="113833" y="1910861"/>
                    <a:pt x="134160" y="1898258"/>
                  </a:cubicBezTo>
                  <a:lnTo>
                    <a:pt x="151269" y="1886825"/>
                  </a:lnTo>
                  <a:lnTo>
                    <a:pt x="169396" y="1911676"/>
                  </a:lnTo>
                  <a:cubicBezTo>
                    <a:pt x="184846" y="1925498"/>
                    <a:pt x="204562" y="1936475"/>
                    <a:pt x="226414" y="1945063"/>
                  </a:cubicBezTo>
                  <a:lnTo>
                    <a:pt x="292018" y="1962968"/>
                  </a:lnTo>
                  <a:lnTo>
                    <a:pt x="312227" y="1970216"/>
                  </a:lnTo>
                  <a:lnTo>
                    <a:pt x="322730" y="1966954"/>
                  </a:lnTo>
                  <a:lnTo>
                    <a:pt x="366061" y="1971590"/>
                  </a:lnTo>
                  <a:cubicBezTo>
                    <a:pt x="387913" y="1972453"/>
                    <a:pt x="407631" y="1971844"/>
                    <a:pt x="423079" y="1970217"/>
                  </a:cubicBezTo>
                  <a:cubicBezTo>
                    <a:pt x="469426" y="1965339"/>
                    <a:pt x="481012" y="1912895"/>
                    <a:pt x="507234" y="1886978"/>
                  </a:cubicBezTo>
                  <a:lnTo>
                    <a:pt x="533525" y="1875536"/>
                  </a:lnTo>
                  <a:lnTo>
                    <a:pt x="559813" y="1886976"/>
                  </a:lnTo>
                  <a:cubicBezTo>
                    <a:pt x="586035" y="1912894"/>
                    <a:pt x="597621" y="1965338"/>
                    <a:pt x="643968" y="1970216"/>
                  </a:cubicBezTo>
                  <a:cubicBezTo>
                    <a:pt x="659416" y="1971843"/>
                    <a:pt x="679134" y="1972452"/>
                    <a:pt x="700986" y="1971589"/>
                  </a:cubicBezTo>
                  <a:lnTo>
                    <a:pt x="744310" y="1966954"/>
                  </a:lnTo>
                  <a:lnTo>
                    <a:pt x="754820" y="1970217"/>
                  </a:lnTo>
                  <a:lnTo>
                    <a:pt x="775060" y="1962958"/>
                  </a:lnTo>
                  <a:lnTo>
                    <a:pt x="840633" y="1945062"/>
                  </a:lnTo>
                  <a:cubicBezTo>
                    <a:pt x="862485" y="1936475"/>
                    <a:pt x="882201" y="1925497"/>
                    <a:pt x="897651" y="1911675"/>
                  </a:cubicBezTo>
                  <a:lnTo>
                    <a:pt x="915777" y="1886825"/>
                  </a:lnTo>
                  <a:lnTo>
                    <a:pt x="932887" y="1898259"/>
                  </a:lnTo>
                  <a:cubicBezTo>
                    <a:pt x="953214" y="1910862"/>
                    <a:pt x="972728" y="1914928"/>
                    <a:pt x="988991" y="1872647"/>
                  </a:cubicBezTo>
                  <a:cubicBezTo>
                    <a:pt x="1021515" y="1788086"/>
                    <a:pt x="1067047" y="1544159"/>
                    <a:pt x="1067047" y="1365278"/>
                  </a:cubicBezTo>
                  <a:cubicBezTo>
                    <a:pt x="1067047" y="1231118"/>
                    <a:pt x="1024970" y="1118912"/>
                    <a:pt x="1002559" y="966915"/>
                  </a:cubicBezTo>
                  <a:lnTo>
                    <a:pt x="1000169" y="937398"/>
                  </a:lnTo>
                  <a:lnTo>
                    <a:pt x="1001606" y="903779"/>
                  </a:lnTo>
                  <a:cubicBezTo>
                    <a:pt x="1013922" y="695799"/>
                    <a:pt x="1040262" y="415372"/>
                    <a:pt x="1055503" y="149930"/>
                  </a:cubicBezTo>
                  <a:lnTo>
                    <a:pt x="1062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422C8EB-B389-4E02-9E31-80F425230FE8}"/>
              </a:ext>
            </a:extLst>
          </p:cNvPr>
          <p:cNvSpPr txBox="1"/>
          <p:nvPr/>
        </p:nvSpPr>
        <p:spPr>
          <a:xfrm>
            <a:off x="3512695" y="901538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4319EBE-0335-4E1C-89C9-E34FCE9A4FCB}"/>
              </a:ext>
            </a:extLst>
          </p:cNvPr>
          <p:cNvGrpSpPr/>
          <p:nvPr/>
        </p:nvGrpSpPr>
        <p:grpSpPr>
          <a:xfrm>
            <a:off x="930718" y="4016349"/>
            <a:ext cx="4086807" cy="1446102"/>
            <a:chOff x="930718" y="3907952"/>
            <a:chExt cx="3164127" cy="1119615"/>
          </a:xfrm>
        </p:grpSpPr>
        <p:graphicFrame>
          <p:nvGraphicFramePr>
            <p:cNvPr id="41" name="Chart 40">
              <a:extLst>
                <a:ext uri="{FF2B5EF4-FFF2-40B4-BE49-F238E27FC236}">
                  <a16:creationId xmlns:a16="http://schemas.microsoft.com/office/drawing/2014/main" id="{3B814CB6-720E-4EA3-8E16-AB4002FAB2E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68326873"/>
                </p:ext>
              </p:extLst>
            </p:nvPr>
          </p:nvGraphicFramePr>
          <p:xfrm>
            <a:off x="930718" y="3907952"/>
            <a:ext cx="1042789" cy="1119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42" name="Chart 41">
              <a:extLst>
                <a:ext uri="{FF2B5EF4-FFF2-40B4-BE49-F238E27FC236}">
                  <a16:creationId xmlns:a16="http://schemas.microsoft.com/office/drawing/2014/main" id="{122CA38D-9879-4E16-9497-124D0F4C7B3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53416609"/>
                </p:ext>
              </p:extLst>
            </p:nvPr>
          </p:nvGraphicFramePr>
          <p:xfrm>
            <a:off x="1991387" y="3907952"/>
            <a:ext cx="1042789" cy="1119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43" name="Chart 42">
              <a:extLst>
                <a:ext uri="{FF2B5EF4-FFF2-40B4-BE49-F238E27FC236}">
                  <a16:creationId xmlns:a16="http://schemas.microsoft.com/office/drawing/2014/main" id="{B8D58092-90F5-4176-A93C-5D0EC4938CC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21826115"/>
                </p:ext>
              </p:extLst>
            </p:nvPr>
          </p:nvGraphicFramePr>
          <p:xfrm>
            <a:off x="3052056" y="3907952"/>
            <a:ext cx="1042789" cy="1119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4" name="任意形状 310">
              <a:extLst>
                <a:ext uri="{FF2B5EF4-FFF2-40B4-BE49-F238E27FC236}">
                  <a16:creationId xmlns:a16="http://schemas.microsoft.com/office/drawing/2014/main" id="{A8C06BE8-3CDD-4F3D-9389-B1CABE54C80F}"/>
                </a:ext>
              </a:extLst>
            </p:cNvPr>
            <p:cNvSpPr/>
            <p:nvPr/>
          </p:nvSpPr>
          <p:spPr>
            <a:xfrm>
              <a:off x="1353792" y="4384673"/>
              <a:ext cx="196641" cy="183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4" y="21600"/>
                  </a:moveTo>
                  <a:lnTo>
                    <a:pt x="10015" y="17912"/>
                  </a:lnTo>
                  <a:lnTo>
                    <a:pt x="4909" y="17912"/>
                  </a:lnTo>
                  <a:cubicBezTo>
                    <a:pt x="4367" y="17912"/>
                    <a:pt x="3927" y="17440"/>
                    <a:pt x="3927" y="16858"/>
                  </a:cubicBezTo>
                  <a:lnTo>
                    <a:pt x="3927" y="5377"/>
                  </a:lnTo>
                  <a:cubicBezTo>
                    <a:pt x="3927" y="4795"/>
                    <a:pt x="4367" y="4323"/>
                    <a:pt x="4909" y="4323"/>
                  </a:cubicBezTo>
                  <a:lnTo>
                    <a:pt x="20618" y="4323"/>
                  </a:lnTo>
                  <a:cubicBezTo>
                    <a:pt x="21160" y="4323"/>
                    <a:pt x="21600" y="4795"/>
                    <a:pt x="21600" y="5377"/>
                  </a:cubicBezTo>
                  <a:lnTo>
                    <a:pt x="21600" y="16858"/>
                  </a:lnTo>
                  <a:cubicBezTo>
                    <a:pt x="21600" y="17440"/>
                    <a:pt x="21160" y="17912"/>
                    <a:pt x="20618" y="17912"/>
                  </a:cubicBezTo>
                  <a:lnTo>
                    <a:pt x="15513" y="17912"/>
                  </a:lnTo>
                  <a:lnTo>
                    <a:pt x="12764" y="21600"/>
                  </a:lnTo>
                  <a:close/>
                  <a:moveTo>
                    <a:pt x="14569" y="15805"/>
                  </a:moveTo>
                  <a:lnTo>
                    <a:pt x="19636" y="15805"/>
                  </a:lnTo>
                  <a:lnTo>
                    <a:pt x="19636" y="6430"/>
                  </a:lnTo>
                  <a:lnTo>
                    <a:pt x="5891" y="6430"/>
                  </a:lnTo>
                  <a:lnTo>
                    <a:pt x="5891" y="15805"/>
                  </a:lnTo>
                  <a:lnTo>
                    <a:pt x="10958" y="15805"/>
                  </a:lnTo>
                  <a:lnTo>
                    <a:pt x="12764" y="18226"/>
                  </a:lnTo>
                  <a:lnTo>
                    <a:pt x="14569" y="15805"/>
                  </a:lnTo>
                  <a:close/>
                  <a:moveTo>
                    <a:pt x="982" y="0"/>
                  </a:moveTo>
                  <a:lnTo>
                    <a:pt x="17673" y="0"/>
                  </a:lnTo>
                  <a:lnTo>
                    <a:pt x="17673" y="2107"/>
                  </a:lnTo>
                  <a:lnTo>
                    <a:pt x="1964" y="2107"/>
                  </a:lnTo>
                  <a:lnTo>
                    <a:pt x="1964" y="13698"/>
                  </a:lnTo>
                  <a:lnTo>
                    <a:pt x="0" y="13698"/>
                  </a:lnTo>
                  <a:lnTo>
                    <a:pt x="0" y="1054"/>
                  </a:lnTo>
                  <a:cubicBezTo>
                    <a:pt x="0" y="472"/>
                    <a:pt x="440" y="0"/>
                    <a:pt x="982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" name="任意形状 340">
              <a:extLst>
                <a:ext uri="{FF2B5EF4-FFF2-40B4-BE49-F238E27FC236}">
                  <a16:creationId xmlns:a16="http://schemas.microsoft.com/office/drawing/2014/main" id="{CF56B047-14E0-4289-98C4-14FC0E130515}"/>
                </a:ext>
              </a:extLst>
            </p:cNvPr>
            <p:cNvSpPr/>
            <p:nvPr/>
          </p:nvSpPr>
          <p:spPr>
            <a:xfrm>
              <a:off x="2418930" y="4384689"/>
              <a:ext cx="187702" cy="183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82" y="13698"/>
                  </a:moveTo>
                  <a:lnTo>
                    <a:pt x="0" y="17385"/>
                  </a:lnTo>
                  <a:lnTo>
                    <a:pt x="0" y="1054"/>
                  </a:lnTo>
                  <a:cubicBezTo>
                    <a:pt x="0" y="472"/>
                    <a:pt x="460" y="0"/>
                    <a:pt x="1029" y="0"/>
                  </a:cubicBezTo>
                  <a:lnTo>
                    <a:pt x="16457" y="0"/>
                  </a:lnTo>
                  <a:cubicBezTo>
                    <a:pt x="17025" y="0"/>
                    <a:pt x="17486" y="472"/>
                    <a:pt x="17486" y="1054"/>
                  </a:cubicBezTo>
                  <a:lnTo>
                    <a:pt x="17486" y="13698"/>
                  </a:lnTo>
                  <a:lnTo>
                    <a:pt x="4582" y="13698"/>
                  </a:lnTo>
                  <a:close/>
                  <a:moveTo>
                    <a:pt x="3871" y="11590"/>
                  </a:moveTo>
                  <a:lnTo>
                    <a:pt x="15429" y="11590"/>
                  </a:lnTo>
                  <a:lnTo>
                    <a:pt x="15429" y="2107"/>
                  </a:lnTo>
                  <a:lnTo>
                    <a:pt x="2057" y="2107"/>
                  </a:lnTo>
                  <a:lnTo>
                    <a:pt x="2057" y="13050"/>
                  </a:lnTo>
                  <a:lnTo>
                    <a:pt x="3871" y="11590"/>
                  </a:lnTo>
                  <a:close/>
                  <a:moveTo>
                    <a:pt x="7200" y="15805"/>
                  </a:moveTo>
                  <a:lnTo>
                    <a:pt x="17729" y="15805"/>
                  </a:lnTo>
                  <a:lnTo>
                    <a:pt x="19543" y="17264"/>
                  </a:lnTo>
                  <a:lnTo>
                    <a:pt x="19543" y="6322"/>
                  </a:lnTo>
                  <a:lnTo>
                    <a:pt x="20571" y="6322"/>
                  </a:lnTo>
                  <a:cubicBezTo>
                    <a:pt x="21140" y="6322"/>
                    <a:pt x="21600" y="6794"/>
                    <a:pt x="21600" y="7376"/>
                  </a:cubicBezTo>
                  <a:lnTo>
                    <a:pt x="21600" y="21600"/>
                  </a:lnTo>
                  <a:lnTo>
                    <a:pt x="17018" y="17912"/>
                  </a:lnTo>
                  <a:lnTo>
                    <a:pt x="8229" y="17912"/>
                  </a:lnTo>
                  <a:cubicBezTo>
                    <a:pt x="7660" y="17912"/>
                    <a:pt x="7200" y="17440"/>
                    <a:pt x="7200" y="16858"/>
                  </a:cubicBezTo>
                  <a:lnTo>
                    <a:pt x="7200" y="15805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" name="任意形状 346">
              <a:extLst>
                <a:ext uri="{FF2B5EF4-FFF2-40B4-BE49-F238E27FC236}">
                  <a16:creationId xmlns:a16="http://schemas.microsoft.com/office/drawing/2014/main" id="{6E562023-9D71-40C0-97F4-5CDEED20B055}"/>
                </a:ext>
              </a:extLst>
            </p:cNvPr>
            <p:cNvSpPr/>
            <p:nvPr/>
          </p:nvSpPr>
          <p:spPr>
            <a:xfrm>
              <a:off x="3484068" y="4388342"/>
              <a:ext cx="178764" cy="174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64" y="15508"/>
                  </a:moveTo>
                  <a:lnTo>
                    <a:pt x="19440" y="15508"/>
                  </a:lnTo>
                  <a:lnTo>
                    <a:pt x="19440" y="2215"/>
                  </a:lnTo>
                  <a:lnTo>
                    <a:pt x="2160" y="2215"/>
                  </a:lnTo>
                  <a:lnTo>
                    <a:pt x="2160" y="17042"/>
                  </a:lnTo>
                  <a:lnTo>
                    <a:pt x="4064" y="15508"/>
                  </a:lnTo>
                  <a:close/>
                  <a:moveTo>
                    <a:pt x="4811" y="17723"/>
                  </a:moveTo>
                  <a:lnTo>
                    <a:pt x="0" y="21600"/>
                  </a:lnTo>
                  <a:lnTo>
                    <a:pt x="0" y="1108"/>
                  </a:lnTo>
                  <a:cubicBezTo>
                    <a:pt x="0" y="496"/>
                    <a:pt x="483" y="0"/>
                    <a:pt x="1080" y="0"/>
                  </a:cubicBezTo>
                  <a:lnTo>
                    <a:pt x="20520" y="0"/>
                  </a:lnTo>
                  <a:cubicBezTo>
                    <a:pt x="21117" y="0"/>
                    <a:pt x="21600" y="496"/>
                    <a:pt x="21600" y="1108"/>
                  </a:cubicBezTo>
                  <a:lnTo>
                    <a:pt x="21600" y="16615"/>
                  </a:lnTo>
                  <a:cubicBezTo>
                    <a:pt x="21600" y="17227"/>
                    <a:pt x="21117" y="17723"/>
                    <a:pt x="20520" y="17723"/>
                  </a:cubicBezTo>
                  <a:lnTo>
                    <a:pt x="4811" y="17723"/>
                  </a:lnTo>
                  <a:close/>
                  <a:moveTo>
                    <a:pt x="9720" y="12185"/>
                  </a:moveTo>
                  <a:lnTo>
                    <a:pt x="11880" y="12185"/>
                  </a:lnTo>
                  <a:lnTo>
                    <a:pt x="11880" y="14400"/>
                  </a:lnTo>
                  <a:lnTo>
                    <a:pt x="9720" y="14400"/>
                  </a:lnTo>
                  <a:lnTo>
                    <a:pt x="9720" y="12185"/>
                  </a:lnTo>
                  <a:close/>
                  <a:moveTo>
                    <a:pt x="7092" y="6439"/>
                  </a:moveTo>
                  <a:cubicBezTo>
                    <a:pt x="7501" y="4339"/>
                    <a:pt x="9493" y="2976"/>
                    <a:pt x="11541" y="3396"/>
                  </a:cubicBezTo>
                  <a:cubicBezTo>
                    <a:pt x="13589" y="3816"/>
                    <a:pt x="14917" y="5858"/>
                    <a:pt x="14508" y="7959"/>
                  </a:cubicBezTo>
                  <a:cubicBezTo>
                    <a:pt x="14155" y="9772"/>
                    <a:pt x="12603" y="11077"/>
                    <a:pt x="10800" y="11077"/>
                  </a:cubicBezTo>
                  <a:lnTo>
                    <a:pt x="9720" y="11077"/>
                  </a:lnTo>
                  <a:lnTo>
                    <a:pt x="9720" y="8862"/>
                  </a:lnTo>
                  <a:lnTo>
                    <a:pt x="10800" y="8862"/>
                  </a:lnTo>
                  <a:cubicBezTo>
                    <a:pt x="11695" y="8862"/>
                    <a:pt x="12420" y="8117"/>
                    <a:pt x="12420" y="7200"/>
                  </a:cubicBezTo>
                  <a:cubicBezTo>
                    <a:pt x="12420" y="6282"/>
                    <a:pt x="11695" y="5538"/>
                    <a:pt x="10800" y="5538"/>
                  </a:cubicBezTo>
                  <a:cubicBezTo>
                    <a:pt x="10028" y="5538"/>
                    <a:pt x="9363" y="6098"/>
                    <a:pt x="9211" y="6874"/>
                  </a:cubicBezTo>
                  <a:lnTo>
                    <a:pt x="7092" y="6439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74C37CA-6595-A881-9EC2-C930A7EE8A34}"/>
              </a:ext>
            </a:extLst>
          </p:cNvPr>
          <p:cNvGrpSpPr/>
          <p:nvPr/>
        </p:nvGrpSpPr>
        <p:grpSpPr>
          <a:xfrm>
            <a:off x="930718" y="2163605"/>
            <a:ext cx="4698634" cy="1398177"/>
            <a:chOff x="1076275" y="2163605"/>
            <a:chExt cx="4698634" cy="139817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0D0020D-63F2-9EA8-EA8B-117B2731EF4B}"/>
                </a:ext>
              </a:extLst>
            </p:cNvPr>
            <p:cNvSpPr/>
            <p:nvPr/>
          </p:nvSpPr>
          <p:spPr>
            <a:xfrm>
              <a:off x="1076275" y="2163605"/>
              <a:ext cx="2180700" cy="1398177"/>
            </a:xfrm>
            <a:prstGeom prst="roundRect">
              <a:avLst>
                <a:gd name="adj" fmla="val 12781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1" name="Oval 13">
              <a:extLst>
                <a:ext uri="{FF2B5EF4-FFF2-40B4-BE49-F238E27FC236}">
                  <a16:creationId xmlns:a16="http://schemas.microsoft.com/office/drawing/2014/main" id="{5F2C4660-2B02-979A-1496-38B9F6405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1809" y="2320539"/>
              <a:ext cx="499884" cy="4983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0693" tIns="45347" rIns="90693" bIns="45347" numCol="1" anchor="t" anchorCtr="0" compatLnSpc="1">
              <a:prstTxWarp prst="textNoShape">
                <a:avLst/>
              </a:prstTxWarp>
            </a:bodyPr>
            <a:lstStyle/>
            <a:p>
              <a:pPr defTabSz="229194"/>
              <a:endParaRPr lang="en-US" sz="1785">
                <a:solidFill>
                  <a:srgbClr val="000000"/>
                </a:solidFill>
                <a:latin typeface="Calibri" panose="020F0502020204030204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B37E678-7A1B-F84E-5D68-3FB03FC3DB89}"/>
                </a:ext>
              </a:extLst>
            </p:cNvPr>
            <p:cNvSpPr txBox="1"/>
            <p:nvPr/>
          </p:nvSpPr>
          <p:spPr>
            <a:xfrm>
              <a:off x="1860286" y="2417821"/>
              <a:ext cx="1166935" cy="318331"/>
            </a:xfrm>
            <a:prstGeom prst="rect">
              <a:avLst/>
            </a:prstGeom>
            <a:noFill/>
          </p:spPr>
          <p:txBody>
            <a:bodyPr wrap="none" lIns="71412" tIns="35706" rIns="71412" bIns="35706" rtlCol="0" anchor="b">
              <a:spAutoFit/>
            </a:bodyPr>
            <a:lstStyle/>
            <a:p>
              <a:pPr defTabSz="229194"/>
              <a:r>
                <a:rPr lang="en-US" sz="1600" b="1" dirty="0">
                  <a:solidFill>
                    <a:schemeClr val="accent1"/>
                  </a:solidFill>
                  <a:latin typeface="+mj-lt"/>
                  <a:cs typeface="Poppins" panose="00000500000000000000" pitchFamily="2" charset="0"/>
                </a:rPr>
                <a:t>Title Here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865CF9E-F2D0-272D-045B-9922378035D7}"/>
                </a:ext>
              </a:extLst>
            </p:cNvPr>
            <p:cNvSpPr txBox="1"/>
            <p:nvPr/>
          </p:nvSpPr>
          <p:spPr>
            <a:xfrm>
              <a:off x="1259864" y="2918798"/>
              <a:ext cx="1918878" cy="426950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Aliquet nibh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biba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 </a:t>
              </a:r>
              <a:r>
                <a: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praesent tristique magna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sitaminas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3571F1C6-4131-53FF-D44C-896A77348AF3}"/>
                </a:ext>
              </a:extLst>
            </p:cNvPr>
            <p:cNvSpPr/>
            <p:nvPr/>
          </p:nvSpPr>
          <p:spPr>
            <a:xfrm>
              <a:off x="3560366" y="2163605"/>
              <a:ext cx="2180700" cy="1398177"/>
            </a:xfrm>
            <a:prstGeom prst="roundRect">
              <a:avLst>
                <a:gd name="adj" fmla="val 12140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15A2E90-382F-66BA-6196-FFBDBD9A4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5900" y="2320539"/>
              <a:ext cx="499884" cy="4983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0693" tIns="45347" rIns="90693" bIns="45347" numCol="1" anchor="t" anchorCtr="0" compatLnSpc="1">
              <a:prstTxWarp prst="textNoShape">
                <a:avLst/>
              </a:prstTxWarp>
            </a:bodyPr>
            <a:lstStyle/>
            <a:p>
              <a:pPr defTabSz="229194"/>
              <a:endParaRPr lang="en-US" sz="1785">
                <a:solidFill>
                  <a:srgbClr val="000000"/>
                </a:solidFill>
                <a:latin typeface="Calibri" panose="020F0502020204030204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7B89B3-AC10-4925-3A16-AB68F32A5BB0}"/>
                </a:ext>
              </a:extLst>
            </p:cNvPr>
            <p:cNvSpPr txBox="1"/>
            <p:nvPr/>
          </p:nvSpPr>
          <p:spPr>
            <a:xfrm>
              <a:off x="4344377" y="2417821"/>
              <a:ext cx="1166935" cy="318331"/>
            </a:xfrm>
            <a:prstGeom prst="rect">
              <a:avLst/>
            </a:prstGeom>
            <a:noFill/>
          </p:spPr>
          <p:txBody>
            <a:bodyPr wrap="none" lIns="71412" tIns="35706" rIns="71412" bIns="35706" rtlCol="0" anchor="b">
              <a:spAutoFit/>
            </a:bodyPr>
            <a:lstStyle/>
            <a:p>
              <a:pPr defTabSz="229194"/>
              <a:r>
                <a:rPr lang="en-US" sz="1600" b="1" dirty="0">
                  <a:solidFill>
                    <a:schemeClr val="accent2"/>
                  </a:solidFill>
                  <a:latin typeface="+mj-lt"/>
                  <a:cs typeface="Poppins" panose="00000500000000000000" pitchFamily="2" charset="0"/>
                </a:rPr>
                <a:t>Title Here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4D3B1E2-3E98-A472-93A4-109505535244}"/>
                </a:ext>
              </a:extLst>
            </p:cNvPr>
            <p:cNvSpPr txBox="1"/>
            <p:nvPr/>
          </p:nvSpPr>
          <p:spPr>
            <a:xfrm>
              <a:off x="3743954" y="2918798"/>
              <a:ext cx="2030955" cy="426950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Aliquet nibh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biba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 </a:t>
              </a:r>
              <a:r>
                <a: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praesent tristique magna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sitaminas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endParaRPr>
            </a:p>
          </p:txBody>
        </p:sp>
        <p:sp>
          <p:nvSpPr>
            <p:cNvPr id="22" name="任意形状 1008">
              <a:extLst>
                <a:ext uri="{FF2B5EF4-FFF2-40B4-BE49-F238E27FC236}">
                  <a16:creationId xmlns:a16="http://schemas.microsoft.com/office/drawing/2014/main" id="{BDFF767C-A080-F1EC-026A-3C7972659B0B}"/>
                </a:ext>
              </a:extLst>
            </p:cNvPr>
            <p:cNvSpPr/>
            <p:nvPr/>
          </p:nvSpPr>
          <p:spPr>
            <a:xfrm>
              <a:off x="1435126" y="2464753"/>
              <a:ext cx="233250" cy="209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" y="0"/>
                  </a:moveTo>
                  <a:lnTo>
                    <a:pt x="20520" y="0"/>
                  </a:lnTo>
                  <a:cubicBezTo>
                    <a:pt x="21117" y="0"/>
                    <a:pt x="21600" y="537"/>
                    <a:pt x="21600" y="1200"/>
                  </a:cubicBezTo>
                  <a:lnTo>
                    <a:pt x="21600" y="20400"/>
                  </a:lnTo>
                  <a:cubicBezTo>
                    <a:pt x="21600" y="21063"/>
                    <a:pt x="21117" y="21600"/>
                    <a:pt x="20520" y="21600"/>
                  </a:cubicBezTo>
                  <a:lnTo>
                    <a:pt x="1080" y="21600"/>
                  </a:lnTo>
                  <a:cubicBezTo>
                    <a:pt x="483" y="21600"/>
                    <a:pt x="0" y="21063"/>
                    <a:pt x="0" y="20400"/>
                  </a:cubicBezTo>
                  <a:lnTo>
                    <a:pt x="0" y="1200"/>
                  </a:lnTo>
                  <a:cubicBezTo>
                    <a:pt x="0" y="537"/>
                    <a:pt x="483" y="0"/>
                    <a:pt x="1080" y="0"/>
                  </a:cubicBezTo>
                  <a:close/>
                  <a:moveTo>
                    <a:pt x="2160" y="2400"/>
                  </a:moveTo>
                  <a:lnTo>
                    <a:pt x="2160" y="19200"/>
                  </a:lnTo>
                  <a:lnTo>
                    <a:pt x="19440" y="19200"/>
                  </a:lnTo>
                  <a:lnTo>
                    <a:pt x="19440" y="2400"/>
                  </a:lnTo>
                  <a:lnTo>
                    <a:pt x="2160" y="2400"/>
                  </a:lnTo>
                  <a:close/>
                  <a:moveTo>
                    <a:pt x="16092" y="12000"/>
                  </a:moveTo>
                  <a:cubicBezTo>
                    <a:pt x="15487" y="15246"/>
                    <a:pt x="12628" y="17333"/>
                    <a:pt x="9706" y="16660"/>
                  </a:cubicBezTo>
                  <a:cubicBezTo>
                    <a:pt x="7204" y="16084"/>
                    <a:pt x="5407" y="13639"/>
                    <a:pt x="5400" y="10800"/>
                  </a:cubicBezTo>
                  <a:cubicBezTo>
                    <a:pt x="5400" y="7949"/>
                    <a:pt x="7206" y="5491"/>
                    <a:pt x="9720" y="4920"/>
                  </a:cubicBezTo>
                  <a:lnTo>
                    <a:pt x="9720" y="12000"/>
                  </a:lnTo>
                  <a:lnTo>
                    <a:pt x="16092" y="12000"/>
                  </a:lnTo>
                  <a:close/>
                  <a:moveTo>
                    <a:pt x="16092" y="9600"/>
                  </a:moveTo>
                  <a:lnTo>
                    <a:pt x="11880" y="9600"/>
                  </a:lnTo>
                  <a:lnTo>
                    <a:pt x="11880" y="4920"/>
                  </a:lnTo>
                  <a:cubicBezTo>
                    <a:pt x="14001" y="5402"/>
                    <a:pt x="15658" y="7244"/>
                    <a:pt x="16092" y="96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" name="任意形状 1002">
              <a:extLst>
                <a:ext uri="{FF2B5EF4-FFF2-40B4-BE49-F238E27FC236}">
                  <a16:creationId xmlns:a16="http://schemas.microsoft.com/office/drawing/2014/main" id="{8286BD94-6E18-30D1-E384-8DB94DF7ECC3}"/>
                </a:ext>
              </a:extLst>
            </p:cNvPr>
            <p:cNvSpPr/>
            <p:nvPr/>
          </p:nvSpPr>
          <p:spPr>
            <a:xfrm>
              <a:off x="3910470" y="2444343"/>
              <a:ext cx="250744" cy="250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42" y="43"/>
                  </a:moveTo>
                  <a:cubicBezTo>
                    <a:pt x="9373" y="14"/>
                    <a:pt x="9708" y="0"/>
                    <a:pt x="10046" y="0"/>
                  </a:cubicBezTo>
                  <a:cubicBezTo>
                    <a:pt x="16427" y="0"/>
                    <a:pt x="21600" y="5173"/>
                    <a:pt x="21600" y="11554"/>
                  </a:cubicBezTo>
                  <a:cubicBezTo>
                    <a:pt x="21600" y="11892"/>
                    <a:pt x="21586" y="12227"/>
                    <a:pt x="21557" y="12558"/>
                  </a:cubicBezTo>
                  <a:lnTo>
                    <a:pt x="20044" y="12558"/>
                  </a:lnTo>
                  <a:cubicBezTo>
                    <a:pt x="19539" y="17635"/>
                    <a:pt x="15256" y="21600"/>
                    <a:pt x="10046" y="21600"/>
                  </a:cubicBezTo>
                  <a:cubicBezTo>
                    <a:pt x="4498" y="21600"/>
                    <a:pt x="0" y="17102"/>
                    <a:pt x="0" y="11554"/>
                  </a:cubicBezTo>
                  <a:cubicBezTo>
                    <a:pt x="0" y="6344"/>
                    <a:pt x="3965" y="2061"/>
                    <a:pt x="9042" y="1557"/>
                  </a:cubicBezTo>
                  <a:lnTo>
                    <a:pt x="9042" y="42"/>
                  </a:lnTo>
                  <a:close/>
                  <a:moveTo>
                    <a:pt x="9042" y="12558"/>
                  </a:moveTo>
                  <a:lnTo>
                    <a:pt x="9042" y="3579"/>
                  </a:lnTo>
                  <a:cubicBezTo>
                    <a:pt x="4638" y="4139"/>
                    <a:pt x="1522" y="8163"/>
                    <a:pt x="2082" y="12567"/>
                  </a:cubicBezTo>
                  <a:cubicBezTo>
                    <a:pt x="2593" y="16578"/>
                    <a:pt x="6003" y="19586"/>
                    <a:pt x="10046" y="19591"/>
                  </a:cubicBezTo>
                  <a:cubicBezTo>
                    <a:pt x="14097" y="19591"/>
                    <a:pt x="17515" y="16577"/>
                    <a:pt x="18021" y="12558"/>
                  </a:cubicBezTo>
                  <a:lnTo>
                    <a:pt x="9042" y="12558"/>
                  </a:lnTo>
                  <a:close/>
                  <a:moveTo>
                    <a:pt x="19538" y="10549"/>
                  </a:moveTo>
                  <a:cubicBezTo>
                    <a:pt x="19064" y="6073"/>
                    <a:pt x="15527" y="2536"/>
                    <a:pt x="11051" y="2062"/>
                  </a:cubicBezTo>
                  <a:lnTo>
                    <a:pt x="11051" y="10549"/>
                  </a:lnTo>
                  <a:lnTo>
                    <a:pt x="19538" y="10549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57958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1323">
            <a:extLst>
              <a:ext uri="{FF2B5EF4-FFF2-40B4-BE49-F238E27FC236}">
                <a16:creationId xmlns:a16="http://schemas.microsoft.com/office/drawing/2014/main" id="{7CFCCBAD-6DA9-435B-A4F5-BD3365287F41}"/>
              </a:ext>
            </a:extLst>
          </p:cNvPr>
          <p:cNvSpPr>
            <a:spLocks noEditPoints="1"/>
          </p:cNvSpPr>
          <p:nvPr/>
        </p:nvSpPr>
        <p:spPr bwMode="auto">
          <a:xfrm>
            <a:off x="1736946" y="2221025"/>
            <a:ext cx="1448558" cy="1776024"/>
          </a:xfrm>
          <a:custGeom>
            <a:avLst/>
            <a:gdLst>
              <a:gd name="T0" fmla="*/ 1222 w 3186"/>
              <a:gd name="T1" fmla="*/ 2008 h 3901"/>
              <a:gd name="T2" fmla="*/ 1416 w 3186"/>
              <a:gd name="T3" fmla="*/ 2049 h 3901"/>
              <a:gd name="T4" fmla="*/ 1429 w 3186"/>
              <a:gd name="T5" fmla="*/ 1928 h 3901"/>
              <a:gd name="T6" fmla="*/ 1852 w 3186"/>
              <a:gd name="T7" fmla="*/ 1694 h 3901"/>
              <a:gd name="T8" fmla="*/ 1795 w 3186"/>
              <a:gd name="T9" fmla="*/ 1913 h 3901"/>
              <a:gd name="T10" fmla="*/ 1765 w 3186"/>
              <a:gd name="T11" fmla="*/ 2131 h 3901"/>
              <a:gd name="T12" fmla="*/ 1802 w 3186"/>
              <a:gd name="T13" fmla="*/ 2183 h 3901"/>
              <a:gd name="T14" fmla="*/ 1912 w 3186"/>
              <a:gd name="T15" fmla="*/ 2124 h 3901"/>
              <a:gd name="T16" fmla="*/ 2018 w 3186"/>
              <a:gd name="T17" fmla="*/ 1881 h 3901"/>
              <a:gd name="T18" fmla="*/ 1660 w 3186"/>
              <a:gd name="T19" fmla="*/ 0 h 3901"/>
              <a:gd name="T20" fmla="*/ 2155 w 3186"/>
              <a:gd name="T21" fmla="*/ 204 h 3901"/>
              <a:gd name="T22" fmla="*/ 2582 w 3186"/>
              <a:gd name="T23" fmla="*/ 498 h 3901"/>
              <a:gd name="T24" fmla="*/ 2936 w 3186"/>
              <a:gd name="T25" fmla="*/ 909 h 3901"/>
              <a:gd name="T26" fmla="*/ 3038 w 3186"/>
              <a:gd name="T27" fmla="*/ 1325 h 3901"/>
              <a:gd name="T28" fmla="*/ 3183 w 3186"/>
              <a:gd name="T29" fmla="*/ 1684 h 3901"/>
              <a:gd name="T30" fmla="*/ 2946 w 3186"/>
              <a:gd name="T31" fmla="*/ 1992 h 3901"/>
              <a:gd name="T32" fmla="*/ 2632 w 3186"/>
              <a:gd name="T33" fmla="*/ 2119 h 3901"/>
              <a:gd name="T34" fmla="*/ 2257 w 3186"/>
              <a:gd name="T35" fmla="*/ 2166 h 3901"/>
              <a:gd name="T36" fmla="*/ 2042 w 3186"/>
              <a:gd name="T37" fmla="*/ 2242 h 3901"/>
              <a:gd name="T38" fmla="*/ 1890 w 3186"/>
              <a:gd name="T39" fmla="*/ 2417 h 3901"/>
              <a:gd name="T40" fmla="*/ 1837 w 3186"/>
              <a:gd name="T41" fmla="*/ 2644 h 3901"/>
              <a:gd name="T42" fmla="*/ 1859 w 3186"/>
              <a:gd name="T43" fmla="*/ 2906 h 3901"/>
              <a:gd name="T44" fmla="*/ 1933 w 3186"/>
              <a:gd name="T45" fmla="*/ 3189 h 3901"/>
              <a:gd name="T46" fmla="*/ 2158 w 3186"/>
              <a:gd name="T47" fmla="*/ 3295 h 3901"/>
              <a:gd name="T48" fmla="*/ 2582 w 3186"/>
              <a:gd name="T49" fmla="*/ 3526 h 3901"/>
              <a:gd name="T50" fmla="*/ 2634 w 3186"/>
              <a:gd name="T51" fmla="*/ 3640 h 3901"/>
              <a:gd name="T52" fmla="*/ 2191 w 3186"/>
              <a:gd name="T53" fmla="*/ 3552 h 3901"/>
              <a:gd name="T54" fmla="*/ 1998 w 3186"/>
              <a:gd name="T55" fmla="*/ 3491 h 3901"/>
              <a:gd name="T56" fmla="*/ 1977 w 3186"/>
              <a:gd name="T57" fmla="*/ 3574 h 3901"/>
              <a:gd name="T58" fmla="*/ 2112 w 3186"/>
              <a:gd name="T59" fmla="*/ 3736 h 3901"/>
              <a:gd name="T60" fmla="*/ 2289 w 3186"/>
              <a:gd name="T61" fmla="*/ 3861 h 3901"/>
              <a:gd name="T62" fmla="*/ 2180 w 3186"/>
              <a:gd name="T63" fmla="*/ 3840 h 3901"/>
              <a:gd name="T64" fmla="*/ 1807 w 3186"/>
              <a:gd name="T65" fmla="*/ 3663 h 3901"/>
              <a:gd name="T66" fmla="*/ 1525 w 3186"/>
              <a:gd name="T67" fmla="*/ 3593 h 3901"/>
              <a:gd name="T68" fmla="*/ 1184 w 3186"/>
              <a:gd name="T69" fmla="*/ 3781 h 3901"/>
              <a:gd name="T70" fmla="*/ 899 w 3186"/>
              <a:gd name="T71" fmla="*/ 3891 h 3901"/>
              <a:gd name="T72" fmla="*/ 928 w 3186"/>
              <a:gd name="T73" fmla="*/ 3858 h 3901"/>
              <a:gd name="T74" fmla="*/ 1152 w 3186"/>
              <a:gd name="T75" fmla="*/ 3681 h 3901"/>
              <a:gd name="T76" fmla="*/ 1258 w 3186"/>
              <a:gd name="T77" fmla="*/ 3492 h 3901"/>
              <a:gd name="T78" fmla="*/ 1170 w 3186"/>
              <a:gd name="T79" fmla="*/ 3523 h 3901"/>
              <a:gd name="T80" fmla="*/ 916 w 3186"/>
              <a:gd name="T81" fmla="*/ 3649 h 3901"/>
              <a:gd name="T82" fmla="*/ 771 w 3186"/>
              <a:gd name="T83" fmla="*/ 3698 h 3901"/>
              <a:gd name="T84" fmla="*/ 882 w 3186"/>
              <a:gd name="T85" fmla="*/ 3602 h 3901"/>
              <a:gd name="T86" fmla="*/ 964 w 3186"/>
              <a:gd name="T87" fmla="*/ 3519 h 3901"/>
              <a:gd name="T88" fmla="*/ 468 w 3186"/>
              <a:gd name="T89" fmla="*/ 3619 h 3901"/>
              <a:gd name="T90" fmla="*/ 506 w 3186"/>
              <a:gd name="T91" fmla="*/ 3549 h 3901"/>
              <a:gd name="T92" fmla="*/ 807 w 3186"/>
              <a:gd name="T93" fmla="*/ 3397 h 3901"/>
              <a:gd name="T94" fmla="*/ 1080 w 3186"/>
              <a:gd name="T95" fmla="*/ 3274 h 3901"/>
              <a:gd name="T96" fmla="*/ 1248 w 3186"/>
              <a:gd name="T97" fmla="*/ 3078 h 3901"/>
              <a:gd name="T98" fmla="*/ 1329 w 3186"/>
              <a:gd name="T99" fmla="*/ 2691 h 3901"/>
              <a:gd name="T100" fmla="*/ 1369 w 3186"/>
              <a:gd name="T101" fmla="*/ 2353 h 3901"/>
              <a:gd name="T102" fmla="*/ 1290 w 3186"/>
              <a:gd name="T103" fmla="*/ 2235 h 3901"/>
              <a:gd name="T104" fmla="*/ 1109 w 3186"/>
              <a:gd name="T105" fmla="*/ 2070 h 3901"/>
              <a:gd name="T106" fmla="*/ 902 w 3186"/>
              <a:gd name="T107" fmla="*/ 1976 h 3901"/>
              <a:gd name="T108" fmla="*/ 442 w 3186"/>
              <a:gd name="T109" fmla="*/ 2065 h 3901"/>
              <a:gd name="T110" fmla="*/ 57 w 3186"/>
              <a:gd name="T111" fmla="*/ 1760 h 3901"/>
              <a:gd name="T112" fmla="*/ 57 w 3186"/>
              <a:gd name="T113" fmla="*/ 1259 h 3901"/>
              <a:gd name="T114" fmla="*/ 362 w 3186"/>
              <a:gd name="T115" fmla="*/ 876 h 3901"/>
              <a:gd name="T116" fmla="*/ 746 w 3186"/>
              <a:gd name="T117" fmla="*/ 566 h 3901"/>
              <a:gd name="T118" fmla="*/ 1077 w 3186"/>
              <a:gd name="T119" fmla="*/ 311 h 3901"/>
              <a:gd name="T120" fmla="*/ 1519 w 3186"/>
              <a:gd name="T121" fmla="*/ 15 h 3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86" h="3901">
                <a:moveTo>
                  <a:pt x="1100" y="1852"/>
                </a:moveTo>
                <a:lnTo>
                  <a:pt x="1120" y="1882"/>
                </a:lnTo>
                <a:lnTo>
                  <a:pt x="1140" y="1911"/>
                </a:lnTo>
                <a:lnTo>
                  <a:pt x="1159" y="1937"/>
                </a:lnTo>
                <a:lnTo>
                  <a:pt x="1178" y="1961"/>
                </a:lnTo>
                <a:lnTo>
                  <a:pt x="1194" y="1981"/>
                </a:lnTo>
                <a:lnTo>
                  <a:pt x="1209" y="1997"/>
                </a:lnTo>
                <a:lnTo>
                  <a:pt x="1222" y="2008"/>
                </a:lnTo>
                <a:lnTo>
                  <a:pt x="1245" y="2022"/>
                </a:lnTo>
                <a:lnTo>
                  <a:pt x="1270" y="2033"/>
                </a:lnTo>
                <a:lnTo>
                  <a:pt x="1298" y="2040"/>
                </a:lnTo>
                <a:lnTo>
                  <a:pt x="1326" y="2045"/>
                </a:lnTo>
                <a:lnTo>
                  <a:pt x="1353" y="2048"/>
                </a:lnTo>
                <a:lnTo>
                  <a:pt x="1378" y="2049"/>
                </a:lnTo>
                <a:lnTo>
                  <a:pt x="1399" y="2049"/>
                </a:lnTo>
                <a:lnTo>
                  <a:pt x="1416" y="2049"/>
                </a:lnTo>
                <a:lnTo>
                  <a:pt x="1428" y="2048"/>
                </a:lnTo>
                <a:lnTo>
                  <a:pt x="1431" y="2048"/>
                </a:lnTo>
                <a:lnTo>
                  <a:pt x="1431" y="2043"/>
                </a:lnTo>
                <a:lnTo>
                  <a:pt x="1431" y="2032"/>
                </a:lnTo>
                <a:lnTo>
                  <a:pt x="1431" y="2013"/>
                </a:lnTo>
                <a:lnTo>
                  <a:pt x="1430" y="1989"/>
                </a:lnTo>
                <a:lnTo>
                  <a:pt x="1430" y="1961"/>
                </a:lnTo>
                <a:lnTo>
                  <a:pt x="1429" y="1928"/>
                </a:lnTo>
                <a:lnTo>
                  <a:pt x="1409" y="1931"/>
                </a:lnTo>
                <a:lnTo>
                  <a:pt x="1389" y="1932"/>
                </a:lnTo>
                <a:lnTo>
                  <a:pt x="1326" y="1928"/>
                </a:lnTo>
                <a:lnTo>
                  <a:pt x="1265" y="1918"/>
                </a:lnTo>
                <a:lnTo>
                  <a:pt x="1208" y="1901"/>
                </a:lnTo>
                <a:lnTo>
                  <a:pt x="1153" y="1880"/>
                </a:lnTo>
                <a:lnTo>
                  <a:pt x="1100" y="1852"/>
                </a:lnTo>
                <a:close/>
                <a:moveTo>
                  <a:pt x="1852" y="1694"/>
                </a:moveTo>
                <a:lnTo>
                  <a:pt x="1827" y="1726"/>
                </a:lnTo>
                <a:lnTo>
                  <a:pt x="1800" y="1755"/>
                </a:lnTo>
                <a:lnTo>
                  <a:pt x="1771" y="1782"/>
                </a:lnTo>
                <a:lnTo>
                  <a:pt x="1776" y="1815"/>
                </a:lnTo>
                <a:lnTo>
                  <a:pt x="1780" y="1845"/>
                </a:lnTo>
                <a:lnTo>
                  <a:pt x="1785" y="1870"/>
                </a:lnTo>
                <a:lnTo>
                  <a:pt x="1790" y="1888"/>
                </a:lnTo>
                <a:lnTo>
                  <a:pt x="1795" y="1913"/>
                </a:lnTo>
                <a:lnTo>
                  <a:pt x="1796" y="1941"/>
                </a:lnTo>
                <a:lnTo>
                  <a:pt x="1796" y="1971"/>
                </a:lnTo>
                <a:lnTo>
                  <a:pt x="1792" y="2000"/>
                </a:lnTo>
                <a:lnTo>
                  <a:pt x="1789" y="2030"/>
                </a:lnTo>
                <a:lnTo>
                  <a:pt x="1782" y="2059"/>
                </a:lnTo>
                <a:lnTo>
                  <a:pt x="1777" y="2087"/>
                </a:lnTo>
                <a:lnTo>
                  <a:pt x="1771" y="2110"/>
                </a:lnTo>
                <a:lnTo>
                  <a:pt x="1765" y="2131"/>
                </a:lnTo>
                <a:lnTo>
                  <a:pt x="1761" y="2146"/>
                </a:lnTo>
                <a:lnTo>
                  <a:pt x="1757" y="2156"/>
                </a:lnTo>
                <a:lnTo>
                  <a:pt x="1756" y="2160"/>
                </a:lnTo>
                <a:lnTo>
                  <a:pt x="1759" y="2161"/>
                </a:lnTo>
                <a:lnTo>
                  <a:pt x="1765" y="2165"/>
                </a:lnTo>
                <a:lnTo>
                  <a:pt x="1775" y="2171"/>
                </a:lnTo>
                <a:lnTo>
                  <a:pt x="1787" y="2176"/>
                </a:lnTo>
                <a:lnTo>
                  <a:pt x="1802" y="2183"/>
                </a:lnTo>
                <a:lnTo>
                  <a:pt x="1819" y="2186"/>
                </a:lnTo>
                <a:lnTo>
                  <a:pt x="1836" y="2188"/>
                </a:lnTo>
                <a:lnTo>
                  <a:pt x="1852" y="2186"/>
                </a:lnTo>
                <a:lnTo>
                  <a:pt x="1869" y="2181"/>
                </a:lnTo>
                <a:lnTo>
                  <a:pt x="1884" y="2170"/>
                </a:lnTo>
                <a:lnTo>
                  <a:pt x="1895" y="2154"/>
                </a:lnTo>
                <a:lnTo>
                  <a:pt x="1902" y="2141"/>
                </a:lnTo>
                <a:lnTo>
                  <a:pt x="1912" y="2124"/>
                </a:lnTo>
                <a:lnTo>
                  <a:pt x="1925" y="2101"/>
                </a:lnTo>
                <a:lnTo>
                  <a:pt x="1938" y="2077"/>
                </a:lnTo>
                <a:lnTo>
                  <a:pt x="1955" y="2049"/>
                </a:lnTo>
                <a:lnTo>
                  <a:pt x="1971" y="2019"/>
                </a:lnTo>
                <a:lnTo>
                  <a:pt x="1990" y="1987"/>
                </a:lnTo>
                <a:lnTo>
                  <a:pt x="2008" y="1953"/>
                </a:lnTo>
                <a:lnTo>
                  <a:pt x="2028" y="1918"/>
                </a:lnTo>
                <a:lnTo>
                  <a:pt x="2018" y="1881"/>
                </a:lnTo>
                <a:lnTo>
                  <a:pt x="2011" y="1842"/>
                </a:lnTo>
                <a:lnTo>
                  <a:pt x="2008" y="1802"/>
                </a:lnTo>
                <a:lnTo>
                  <a:pt x="2010" y="1791"/>
                </a:lnTo>
                <a:lnTo>
                  <a:pt x="2011" y="1781"/>
                </a:lnTo>
                <a:lnTo>
                  <a:pt x="1955" y="1756"/>
                </a:lnTo>
                <a:lnTo>
                  <a:pt x="1902" y="1727"/>
                </a:lnTo>
                <a:lnTo>
                  <a:pt x="1852" y="1694"/>
                </a:lnTo>
                <a:close/>
                <a:moveTo>
                  <a:pt x="1660" y="0"/>
                </a:moveTo>
                <a:lnTo>
                  <a:pt x="1731" y="4"/>
                </a:lnTo>
                <a:lnTo>
                  <a:pt x="1801" y="15"/>
                </a:lnTo>
                <a:lnTo>
                  <a:pt x="1869" y="32"/>
                </a:lnTo>
                <a:lnTo>
                  <a:pt x="1932" y="55"/>
                </a:lnTo>
                <a:lnTo>
                  <a:pt x="1993" y="84"/>
                </a:lnTo>
                <a:lnTo>
                  <a:pt x="2051" y="119"/>
                </a:lnTo>
                <a:lnTo>
                  <a:pt x="2105" y="159"/>
                </a:lnTo>
                <a:lnTo>
                  <a:pt x="2155" y="204"/>
                </a:lnTo>
                <a:lnTo>
                  <a:pt x="2201" y="252"/>
                </a:lnTo>
                <a:lnTo>
                  <a:pt x="2241" y="306"/>
                </a:lnTo>
                <a:lnTo>
                  <a:pt x="2277" y="363"/>
                </a:lnTo>
                <a:lnTo>
                  <a:pt x="2307" y="423"/>
                </a:lnTo>
                <a:lnTo>
                  <a:pt x="2379" y="432"/>
                </a:lnTo>
                <a:lnTo>
                  <a:pt x="2451" y="447"/>
                </a:lnTo>
                <a:lnTo>
                  <a:pt x="2518" y="469"/>
                </a:lnTo>
                <a:lnTo>
                  <a:pt x="2582" y="498"/>
                </a:lnTo>
                <a:lnTo>
                  <a:pt x="2643" y="532"/>
                </a:lnTo>
                <a:lnTo>
                  <a:pt x="2700" y="573"/>
                </a:lnTo>
                <a:lnTo>
                  <a:pt x="2753" y="618"/>
                </a:lnTo>
                <a:lnTo>
                  <a:pt x="2800" y="667"/>
                </a:lnTo>
                <a:lnTo>
                  <a:pt x="2843" y="722"/>
                </a:lnTo>
                <a:lnTo>
                  <a:pt x="2880" y="781"/>
                </a:lnTo>
                <a:lnTo>
                  <a:pt x="2911" y="843"/>
                </a:lnTo>
                <a:lnTo>
                  <a:pt x="2936" y="909"/>
                </a:lnTo>
                <a:lnTo>
                  <a:pt x="2955" y="979"/>
                </a:lnTo>
                <a:lnTo>
                  <a:pt x="2966" y="1050"/>
                </a:lnTo>
                <a:lnTo>
                  <a:pt x="2970" y="1124"/>
                </a:lnTo>
                <a:lnTo>
                  <a:pt x="2968" y="1175"/>
                </a:lnTo>
                <a:lnTo>
                  <a:pt x="2961" y="1225"/>
                </a:lnTo>
                <a:lnTo>
                  <a:pt x="2953" y="1274"/>
                </a:lnTo>
                <a:lnTo>
                  <a:pt x="2998" y="1296"/>
                </a:lnTo>
                <a:lnTo>
                  <a:pt x="3038" y="1325"/>
                </a:lnTo>
                <a:lnTo>
                  <a:pt x="3075" y="1357"/>
                </a:lnTo>
                <a:lnTo>
                  <a:pt x="3106" y="1394"/>
                </a:lnTo>
                <a:lnTo>
                  <a:pt x="3134" y="1436"/>
                </a:lnTo>
                <a:lnTo>
                  <a:pt x="3156" y="1481"/>
                </a:lnTo>
                <a:lnTo>
                  <a:pt x="3173" y="1528"/>
                </a:lnTo>
                <a:lnTo>
                  <a:pt x="3183" y="1579"/>
                </a:lnTo>
                <a:lnTo>
                  <a:pt x="3186" y="1631"/>
                </a:lnTo>
                <a:lnTo>
                  <a:pt x="3183" y="1684"/>
                </a:lnTo>
                <a:lnTo>
                  <a:pt x="3173" y="1735"/>
                </a:lnTo>
                <a:lnTo>
                  <a:pt x="3155" y="1784"/>
                </a:lnTo>
                <a:lnTo>
                  <a:pt x="3133" y="1828"/>
                </a:lnTo>
                <a:lnTo>
                  <a:pt x="3105" y="1871"/>
                </a:lnTo>
                <a:lnTo>
                  <a:pt x="3071" y="1908"/>
                </a:lnTo>
                <a:lnTo>
                  <a:pt x="3034" y="1941"/>
                </a:lnTo>
                <a:lnTo>
                  <a:pt x="2993" y="1969"/>
                </a:lnTo>
                <a:lnTo>
                  <a:pt x="2946" y="1992"/>
                </a:lnTo>
                <a:lnTo>
                  <a:pt x="2899" y="2009"/>
                </a:lnTo>
                <a:lnTo>
                  <a:pt x="2848" y="2019"/>
                </a:lnTo>
                <a:lnTo>
                  <a:pt x="2794" y="2023"/>
                </a:lnTo>
                <a:lnTo>
                  <a:pt x="2762" y="2020"/>
                </a:lnTo>
                <a:lnTo>
                  <a:pt x="2730" y="2017"/>
                </a:lnTo>
                <a:lnTo>
                  <a:pt x="2702" y="2054"/>
                </a:lnTo>
                <a:lnTo>
                  <a:pt x="2668" y="2089"/>
                </a:lnTo>
                <a:lnTo>
                  <a:pt x="2632" y="2119"/>
                </a:lnTo>
                <a:lnTo>
                  <a:pt x="2590" y="2145"/>
                </a:lnTo>
                <a:lnTo>
                  <a:pt x="2547" y="2166"/>
                </a:lnTo>
                <a:lnTo>
                  <a:pt x="2501" y="2181"/>
                </a:lnTo>
                <a:lnTo>
                  <a:pt x="2452" y="2191"/>
                </a:lnTo>
                <a:lnTo>
                  <a:pt x="2402" y="2194"/>
                </a:lnTo>
                <a:lnTo>
                  <a:pt x="2352" y="2191"/>
                </a:lnTo>
                <a:lnTo>
                  <a:pt x="2303" y="2181"/>
                </a:lnTo>
                <a:lnTo>
                  <a:pt x="2257" y="2166"/>
                </a:lnTo>
                <a:lnTo>
                  <a:pt x="2215" y="2145"/>
                </a:lnTo>
                <a:lnTo>
                  <a:pt x="2175" y="2120"/>
                </a:lnTo>
                <a:lnTo>
                  <a:pt x="2137" y="2090"/>
                </a:lnTo>
                <a:lnTo>
                  <a:pt x="2105" y="2057"/>
                </a:lnTo>
                <a:lnTo>
                  <a:pt x="2090" y="2109"/>
                </a:lnTo>
                <a:lnTo>
                  <a:pt x="2075" y="2159"/>
                </a:lnTo>
                <a:lnTo>
                  <a:pt x="2058" y="2204"/>
                </a:lnTo>
                <a:lnTo>
                  <a:pt x="2042" y="2242"/>
                </a:lnTo>
                <a:lnTo>
                  <a:pt x="2026" y="2275"/>
                </a:lnTo>
                <a:lnTo>
                  <a:pt x="2008" y="2299"/>
                </a:lnTo>
                <a:lnTo>
                  <a:pt x="1987" y="2322"/>
                </a:lnTo>
                <a:lnTo>
                  <a:pt x="1966" y="2342"/>
                </a:lnTo>
                <a:lnTo>
                  <a:pt x="1946" y="2362"/>
                </a:lnTo>
                <a:lnTo>
                  <a:pt x="1926" y="2380"/>
                </a:lnTo>
                <a:lnTo>
                  <a:pt x="1907" y="2398"/>
                </a:lnTo>
                <a:lnTo>
                  <a:pt x="1890" y="2417"/>
                </a:lnTo>
                <a:lnTo>
                  <a:pt x="1874" y="2436"/>
                </a:lnTo>
                <a:lnTo>
                  <a:pt x="1860" y="2457"/>
                </a:lnTo>
                <a:lnTo>
                  <a:pt x="1849" y="2479"/>
                </a:lnTo>
                <a:lnTo>
                  <a:pt x="1839" y="2506"/>
                </a:lnTo>
                <a:lnTo>
                  <a:pt x="1834" y="2534"/>
                </a:lnTo>
                <a:lnTo>
                  <a:pt x="1831" y="2567"/>
                </a:lnTo>
                <a:lnTo>
                  <a:pt x="1832" y="2603"/>
                </a:lnTo>
                <a:lnTo>
                  <a:pt x="1837" y="2644"/>
                </a:lnTo>
                <a:lnTo>
                  <a:pt x="1840" y="2663"/>
                </a:lnTo>
                <a:lnTo>
                  <a:pt x="1842" y="2688"/>
                </a:lnTo>
                <a:lnTo>
                  <a:pt x="1845" y="2716"/>
                </a:lnTo>
                <a:lnTo>
                  <a:pt x="1846" y="2749"/>
                </a:lnTo>
                <a:lnTo>
                  <a:pt x="1849" y="2785"/>
                </a:lnTo>
                <a:lnTo>
                  <a:pt x="1851" y="2823"/>
                </a:lnTo>
                <a:lnTo>
                  <a:pt x="1855" y="2865"/>
                </a:lnTo>
                <a:lnTo>
                  <a:pt x="1859" y="2906"/>
                </a:lnTo>
                <a:lnTo>
                  <a:pt x="1864" y="2948"/>
                </a:lnTo>
                <a:lnTo>
                  <a:pt x="1870" y="2989"/>
                </a:lnTo>
                <a:lnTo>
                  <a:pt x="1876" y="3029"/>
                </a:lnTo>
                <a:lnTo>
                  <a:pt x="1885" y="3068"/>
                </a:lnTo>
                <a:lnTo>
                  <a:pt x="1894" y="3104"/>
                </a:lnTo>
                <a:lnTo>
                  <a:pt x="1905" y="3136"/>
                </a:lnTo>
                <a:lnTo>
                  <a:pt x="1919" y="3165"/>
                </a:lnTo>
                <a:lnTo>
                  <a:pt x="1933" y="3189"/>
                </a:lnTo>
                <a:lnTo>
                  <a:pt x="1950" y="3206"/>
                </a:lnTo>
                <a:lnTo>
                  <a:pt x="1968" y="3218"/>
                </a:lnTo>
                <a:lnTo>
                  <a:pt x="2001" y="3230"/>
                </a:lnTo>
                <a:lnTo>
                  <a:pt x="2032" y="3242"/>
                </a:lnTo>
                <a:lnTo>
                  <a:pt x="2063" y="3254"/>
                </a:lnTo>
                <a:lnTo>
                  <a:pt x="2095" y="3266"/>
                </a:lnTo>
                <a:lnTo>
                  <a:pt x="2126" y="3280"/>
                </a:lnTo>
                <a:lnTo>
                  <a:pt x="2158" y="3295"/>
                </a:lnTo>
                <a:lnTo>
                  <a:pt x="2192" y="3311"/>
                </a:lnTo>
                <a:lnTo>
                  <a:pt x="2228" y="3330"/>
                </a:lnTo>
                <a:lnTo>
                  <a:pt x="2267" y="3351"/>
                </a:lnTo>
                <a:lnTo>
                  <a:pt x="2308" y="3376"/>
                </a:lnTo>
                <a:lnTo>
                  <a:pt x="2353" y="3405"/>
                </a:lnTo>
                <a:lnTo>
                  <a:pt x="2428" y="3449"/>
                </a:lnTo>
                <a:lnTo>
                  <a:pt x="2504" y="3489"/>
                </a:lnTo>
                <a:lnTo>
                  <a:pt x="2582" y="3526"/>
                </a:lnTo>
                <a:lnTo>
                  <a:pt x="2660" y="3558"/>
                </a:lnTo>
                <a:lnTo>
                  <a:pt x="2737" y="3589"/>
                </a:lnTo>
                <a:lnTo>
                  <a:pt x="2812" y="3619"/>
                </a:lnTo>
                <a:lnTo>
                  <a:pt x="2884" y="3649"/>
                </a:lnTo>
                <a:lnTo>
                  <a:pt x="2822" y="3650"/>
                </a:lnTo>
                <a:lnTo>
                  <a:pt x="2759" y="3649"/>
                </a:lnTo>
                <a:lnTo>
                  <a:pt x="2697" y="3645"/>
                </a:lnTo>
                <a:lnTo>
                  <a:pt x="2634" y="3640"/>
                </a:lnTo>
                <a:lnTo>
                  <a:pt x="2572" y="3633"/>
                </a:lnTo>
                <a:lnTo>
                  <a:pt x="2511" y="3624"/>
                </a:lnTo>
                <a:lnTo>
                  <a:pt x="2452" y="3613"/>
                </a:lnTo>
                <a:lnTo>
                  <a:pt x="2394" y="3602"/>
                </a:lnTo>
                <a:lnTo>
                  <a:pt x="2339" y="3589"/>
                </a:lnTo>
                <a:lnTo>
                  <a:pt x="2287" y="3577"/>
                </a:lnTo>
                <a:lnTo>
                  <a:pt x="2237" y="3564"/>
                </a:lnTo>
                <a:lnTo>
                  <a:pt x="2191" y="3552"/>
                </a:lnTo>
                <a:lnTo>
                  <a:pt x="2150" y="3539"/>
                </a:lnTo>
                <a:lnTo>
                  <a:pt x="2112" y="3528"/>
                </a:lnTo>
                <a:lnTo>
                  <a:pt x="2078" y="3518"/>
                </a:lnTo>
                <a:lnTo>
                  <a:pt x="2051" y="3508"/>
                </a:lnTo>
                <a:lnTo>
                  <a:pt x="2028" y="3501"/>
                </a:lnTo>
                <a:lnTo>
                  <a:pt x="2012" y="3496"/>
                </a:lnTo>
                <a:lnTo>
                  <a:pt x="2001" y="3492"/>
                </a:lnTo>
                <a:lnTo>
                  <a:pt x="1998" y="3491"/>
                </a:lnTo>
                <a:lnTo>
                  <a:pt x="1996" y="3492"/>
                </a:lnTo>
                <a:lnTo>
                  <a:pt x="1993" y="3496"/>
                </a:lnTo>
                <a:lnTo>
                  <a:pt x="1988" y="3502"/>
                </a:lnTo>
                <a:lnTo>
                  <a:pt x="1983" y="3512"/>
                </a:lnTo>
                <a:lnTo>
                  <a:pt x="1978" y="3524"/>
                </a:lnTo>
                <a:lnTo>
                  <a:pt x="1976" y="3538"/>
                </a:lnTo>
                <a:lnTo>
                  <a:pt x="1975" y="3555"/>
                </a:lnTo>
                <a:lnTo>
                  <a:pt x="1977" y="3574"/>
                </a:lnTo>
                <a:lnTo>
                  <a:pt x="1985" y="3597"/>
                </a:lnTo>
                <a:lnTo>
                  <a:pt x="1996" y="3620"/>
                </a:lnTo>
                <a:lnTo>
                  <a:pt x="2007" y="3638"/>
                </a:lnTo>
                <a:lnTo>
                  <a:pt x="2022" y="3655"/>
                </a:lnTo>
                <a:lnTo>
                  <a:pt x="2041" y="3675"/>
                </a:lnTo>
                <a:lnTo>
                  <a:pt x="2063" y="3695"/>
                </a:lnTo>
                <a:lnTo>
                  <a:pt x="2087" y="3715"/>
                </a:lnTo>
                <a:lnTo>
                  <a:pt x="2112" y="3736"/>
                </a:lnTo>
                <a:lnTo>
                  <a:pt x="2140" y="3756"/>
                </a:lnTo>
                <a:lnTo>
                  <a:pt x="2166" y="3776"/>
                </a:lnTo>
                <a:lnTo>
                  <a:pt x="2192" y="3795"/>
                </a:lnTo>
                <a:lnTo>
                  <a:pt x="2216" y="3812"/>
                </a:lnTo>
                <a:lnTo>
                  <a:pt x="2240" y="3827"/>
                </a:lnTo>
                <a:lnTo>
                  <a:pt x="2259" y="3841"/>
                </a:lnTo>
                <a:lnTo>
                  <a:pt x="2276" y="3852"/>
                </a:lnTo>
                <a:lnTo>
                  <a:pt x="2289" y="3861"/>
                </a:lnTo>
                <a:lnTo>
                  <a:pt x="2297" y="3866"/>
                </a:lnTo>
                <a:lnTo>
                  <a:pt x="2301" y="3867"/>
                </a:lnTo>
                <a:lnTo>
                  <a:pt x="2296" y="3867"/>
                </a:lnTo>
                <a:lnTo>
                  <a:pt x="2284" y="3865"/>
                </a:lnTo>
                <a:lnTo>
                  <a:pt x="2267" y="3862"/>
                </a:lnTo>
                <a:lnTo>
                  <a:pt x="2243" y="3856"/>
                </a:lnTo>
                <a:lnTo>
                  <a:pt x="2213" y="3850"/>
                </a:lnTo>
                <a:lnTo>
                  <a:pt x="2180" y="3840"/>
                </a:lnTo>
                <a:lnTo>
                  <a:pt x="2141" y="3829"/>
                </a:lnTo>
                <a:lnTo>
                  <a:pt x="2098" y="3815"/>
                </a:lnTo>
                <a:lnTo>
                  <a:pt x="2053" y="3797"/>
                </a:lnTo>
                <a:lnTo>
                  <a:pt x="2006" y="3777"/>
                </a:lnTo>
                <a:lnTo>
                  <a:pt x="1957" y="3754"/>
                </a:lnTo>
                <a:lnTo>
                  <a:pt x="1907" y="3728"/>
                </a:lnTo>
                <a:lnTo>
                  <a:pt x="1857" y="3698"/>
                </a:lnTo>
                <a:lnTo>
                  <a:pt x="1807" y="3663"/>
                </a:lnTo>
                <a:lnTo>
                  <a:pt x="1757" y="3625"/>
                </a:lnTo>
                <a:lnTo>
                  <a:pt x="1710" y="3582"/>
                </a:lnTo>
                <a:lnTo>
                  <a:pt x="1664" y="3536"/>
                </a:lnTo>
                <a:lnTo>
                  <a:pt x="1621" y="3483"/>
                </a:lnTo>
                <a:lnTo>
                  <a:pt x="1605" y="3512"/>
                </a:lnTo>
                <a:lnTo>
                  <a:pt x="1584" y="3538"/>
                </a:lnTo>
                <a:lnTo>
                  <a:pt x="1556" y="3565"/>
                </a:lnTo>
                <a:lnTo>
                  <a:pt x="1525" y="3593"/>
                </a:lnTo>
                <a:lnTo>
                  <a:pt x="1490" y="3619"/>
                </a:lnTo>
                <a:lnTo>
                  <a:pt x="1451" y="3644"/>
                </a:lnTo>
                <a:lnTo>
                  <a:pt x="1410" y="3670"/>
                </a:lnTo>
                <a:lnTo>
                  <a:pt x="1366" y="3694"/>
                </a:lnTo>
                <a:lnTo>
                  <a:pt x="1323" y="3718"/>
                </a:lnTo>
                <a:lnTo>
                  <a:pt x="1277" y="3740"/>
                </a:lnTo>
                <a:lnTo>
                  <a:pt x="1230" y="3761"/>
                </a:lnTo>
                <a:lnTo>
                  <a:pt x="1184" y="3781"/>
                </a:lnTo>
                <a:lnTo>
                  <a:pt x="1139" y="3801"/>
                </a:lnTo>
                <a:lnTo>
                  <a:pt x="1097" y="3819"/>
                </a:lnTo>
                <a:lnTo>
                  <a:pt x="1054" y="3835"/>
                </a:lnTo>
                <a:lnTo>
                  <a:pt x="1015" y="3848"/>
                </a:lnTo>
                <a:lnTo>
                  <a:pt x="980" y="3862"/>
                </a:lnTo>
                <a:lnTo>
                  <a:pt x="948" y="3873"/>
                </a:lnTo>
                <a:lnTo>
                  <a:pt x="922" y="3883"/>
                </a:lnTo>
                <a:lnTo>
                  <a:pt x="899" y="3891"/>
                </a:lnTo>
                <a:lnTo>
                  <a:pt x="882" y="3896"/>
                </a:lnTo>
                <a:lnTo>
                  <a:pt x="872" y="3900"/>
                </a:lnTo>
                <a:lnTo>
                  <a:pt x="868" y="3901"/>
                </a:lnTo>
                <a:lnTo>
                  <a:pt x="871" y="3898"/>
                </a:lnTo>
                <a:lnTo>
                  <a:pt x="879" y="3893"/>
                </a:lnTo>
                <a:lnTo>
                  <a:pt x="892" y="3885"/>
                </a:lnTo>
                <a:lnTo>
                  <a:pt x="908" y="3872"/>
                </a:lnTo>
                <a:lnTo>
                  <a:pt x="928" y="3858"/>
                </a:lnTo>
                <a:lnTo>
                  <a:pt x="952" y="3841"/>
                </a:lnTo>
                <a:lnTo>
                  <a:pt x="977" y="3822"/>
                </a:lnTo>
                <a:lnTo>
                  <a:pt x="1004" y="3802"/>
                </a:lnTo>
                <a:lnTo>
                  <a:pt x="1033" y="3780"/>
                </a:lnTo>
                <a:lnTo>
                  <a:pt x="1063" y="3756"/>
                </a:lnTo>
                <a:lnTo>
                  <a:pt x="1093" y="3731"/>
                </a:lnTo>
                <a:lnTo>
                  <a:pt x="1123" y="3706"/>
                </a:lnTo>
                <a:lnTo>
                  <a:pt x="1152" y="3681"/>
                </a:lnTo>
                <a:lnTo>
                  <a:pt x="1179" y="3655"/>
                </a:lnTo>
                <a:lnTo>
                  <a:pt x="1203" y="3630"/>
                </a:lnTo>
                <a:lnTo>
                  <a:pt x="1220" y="3604"/>
                </a:lnTo>
                <a:lnTo>
                  <a:pt x="1234" y="3578"/>
                </a:lnTo>
                <a:lnTo>
                  <a:pt x="1244" y="3552"/>
                </a:lnTo>
                <a:lnTo>
                  <a:pt x="1252" y="3528"/>
                </a:lnTo>
                <a:lnTo>
                  <a:pt x="1255" y="3507"/>
                </a:lnTo>
                <a:lnTo>
                  <a:pt x="1258" y="3492"/>
                </a:lnTo>
                <a:lnTo>
                  <a:pt x="1259" y="3481"/>
                </a:lnTo>
                <a:lnTo>
                  <a:pt x="1259" y="3477"/>
                </a:lnTo>
                <a:lnTo>
                  <a:pt x="1257" y="3478"/>
                </a:lnTo>
                <a:lnTo>
                  <a:pt x="1248" y="3483"/>
                </a:lnTo>
                <a:lnTo>
                  <a:pt x="1234" y="3491"/>
                </a:lnTo>
                <a:lnTo>
                  <a:pt x="1217" y="3499"/>
                </a:lnTo>
                <a:lnTo>
                  <a:pt x="1195" y="3511"/>
                </a:lnTo>
                <a:lnTo>
                  <a:pt x="1170" y="3523"/>
                </a:lnTo>
                <a:lnTo>
                  <a:pt x="1142" y="3538"/>
                </a:lnTo>
                <a:lnTo>
                  <a:pt x="1112" y="3553"/>
                </a:lnTo>
                <a:lnTo>
                  <a:pt x="1080" y="3569"/>
                </a:lnTo>
                <a:lnTo>
                  <a:pt x="1048" y="3585"/>
                </a:lnTo>
                <a:lnTo>
                  <a:pt x="1014" y="3602"/>
                </a:lnTo>
                <a:lnTo>
                  <a:pt x="980" y="3618"/>
                </a:lnTo>
                <a:lnTo>
                  <a:pt x="947" y="3634"/>
                </a:lnTo>
                <a:lnTo>
                  <a:pt x="916" y="3649"/>
                </a:lnTo>
                <a:lnTo>
                  <a:pt x="884" y="3663"/>
                </a:lnTo>
                <a:lnTo>
                  <a:pt x="857" y="3674"/>
                </a:lnTo>
                <a:lnTo>
                  <a:pt x="831" y="3685"/>
                </a:lnTo>
                <a:lnTo>
                  <a:pt x="808" y="3693"/>
                </a:lnTo>
                <a:lnTo>
                  <a:pt x="789" y="3699"/>
                </a:lnTo>
                <a:lnTo>
                  <a:pt x="776" y="3703"/>
                </a:lnTo>
                <a:lnTo>
                  <a:pt x="771" y="3701"/>
                </a:lnTo>
                <a:lnTo>
                  <a:pt x="771" y="3698"/>
                </a:lnTo>
                <a:lnTo>
                  <a:pt x="776" y="3691"/>
                </a:lnTo>
                <a:lnTo>
                  <a:pt x="784" y="3683"/>
                </a:lnTo>
                <a:lnTo>
                  <a:pt x="796" y="3673"/>
                </a:lnTo>
                <a:lnTo>
                  <a:pt x="811" y="3660"/>
                </a:lnTo>
                <a:lnTo>
                  <a:pt x="827" y="3646"/>
                </a:lnTo>
                <a:lnTo>
                  <a:pt x="844" y="3632"/>
                </a:lnTo>
                <a:lnTo>
                  <a:pt x="863" y="3617"/>
                </a:lnTo>
                <a:lnTo>
                  <a:pt x="882" y="3602"/>
                </a:lnTo>
                <a:lnTo>
                  <a:pt x="899" y="3587"/>
                </a:lnTo>
                <a:lnTo>
                  <a:pt x="917" y="3573"/>
                </a:lnTo>
                <a:lnTo>
                  <a:pt x="932" y="3559"/>
                </a:lnTo>
                <a:lnTo>
                  <a:pt x="946" y="3547"/>
                </a:lnTo>
                <a:lnTo>
                  <a:pt x="956" y="3537"/>
                </a:lnTo>
                <a:lnTo>
                  <a:pt x="963" y="3528"/>
                </a:lnTo>
                <a:lnTo>
                  <a:pt x="965" y="3523"/>
                </a:lnTo>
                <a:lnTo>
                  <a:pt x="964" y="3519"/>
                </a:lnTo>
                <a:lnTo>
                  <a:pt x="957" y="3519"/>
                </a:lnTo>
                <a:lnTo>
                  <a:pt x="887" y="3531"/>
                </a:lnTo>
                <a:lnTo>
                  <a:pt x="814" y="3543"/>
                </a:lnTo>
                <a:lnTo>
                  <a:pt x="742" y="3557"/>
                </a:lnTo>
                <a:lnTo>
                  <a:pt x="668" y="3572"/>
                </a:lnTo>
                <a:lnTo>
                  <a:pt x="598" y="3587"/>
                </a:lnTo>
                <a:lnTo>
                  <a:pt x="531" y="3603"/>
                </a:lnTo>
                <a:lnTo>
                  <a:pt x="468" y="3619"/>
                </a:lnTo>
                <a:lnTo>
                  <a:pt x="412" y="3638"/>
                </a:lnTo>
                <a:lnTo>
                  <a:pt x="365" y="3655"/>
                </a:lnTo>
                <a:lnTo>
                  <a:pt x="375" y="3642"/>
                </a:lnTo>
                <a:lnTo>
                  <a:pt x="391" y="3625"/>
                </a:lnTo>
                <a:lnTo>
                  <a:pt x="413" y="3608"/>
                </a:lnTo>
                <a:lnTo>
                  <a:pt x="440" y="3589"/>
                </a:lnTo>
                <a:lnTo>
                  <a:pt x="471" y="3570"/>
                </a:lnTo>
                <a:lnTo>
                  <a:pt x="506" y="3549"/>
                </a:lnTo>
                <a:lnTo>
                  <a:pt x="542" y="3528"/>
                </a:lnTo>
                <a:lnTo>
                  <a:pt x="581" y="3508"/>
                </a:lnTo>
                <a:lnTo>
                  <a:pt x="621" y="3487"/>
                </a:lnTo>
                <a:lnTo>
                  <a:pt x="661" y="3467"/>
                </a:lnTo>
                <a:lnTo>
                  <a:pt x="699" y="3447"/>
                </a:lnTo>
                <a:lnTo>
                  <a:pt x="737" y="3430"/>
                </a:lnTo>
                <a:lnTo>
                  <a:pt x="773" y="3412"/>
                </a:lnTo>
                <a:lnTo>
                  <a:pt x="807" y="3397"/>
                </a:lnTo>
                <a:lnTo>
                  <a:pt x="836" y="3383"/>
                </a:lnTo>
                <a:lnTo>
                  <a:pt x="862" y="3373"/>
                </a:lnTo>
                <a:lnTo>
                  <a:pt x="882" y="3365"/>
                </a:lnTo>
                <a:lnTo>
                  <a:pt x="917" y="3351"/>
                </a:lnTo>
                <a:lnTo>
                  <a:pt x="956" y="3335"/>
                </a:lnTo>
                <a:lnTo>
                  <a:pt x="997" y="3316"/>
                </a:lnTo>
                <a:lnTo>
                  <a:pt x="1039" y="3296"/>
                </a:lnTo>
                <a:lnTo>
                  <a:pt x="1080" y="3274"/>
                </a:lnTo>
                <a:lnTo>
                  <a:pt x="1120" y="3251"/>
                </a:lnTo>
                <a:lnTo>
                  <a:pt x="1155" y="3226"/>
                </a:lnTo>
                <a:lnTo>
                  <a:pt x="1187" y="3201"/>
                </a:lnTo>
                <a:lnTo>
                  <a:pt x="1210" y="3175"/>
                </a:lnTo>
                <a:lnTo>
                  <a:pt x="1219" y="3160"/>
                </a:lnTo>
                <a:lnTo>
                  <a:pt x="1228" y="3139"/>
                </a:lnTo>
                <a:lnTo>
                  <a:pt x="1238" y="3112"/>
                </a:lnTo>
                <a:lnTo>
                  <a:pt x="1248" y="3078"/>
                </a:lnTo>
                <a:lnTo>
                  <a:pt x="1258" y="3039"/>
                </a:lnTo>
                <a:lnTo>
                  <a:pt x="1269" y="2996"/>
                </a:lnTo>
                <a:lnTo>
                  <a:pt x="1279" y="2949"/>
                </a:lnTo>
                <a:lnTo>
                  <a:pt x="1290" y="2901"/>
                </a:lnTo>
                <a:lnTo>
                  <a:pt x="1300" y="2850"/>
                </a:lnTo>
                <a:lnTo>
                  <a:pt x="1310" y="2797"/>
                </a:lnTo>
                <a:lnTo>
                  <a:pt x="1320" y="2745"/>
                </a:lnTo>
                <a:lnTo>
                  <a:pt x="1329" y="2691"/>
                </a:lnTo>
                <a:lnTo>
                  <a:pt x="1338" y="2639"/>
                </a:lnTo>
                <a:lnTo>
                  <a:pt x="1345" y="2588"/>
                </a:lnTo>
                <a:lnTo>
                  <a:pt x="1353" y="2539"/>
                </a:lnTo>
                <a:lnTo>
                  <a:pt x="1358" y="2494"/>
                </a:lnTo>
                <a:lnTo>
                  <a:pt x="1363" y="2452"/>
                </a:lnTo>
                <a:lnTo>
                  <a:pt x="1366" y="2413"/>
                </a:lnTo>
                <a:lnTo>
                  <a:pt x="1369" y="2381"/>
                </a:lnTo>
                <a:lnTo>
                  <a:pt x="1369" y="2353"/>
                </a:lnTo>
                <a:lnTo>
                  <a:pt x="1368" y="2332"/>
                </a:lnTo>
                <a:lnTo>
                  <a:pt x="1365" y="2318"/>
                </a:lnTo>
                <a:lnTo>
                  <a:pt x="1356" y="2299"/>
                </a:lnTo>
                <a:lnTo>
                  <a:pt x="1348" y="2282"/>
                </a:lnTo>
                <a:lnTo>
                  <a:pt x="1336" y="2269"/>
                </a:lnTo>
                <a:lnTo>
                  <a:pt x="1323" y="2257"/>
                </a:lnTo>
                <a:lnTo>
                  <a:pt x="1308" y="2246"/>
                </a:lnTo>
                <a:lnTo>
                  <a:pt x="1290" y="2235"/>
                </a:lnTo>
                <a:lnTo>
                  <a:pt x="1269" y="2222"/>
                </a:lnTo>
                <a:lnTo>
                  <a:pt x="1245" y="2209"/>
                </a:lnTo>
                <a:lnTo>
                  <a:pt x="1218" y="2193"/>
                </a:lnTo>
                <a:lnTo>
                  <a:pt x="1187" y="2174"/>
                </a:lnTo>
                <a:lnTo>
                  <a:pt x="1167" y="2158"/>
                </a:lnTo>
                <a:lnTo>
                  <a:pt x="1148" y="2134"/>
                </a:lnTo>
                <a:lnTo>
                  <a:pt x="1128" y="2104"/>
                </a:lnTo>
                <a:lnTo>
                  <a:pt x="1109" y="2070"/>
                </a:lnTo>
                <a:lnTo>
                  <a:pt x="1092" y="2032"/>
                </a:lnTo>
                <a:lnTo>
                  <a:pt x="1073" y="1991"/>
                </a:lnTo>
                <a:lnTo>
                  <a:pt x="1057" y="1947"/>
                </a:lnTo>
                <a:lnTo>
                  <a:pt x="1040" y="1902"/>
                </a:lnTo>
                <a:lnTo>
                  <a:pt x="1024" y="1857"/>
                </a:lnTo>
                <a:lnTo>
                  <a:pt x="988" y="1901"/>
                </a:lnTo>
                <a:lnTo>
                  <a:pt x="947" y="1939"/>
                </a:lnTo>
                <a:lnTo>
                  <a:pt x="902" y="1976"/>
                </a:lnTo>
                <a:lnTo>
                  <a:pt x="854" y="2005"/>
                </a:lnTo>
                <a:lnTo>
                  <a:pt x="803" y="2032"/>
                </a:lnTo>
                <a:lnTo>
                  <a:pt x="749" y="2053"/>
                </a:lnTo>
                <a:lnTo>
                  <a:pt x="692" y="2068"/>
                </a:lnTo>
                <a:lnTo>
                  <a:pt x="633" y="2078"/>
                </a:lnTo>
                <a:lnTo>
                  <a:pt x="573" y="2080"/>
                </a:lnTo>
                <a:lnTo>
                  <a:pt x="506" y="2077"/>
                </a:lnTo>
                <a:lnTo>
                  <a:pt x="442" y="2065"/>
                </a:lnTo>
                <a:lnTo>
                  <a:pt x="380" y="2047"/>
                </a:lnTo>
                <a:lnTo>
                  <a:pt x="321" y="2022"/>
                </a:lnTo>
                <a:lnTo>
                  <a:pt x="266" y="1992"/>
                </a:lnTo>
                <a:lnTo>
                  <a:pt x="215" y="1954"/>
                </a:lnTo>
                <a:lnTo>
                  <a:pt x="167" y="1913"/>
                </a:lnTo>
                <a:lnTo>
                  <a:pt x="126" y="1866"/>
                </a:lnTo>
                <a:lnTo>
                  <a:pt x="89" y="1815"/>
                </a:lnTo>
                <a:lnTo>
                  <a:pt x="57" y="1760"/>
                </a:lnTo>
                <a:lnTo>
                  <a:pt x="32" y="1701"/>
                </a:lnTo>
                <a:lnTo>
                  <a:pt x="15" y="1640"/>
                </a:lnTo>
                <a:lnTo>
                  <a:pt x="4" y="1575"/>
                </a:lnTo>
                <a:lnTo>
                  <a:pt x="0" y="1508"/>
                </a:lnTo>
                <a:lnTo>
                  <a:pt x="4" y="1442"/>
                </a:lnTo>
                <a:lnTo>
                  <a:pt x="15" y="1378"/>
                </a:lnTo>
                <a:lnTo>
                  <a:pt x="32" y="1316"/>
                </a:lnTo>
                <a:lnTo>
                  <a:pt x="57" y="1259"/>
                </a:lnTo>
                <a:lnTo>
                  <a:pt x="89" y="1204"/>
                </a:lnTo>
                <a:lnTo>
                  <a:pt x="125" y="1153"/>
                </a:lnTo>
                <a:lnTo>
                  <a:pt x="167" y="1106"/>
                </a:lnTo>
                <a:lnTo>
                  <a:pt x="214" y="1064"/>
                </a:lnTo>
                <a:lnTo>
                  <a:pt x="265" y="1028"/>
                </a:lnTo>
                <a:lnTo>
                  <a:pt x="320" y="997"/>
                </a:lnTo>
                <a:lnTo>
                  <a:pt x="338" y="934"/>
                </a:lnTo>
                <a:lnTo>
                  <a:pt x="362" y="876"/>
                </a:lnTo>
                <a:lnTo>
                  <a:pt x="393" y="820"/>
                </a:lnTo>
                <a:lnTo>
                  <a:pt x="430" y="768"/>
                </a:lnTo>
                <a:lnTo>
                  <a:pt x="472" y="721"/>
                </a:lnTo>
                <a:lnTo>
                  <a:pt x="518" y="679"/>
                </a:lnTo>
                <a:lnTo>
                  <a:pt x="570" y="641"/>
                </a:lnTo>
                <a:lnTo>
                  <a:pt x="625" y="610"/>
                </a:lnTo>
                <a:lnTo>
                  <a:pt x="684" y="585"/>
                </a:lnTo>
                <a:lnTo>
                  <a:pt x="746" y="566"/>
                </a:lnTo>
                <a:lnTo>
                  <a:pt x="811" y="555"/>
                </a:lnTo>
                <a:lnTo>
                  <a:pt x="878" y="552"/>
                </a:lnTo>
                <a:lnTo>
                  <a:pt x="924" y="554"/>
                </a:lnTo>
                <a:lnTo>
                  <a:pt x="969" y="561"/>
                </a:lnTo>
                <a:lnTo>
                  <a:pt x="987" y="494"/>
                </a:lnTo>
                <a:lnTo>
                  <a:pt x="1012" y="429"/>
                </a:lnTo>
                <a:lnTo>
                  <a:pt x="1040" y="368"/>
                </a:lnTo>
                <a:lnTo>
                  <a:pt x="1077" y="311"/>
                </a:lnTo>
                <a:lnTo>
                  <a:pt x="1117" y="256"/>
                </a:lnTo>
                <a:lnTo>
                  <a:pt x="1163" y="206"/>
                </a:lnTo>
                <a:lnTo>
                  <a:pt x="1213" y="161"/>
                </a:lnTo>
                <a:lnTo>
                  <a:pt x="1267" y="121"/>
                </a:lnTo>
                <a:lnTo>
                  <a:pt x="1325" y="85"/>
                </a:lnTo>
                <a:lnTo>
                  <a:pt x="1386" y="56"/>
                </a:lnTo>
                <a:lnTo>
                  <a:pt x="1451" y="33"/>
                </a:lnTo>
                <a:lnTo>
                  <a:pt x="1519" y="15"/>
                </a:lnTo>
                <a:lnTo>
                  <a:pt x="1589" y="4"/>
                </a:lnTo>
                <a:lnTo>
                  <a:pt x="1660" y="0"/>
                </a:lnTo>
                <a:lnTo>
                  <a:pt x="166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8CAE787-427F-4ABF-A01E-DC8EE6BE5AA3}"/>
              </a:ext>
            </a:extLst>
          </p:cNvPr>
          <p:cNvGrpSpPr/>
          <p:nvPr/>
        </p:nvGrpSpPr>
        <p:grpSpPr>
          <a:xfrm>
            <a:off x="4980968" y="2178134"/>
            <a:ext cx="1785368" cy="1671492"/>
            <a:chOff x="2961655" y="2044700"/>
            <a:chExt cx="3765185" cy="3525035"/>
          </a:xfrm>
          <a:solidFill>
            <a:schemeClr val="accent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4DDA1BA-0F54-4A9D-87C4-5AD3038C3E0F}"/>
                </a:ext>
              </a:extLst>
            </p:cNvPr>
            <p:cNvSpPr/>
            <p:nvPr/>
          </p:nvSpPr>
          <p:spPr>
            <a:xfrm rot="7907400">
              <a:off x="5693391" y="3430054"/>
              <a:ext cx="1055569" cy="1011328"/>
            </a:xfrm>
            <a:custGeom>
              <a:avLst/>
              <a:gdLst>
                <a:gd name="connsiteX0" fmla="*/ 321387 w 1055569"/>
                <a:gd name="connsiteY0" fmla="*/ 1011328 h 1011328"/>
                <a:gd name="connsiteX1" fmla="*/ 0 w 1055569"/>
                <a:gd name="connsiteY1" fmla="*/ 651750 h 1011328"/>
                <a:gd name="connsiteX2" fmla="*/ 5130 w 1055569"/>
                <a:gd name="connsiteY2" fmla="*/ 647166 h 1011328"/>
                <a:gd name="connsiteX3" fmla="*/ 318969 w 1055569"/>
                <a:gd name="connsiteY3" fmla="*/ 42883 h 1011328"/>
                <a:gd name="connsiteX4" fmla="*/ 318969 w 1055569"/>
                <a:gd name="connsiteY4" fmla="*/ 18242 h 1011328"/>
                <a:gd name="connsiteX5" fmla="*/ 331767 w 1055569"/>
                <a:gd name="connsiteY5" fmla="*/ 18242 h 1011328"/>
                <a:gd name="connsiteX6" fmla="*/ 341241 w 1055569"/>
                <a:gd name="connsiteY6" fmla="*/ 0 h 1011328"/>
                <a:gd name="connsiteX7" fmla="*/ 376365 w 1055569"/>
                <a:gd name="connsiteY7" fmla="*/ 18242 h 1011328"/>
                <a:gd name="connsiteX8" fmla="*/ 1055569 w 1055569"/>
                <a:gd name="connsiteY8" fmla="*/ 18242 h 1011328"/>
                <a:gd name="connsiteX9" fmla="*/ 1055569 w 1055569"/>
                <a:gd name="connsiteY9" fmla="*/ 128070 h 1011328"/>
                <a:gd name="connsiteX10" fmla="*/ 398483 w 1055569"/>
                <a:gd name="connsiteY10" fmla="*/ 128070 h 1011328"/>
                <a:gd name="connsiteX11" fmla="*/ 134149 w 1055569"/>
                <a:gd name="connsiteY11" fmla="*/ 637033 h 1011328"/>
                <a:gd name="connsiteX12" fmla="*/ 403274 w 1055569"/>
                <a:gd name="connsiteY12" fmla="*/ 938138 h 101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5569" h="1011328">
                  <a:moveTo>
                    <a:pt x="321387" y="1011328"/>
                  </a:moveTo>
                  <a:lnTo>
                    <a:pt x="0" y="651750"/>
                  </a:lnTo>
                  <a:lnTo>
                    <a:pt x="5130" y="647166"/>
                  </a:lnTo>
                  <a:lnTo>
                    <a:pt x="318969" y="42883"/>
                  </a:lnTo>
                  <a:lnTo>
                    <a:pt x="318969" y="18242"/>
                  </a:lnTo>
                  <a:lnTo>
                    <a:pt x="331767" y="18242"/>
                  </a:lnTo>
                  <a:lnTo>
                    <a:pt x="341241" y="0"/>
                  </a:lnTo>
                  <a:lnTo>
                    <a:pt x="376365" y="18242"/>
                  </a:lnTo>
                  <a:lnTo>
                    <a:pt x="1055569" y="18242"/>
                  </a:lnTo>
                  <a:lnTo>
                    <a:pt x="1055569" y="128070"/>
                  </a:lnTo>
                  <a:lnTo>
                    <a:pt x="398483" y="128070"/>
                  </a:lnTo>
                  <a:lnTo>
                    <a:pt x="134149" y="637033"/>
                  </a:lnTo>
                  <a:lnTo>
                    <a:pt x="403274" y="93813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27" name="Block Arc 26">
              <a:extLst>
                <a:ext uri="{FF2B5EF4-FFF2-40B4-BE49-F238E27FC236}">
                  <a16:creationId xmlns:a16="http://schemas.microsoft.com/office/drawing/2014/main" id="{C65546AF-CDCC-46FD-9001-F7A5079AA4C3}"/>
                </a:ext>
              </a:extLst>
            </p:cNvPr>
            <p:cNvSpPr/>
            <p:nvPr/>
          </p:nvSpPr>
          <p:spPr>
            <a:xfrm>
              <a:off x="4330700" y="2044700"/>
              <a:ext cx="1563007" cy="1563007"/>
            </a:xfrm>
            <a:prstGeom prst="blockArc">
              <a:avLst>
                <a:gd name="adj1" fmla="val 10800000"/>
                <a:gd name="adj2" fmla="val 191614"/>
                <a:gd name="adj3" fmla="val 624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8" name="Trapezoid 27">
              <a:extLst>
                <a:ext uri="{FF2B5EF4-FFF2-40B4-BE49-F238E27FC236}">
                  <a16:creationId xmlns:a16="http://schemas.microsoft.com/office/drawing/2014/main" id="{D64BE2CF-80AA-41CD-B6CE-27F92177ECCD}"/>
                </a:ext>
              </a:extLst>
            </p:cNvPr>
            <p:cNvSpPr/>
            <p:nvPr/>
          </p:nvSpPr>
          <p:spPr>
            <a:xfrm rot="19737707">
              <a:off x="3476674" y="2969438"/>
              <a:ext cx="736262" cy="2061155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Rectangle: Rounded Corners 1">
              <a:extLst>
                <a:ext uri="{FF2B5EF4-FFF2-40B4-BE49-F238E27FC236}">
                  <a16:creationId xmlns:a16="http://schemas.microsoft.com/office/drawing/2014/main" id="{AB10C664-E9BA-41D2-8F22-B9D9C92151D5}"/>
                </a:ext>
              </a:extLst>
            </p:cNvPr>
            <p:cNvSpPr/>
            <p:nvPr/>
          </p:nvSpPr>
          <p:spPr>
            <a:xfrm>
              <a:off x="3844806" y="2830285"/>
              <a:ext cx="2497937" cy="2739450"/>
            </a:xfrm>
            <a:custGeom>
              <a:avLst/>
              <a:gdLst>
                <a:gd name="connsiteX0" fmla="*/ 0 w 2267084"/>
                <a:gd name="connsiteY0" fmla="*/ 166301 h 2042765"/>
                <a:gd name="connsiteX1" fmla="*/ 166301 w 2267084"/>
                <a:gd name="connsiteY1" fmla="*/ 0 h 2042765"/>
                <a:gd name="connsiteX2" fmla="*/ 2100783 w 2267084"/>
                <a:gd name="connsiteY2" fmla="*/ 0 h 2042765"/>
                <a:gd name="connsiteX3" fmla="*/ 2267084 w 2267084"/>
                <a:gd name="connsiteY3" fmla="*/ 166301 h 2042765"/>
                <a:gd name="connsiteX4" fmla="*/ 2267084 w 2267084"/>
                <a:gd name="connsiteY4" fmla="*/ 1876464 h 2042765"/>
                <a:gd name="connsiteX5" fmla="*/ 2100783 w 2267084"/>
                <a:gd name="connsiteY5" fmla="*/ 2042765 h 2042765"/>
                <a:gd name="connsiteX6" fmla="*/ 166301 w 2267084"/>
                <a:gd name="connsiteY6" fmla="*/ 2042765 h 2042765"/>
                <a:gd name="connsiteX7" fmla="*/ 0 w 2267084"/>
                <a:gd name="connsiteY7" fmla="*/ 1876464 h 2042765"/>
                <a:gd name="connsiteX8" fmla="*/ 0 w 2267084"/>
                <a:gd name="connsiteY8" fmla="*/ 166301 h 2042765"/>
                <a:gd name="connsiteX0" fmla="*/ 25975 w 2293059"/>
                <a:gd name="connsiteY0" fmla="*/ 166301 h 2739450"/>
                <a:gd name="connsiteX1" fmla="*/ 192276 w 2293059"/>
                <a:gd name="connsiteY1" fmla="*/ 0 h 2739450"/>
                <a:gd name="connsiteX2" fmla="*/ 2126758 w 2293059"/>
                <a:gd name="connsiteY2" fmla="*/ 0 h 2739450"/>
                <a:gd name="connsiteX3" fmla="*/ 2293059 w 2293059"/>
                <a:gd name="connsiteY3" fmla="*/ 166301 h 2739450"/>
                <a:gd name="connsiteX4" fmla="*/ 2293059 w 2293059"/>
                <a:gd name="connsiteY4" fmla="*/ 1876464 h 2739450"/>
                <a:gd name="connsiteX5" fmla="*/ 2126758 w 2293059"/>
                <a:gd name="connsiteY5" fmla="*/ 2042765 h 2739450"/>
                <a:gd name="connsiteX6" fmla="*/ 47133 w 2293059"/>
                <a:gd name="connsiteY6" fmla="*/ 2739450 h 2739450"/>
                <a:gd name="connsiteX7" fmla="*/ 25975 w 2293059"/>
                <a:gd name="connsiteY7" fmla="*/ 1876464 h 2739450"/>
                <a:gd name="connsiteX8" fmla="*/ 25975 w 2293059"/>
                <a:gd name="connsiteY8" fmla="*/ 166301 h 2739450"/>
                <a:gd name="connsiteX0" fmla="*/ 25975 w 2296805"/>
                <a:gd name="connsiteY0" fmla="*/ 166301 h 2739450"/>
                <a:gd name="connsiteX1" fmla="*/ 192276 w 2296805"/>
                <a:gd name="connsiteY1" fmla="*/ 0 h 2739450"/>
                <a:gd name="connsiteX2" fmla="*/ 2126758 w 2296805"/>
                <a:gd name="connsiteY2" fmla="*/ 0 h 2739450"/>
                <a:gd name="connsiteX3" fmla="*/ 2293059 w 2296805"/>
                <a:gd name="connsiteY3" fmla="*/ 166301 h 2739450"/>
                <a:gd name="connsiteX4" fmla="*/ 2293059 w 2296805"/>
                <a:gd name="connsiteY4" fmla="*/ 1876464 h 2739450"/>
                <a:gd name="connsiteX5" fmla="*/ 2228358 w 2296805"/>
                <a:gd name="connsiteY5" fmla="*/ 2710422 h 2739450"/>
                <a:gd name="connsiteX6" fmla="*/ 47133 w 2296805"/>
                <a:gd name="connsiteY6" fmla="*/ 2739450 h 2739450"/>
                <a:gd name="connsiteX7" fmla="*/ 25975 w 2296805"/>
                <a:gd name="connsiteY7" fmla="*/ 1876464 h 2739450"/>
                <a:gd name="connsiteX8" fmla="*/ 25975 w 2296805"/>
                <a:gd name="connsiteY8" fmla="*/ 166301 h 2739450"/>
                <a:gd name="connsiteX0" fmla="*/ 25975 w 2786545"/>
                <a:gd name="connsiteY0" fmla="*/ 166301 h 2739450"/>
                <a:gd name="connsiteX1" fmla="*/ 192276 w 2786545"/>
                <a:gd name="connsiteY1" fmla="*/ 0 h 2739450"/>
                <a:gd name="connsiteX2" fmla="*/ 2126758 w 2786545"/>
                <a:gd name="connsiteY2" fmla="*/ 0 h 2739450"/>
                <a:gd name="connsiteX3" fmla="*/ 2293059 w 2786545"/>
                <a:gd name="connsiteY3" fmla="*/ 166301 h 2739450"/>
                <a:gd name="connsiteX4" fmla="*/ 2786545 w 2786545"/>
                <a:gd name="connsiteY4" fmla="*/ 2660236 h 2739450"/>
                <a:gd name="connsiteX5" fmla="*/ 2228358 w 2786545"/>
                <a:gd name="connsiteY5" fmla="*/ 2710422 h 2739450"/>
                <a:gd name="connsiteX6" fmla="*/ 47133 w 2786545"/>
                <a:gd name="connsiteY6" fmla="*/ 2739450 h 2739450"/>
                <a:gd name="connsiteX7" fmla="*/ 25975 w 2786545"/>
                <a:gd name="connsiteY7" fmla="*/ 1876464 h 2739450"/>
                <a:gd name="connsiteX8" fmla="*/ 25975 w 2786545"/>
                <a:gd name="connsiteY8" fmla="*/ 166301 h 2739450"/>
                <a:gd name="connsiteX0" fmla="*/ 537028 w 3297598"/>
                <a:gd name="connsiteY0" fmla="*/ 166301 h 2765425"/>
                <a:gd name="connsiteX1" fmla="*/ 703329 w 3297598"/>
                <a:gd name="connsiteY1" fmla="*/ 0 h 2765425"/>
                <a:gd name="connsiteX2" fmla="*/ 2637811 w 3297598"/>
                <a:gd name="connsiteY2" fmla="*/ 0 h 2765425"/>
                <a:gd name="connsiteX3" fmla="*/ 2804112 w 3297598"/>
                <a:gd name="connsiteY3" fmla="*/ 166301 h 2765425"/>
                <a:gd name="connsiteX4" fmla="*/ 3297598 w 3297598"/>
                <a:gd name="connsiteY4" fmla="*/ 2660236 h 2765425"/>
                <a:gd name="connsiteX5" fmla="*/ 2739411 w 3297598"/>
                <a:gd name="connsiteY5" fmla="*/ 2710422 h 2765425"/>
                <a:gd name="connsiteX6" fmla="*/ 558186 w 3297598"/>
                <a:gd name="connsiteY6" fmla="*/ 2739450 h 2765425"/>
                <a:gd name="connsiteX7" fmla="*/ 0 w 3297598"/>
                <a:gd name="connsiteY7" fmla="*/ 2718293 h 2765425"/>
                <a:gd name="connsiteX8" fmla="*/ 537028 w 3297598"/>
                <a:gd name="connsiteY8" fmla="*/ 166301 h 2765425"/>
                <a:gd name="connsiteX0" fmla="*/ 493485 w 3254055"/>
                <a:gd name="connsiteY0" fmla="*/ 166301 h 2739450"/>
                <a:gd name="connsiteX1" fmla="*/ 659786 w 3254055"/>
                <a:gd name="connsiteY1" fmla="*/ 0 h 2739450"/>
                <a:gd name="connsiteX2" fmla="*/ 2594268 w 3254055"/>
                <a:gd name="connsiteY2" fmla="*/ 0 h 2739450"/>
                <a:gd name="connsiteX3" fmla="*/ 2760569 w 3254055"/>
                <a:gd name="connsiteY3" fmla="*/ 166301 h 2739450"/>
                <a:gd name="connsiteX4" fmla="*/ 3254055 w 3254055"/>
                <a:gd name="connsiteY4" fmla="*/ 2660236 h 2739450"/>
                <a:gd name="connsiteX5" fmla="*/ 2695868 w 3254055"/>
                <a:gd name="connsiteY5" fmla="*/ 2710422 h 2739450"/>
                <a:gd name="connsiteX6" fmla="*/ 514643 w 3254055"/>
                <a:gd name="connsiteY6" fmla="*/ 2739450 h 2739450"/>
                <a:gd name="connsiteX7" fmla="*/ 0 w 3254055"/>
                <a:gd name="connsiteY7" fmla="*/ 2645721 h 2739450"/>
                <a:gd name="connsiteX8" fmla="*/ 493485 w 3254055"/>
                <a:gd name="connsiteY8" fmla="*/ 166301 h 273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4055" h="2739450">
                  <a:moveTo>
                    <a:pt x="493485" y="166301"/>
                  </a:moveTo>
                  <a:cubicBezTo>
                    <a:pt x="493485" y="74455"/>
                    <a:pt x="567940" y="0"/>
                    <a:pt x="659786" y="0"/>
                  </a:cubicBezTo>
                  <a:lnTo>
                    <a:pt x="2594268" y="0"/>
                  </a:lnTo>
                  <a:cubicBezTo>
                    <a:pt x="2686114" y="0"/>
                    <a:pt x="2760569" y="74455"/>
                    <a:pt x="2760569" y="166301"/>
                  </a:cubicBezTo>
                  <a:lnTo>
                    <a:pt x="3254055" y="2660236"/>
                  </a:lnTo>
                  <a:cubicBezTo>
                    <a:pt x="3254055" y="2752082"/>
                    <a:pt x="2787714" y="2710422"/>
                    <a:pt x="2695868" y="2710422"/>
                  </a:cubicBezTo>
                  <a:cubicBezTo>
                    <a:pt x="2051041" y="2710422"/>
                    <a:pt x="1159470" y="2739450"/>
                    <a:pt x="514643" y="2739450"/>
                  </a:cubicBezTo>
                  <a:cubicBezTo>
                    <a:pt x="422797" y="2739450"/>
                    <a:pt x="0" y="2737567"/>
                    <a:pt x="0" y="2645721"/>
                  </a:cubicBezTo>
                  <a:lnTo>
                    <a:pt x="493485" y="16630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Chord 46">
              <a:extLst>
                <a:ext uri="{FF2B5EF4-FFF2-40B4-BE49-F238E27FC236}">
                  <a16:creationId xmlns:a16="http://schemas.microsoft.com/office/drawing/2014/main" id="{845F721A-369F-4400-BD57-E83C210C12FB}"/>
                </a:ext>
              </a:extLst>
            </p:cNvPr>
            <p:cNvSpPr/>
            <p:nvPr/>
          </p:nvSpPr>
          <p:spPr>
            <a:xfrm rot="14366645">
              <a:off x="2961655" y="2729830"/>
              <a:ext cx="552477" cy="552477"/>
            </a:xfrm>
            <a:prstGeom prst="chord">
              <a:avLst>
                <a:gd name="adj1" fmla="val 5423502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83C41C46-97A0-4DD9-B153-92D63D8916DB}"/>
                </a:ext>
              </a:extLst>
            </p:cNvPr>
            <p:cNvSpPr/>
            <p:nvPr/>
          </p:nvSpPr>
          <p:spPr>
            <a:xfrm>
              <a:off x="3857506" y="3852572"/>
              <a:ext cx="2485237" cy="1717163"/>
            </a:xfrm>
            <a:custGeom>
              <a:avLst/>
              <a:gdLst>
                <a:gd name="connsiteX0" fmla="*/ 248036 w 2497937"/>
                <a:gd name="connsiteY0" fmla="*/ 0 h 1717163"/>
                <a:gd name="connsiteX1" fmla="*/ 2249139 w 2497937"/>
                <a:gd name="connsiteY1" fmla="*/ 0 h 1717163"/>
                <a:gd name="connsiteX2" fmla="*/ 2497937 w 2497937"/>
                <a:gd name="connsiteY2" fmla="*/ 1637949 h 1717163"/>
                <a:gd name="connsiteX3" fmla="*/ 2069451 w 2497937"/>
                <a:gd name="connsiteY3" fmla="*/ 1688135 h 1717163"/>
                <a:gd name="connsiteX4" fmla="*/ 395060 w 2497937"/>
                <a:gd name="connsiteY4" fmla="*/ 1717163 h 1717163"/>
                <a:gd name="connsiteX5" fmla="*/ 0 w 2497937"/>
                <a:gd name="connsiteY5" fmla="*/ 1623434 h 1717163"/>
                <a:gd name="connsiteX6" fmla="*/ 248036 w 2497937"/>
                <a:gd name="connsiteY6" fmla="*/ 0 h 171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7937" h="1717163">
                  <a:moveTo>
                    <a:pt x="248036" y="0"/>
                  </a:moveTo>
                  <a:lnTo>
                    <a:pt x="2249139" y="0"/>
                  </a:lnTo>
                  <a:lnTo>
                    <a:pt x="2497937" y="1637949"/>
                  </a:lnTo>
                  <a:cubicBezTo>
                    <a:pt x="2497937" y="1729795"/>
                    <a:pt x="2139956" y="1688135"/>
                    <a:pt x="2069451" y="1688135"/>
                  </a:cubicBezTo>
                  <a:cubicBezTo>
                    <a:pt x="1574458" y="1688135"/>
                    <a:pt x="890054" y="1717163"/>
                    <a:pt x="395060" y="1717163"/>
                  </a:cubicBezTo>
                  <a:cubicBezTo>
                    <a:pt x="324555" y="1717163"/>
                    <a:pt x="0" y="1715280"/>
                    <a:pt x="0" y="1623434"/>
                  </a:cubicBezTo>
                  <a:lnTo>
                    <a:pt x="24803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81BC8E5-A95C-471E-BE4D-2B9287875360}"/>
              </a:ext>
            </a:extLst>
          </p:cNvPr>
          <p:cNvGrpSpPr/>
          <p:nvPr/>
        </p:nvGrpSpPr>
        <p:grpSpPr>
          <a:xfrm>
            <a:off x="8728415" y="2105405"/>
            <a:ext cx="1499654" cy="2010568"/>
            <a:chOff x="8686701" y="1417216"/>
            <a:chExt cx="2556166" cy="4169522"/>
          </a:xfrm>
          <a:solidFill>
            <a:schemeClr val="accent3"/>
          </a:solidFill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1698C0FB-16E9-4226-901B-7CEA95070E92}"/>
                </a:ext>
              </a:extLst>
            </p:cNvPr>
            <p:cNvGrpSpPr/>
            <p:nvPr/>
          </p:nvGrpSpPr>
          <p:grpSpPr>
            <a:xfrm>
              <a:off x="8904092" y="3733047"/>
              <a:ext cx="814035" cy="1853691"/>
              <a:chOff x="6096000" y="4182824"/>
              <a:chExt cx="814035" cy="1853691"/>
            </a:xfrm>
            <a:grpFill/>
          </p:grpSpPr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E6C7CF69-EF48-4AB9-B399-2B92DF50A1D2}"/>
                  </a:ext>
                </a:extLst>
              </p:cNvPr>
              <p:cNvSpPr/>
              <p:nvPr/>
            </p:nvSpPr>
            <p:spPr>
              <a:xfrm>
                <a:off x="6096519" y="4182824"/>
                <a:ext cx="803691" cy="1382636"/>
              </a:xfrm>
              <a:custGeom>
                <a:avLst/>
                <a:gdLst>
                  <a:gd name="connsiteX0" fmla="*/ 0 w 803691"/>
                  <a:gd name="connsiteY0" fmla="*/ 0 h 1382636"/>
                  <a:gd name="connsiteX1" fmla="*/ 803691 w 803691"/>
                  <a:gd name="connsiteY1" fmla="*/ 0 h 1382636"/>
                  <a:gd name="connsiteX2" fmla="*/ 803690 w 803691"/>
                  <a:gd name="connsiteY2" fmla="*/ 997881 h 1382636"/>
                  <a:gd name="connsiteX3" fmla="*/ 668316 w 803691"/>
                  <a:gd name="connsiteY3" fmla="*/ 1133255 h 1382636"/>
                  <a:gd name="connsiteX4" fmla="*/ 668317 w 803691"/>
                  <a:gd name="connsiteY4" fmla="*/ 1133254 h 1382636"/>
                  <a:gd name="connsiteX5" fmla="*/ 532943 w 803691"/>
                  <a:gd name="connsiteY5" fmla="*/ 997880 h 1382636"/>
                  <a:gd name="connsiteX6" fmla="*/ 532943 w 803691"/>
                  <a:gd name="connsiteY6" fmla="*/ 772766 h 1382636"/>
                  <a:gd name="connsiteX7" fmla="*/ 504710 w 803691"/>
                  <a:gd name="connsiteY7" fmla="*/ 814641 h 1382636"/>
                  <a:gd name="connsiteX8" fmla="*/ 401845 w 803691"/>
                  <a:gd name="connsiteY8" fmla="*/ 857249 h 1382636"/>
                  <a:gd name="connsiteX9" fmla="*/ 298980 w 803691"/>
                  <a:gd name="connsiteY9" fmla="*/ 814641 h 1382636"/>
                  <a:gd name="connsiteX10" fmla="*/ 290946 w 803691"/>
                  <a:gd name="connsiteY10" fmla="*/ 802726 h 1382636"/>
                  <a:gd name="connsiteX11" fmla="*/ 290946 w 803691"/>
                  <a:gd name="connsiteY11" fmla="*/ 1237163 h 1382636"/>
                  <a:gd name="connsiteX12" fmla="*/ 145473 w 803691"/>
                  <a:gd name="connsiteY12" fmla="*/ 1382636 h 1382636"/>
                  <a:gd name="connsiteX13" fmla="*/ 0 w 803691"/>
                  <a:gd name="connsiteY13" fmla="*/ 1237163 h 1382636"/>
                  <a:gd name="connsiteX14" fmla="*/ 0 w 803691"/>
                  <a:gd name="connsiteY14" fmla="*/ 0 h 138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3691" h="1382636">
                    <a:moveTo>
                      <a:pt x="0" y="0"/>
                    </a:moveTo>
                    <a:lnTo>
                      <a:pt x="803691" y="0"/>
                    </a:lnTo>
                    <a:lnTo>
                      <a:pt x="803690" y="997881"/>
                    </a:lnTo>
                    <a:cubicBezTo>
                      <a:pt x="803690" y="1072646"/>
                      <a:pt x="743081" y="1133255"/>
                      <a:pt x="668316" y="1133255"/>
                    </a:cubicBezTo>
                    <a:lnTo>
                      <a:pt x="668317" y="1133254"/>
                    </a:lnTo>
                    <a:cubicBezTo>
                      <a:pt x="593552" y="1133254"/>
                      <a:pt x="532943" y="1072645"/>
                      <a:pt x="532943" y="997880"/>
                    </a:cubicBezTo>
                    <a:lnTo>
                      <a:pt x="532943" y="772766"/>
                    </a:lnTo>
                    <a:lnTo>
                      <a:pt x="504710" y="814641"/>
                    </a:lnTo>
                    <a:cubicBezTo>
                      <a:pt x="478385" y="840967"/>
                      <a:pt x="442017" y="857249"/>
                      <a:pt x="401845" y="857249"/>
                    </a:cubicBezTo>
                    <a:cubicBezTo>
                      <a:pt x="361674" y="857249"/>
                      <a:pt x="325306" y="840967"/>
                      <a:pt x="298980" y="814641"/>
                    </a:cubicBezTo>
                    <a:lnTo>
                      <a:pt x="290946" y="802726"/>
                    </a:lnTo>
                    <a:lnTo>
                      <a:pt x="290946" y="1237163"/>
                    </a:lnTo>
                    <a:cubicBezTo>
                      <a:pt x="290946" y="1317506"/>
                      <a:pt x="225816" y="1382636"/>
                      <a:pt x="145473" y="1382636"/>
                    </a:cubicBezTo>
                    <a:cubicBezTo>
                      <a:pt x="65130" y="1382636"/>
                      <a:pt x="0" y="1317506"/>
                      <a:pt x="0" y="123716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28DC11A-82C3-4B77-8E6A-80EA207ECA76}"/>
                  </a:ext>
                </a:extLst>
              </p:cNvPr>
              <p:cNvSpPr/>
              <p:nvPr/>
            </p:nvSpPr>
            <p:spPr>
              <a:xfrm>
                <a:off x="6619089" y="5345884"/>
                <a:ext cx="290946" cy="382644"/>
              </a:xfrm>
              <a:custGeom>
                <a:avLst/>
                <a:gdLst>
                  <a:gd name="connsiteX0" fmla="*/ 145473 w 290946"/>
                  <a:gd name="connsiteY0" fmla="*/ 0 h 382644"/>
                  <a:gd name="connsiteX1" fmla="*/ 290946 w 290946"/>
                  <a:gd name="connsiteY1" fmla="*/ 145473 h 382644"/>
                  <a:gd name="connsiteX2" fmla="*/ 290946 w 290946"/>
                  <a:gd name="connsiteY2" fmla="*/ 237171 h 382644"/>
                  <a:gd name="connsiteX3" fmla="*/ 145473 w 290946"/>
                  <a:gd name="connsiteY3" fmla="*/ 382644 h 382644"/>
                  <a:gd name="connsiteX4" fmla="*/ 0 w 290946"/>
                  <a:gd name="connsiteY4" fmla="*/ 237171 h 382644"/>
                  <a:gd name="connsiteX5" fmla="*/ 0 w 290946"/>
                  <a:gd name="connsiteY5" fmla="*/ 145473 h 382644"/>
                  <a:gd name="connsiteX6" fmla="*/ 145473 w 290946"/>
                  <a:gd name="connsiteY6" fmla="*/ 0 h 382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946" h="382644">
                    <a:moveTo>
                      <a:pt x="145473" y="0"/>
                    </a:moveTo>
                    <a:cubicBezTo>
                      <a:pt x="225816" y="0"/>
                      <a:pt x="290946" y="65130"/>
                      <a:pt x="290946" y="145473"/>
                    </a:cubicBezTo>
                    <a:lnTo>
                      <a:pt x="290946" y="237171"/>
                    </a:lnTo>
                    <a:cubicBezTo>
                      <a:pt x="290946" y="317514"/>
                      <a:pt x="225816" y="382644"/>
                      <a:pt x="145473" y="382644"/>
                    </a:cubicBezTo>
                    <a:cubicBezTo>
                      <a:pt x="65130" y="382644"/>
                      <a:pt x="0" y="317514"/>
                      <a:pt x="0" y="237171"/>
                    </a:cubicBezTo>
                    <a:lnTo>
                      <a:pt x="0" y="145473"/>
                    </a:lnTo>
                    <a:cubicBezTo>
                      <a:pt x="0" y="65130"/>
                      <a:pt x="65130" y="0"/>
                      <a:pt x="14547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5F11117-FA38-419E-8275-CC221CD33377}"/>
                  </a:ext>
                </a:extLst>
              </p:cNvPr>
              <p:cNvSpPr/>
              <p:nvPr/>
            </p:nvSpPr>
            <p:spPr>
              <a:xfrm>
                <a:off x="6096000" y="5653871"/>
                <a:ext cx="290946" cy="382644"/>
              </a:xfrm>
              <a:custGeom>
                <a:avLst/>
                <a:gdLst>
                  <a:gd name="connsiteX0" fmla="*/ 145473 w 290946"/>
                  <a:gd name="connsiteY0" fmla="*/ 0 h 382644"/>
                  <a:gd name="connsiteX1" fmla="*/ 290946 w 290946"/>
                  <a:gd name="connsiteY1" fmla="*/ 145473 h 382644"/>
                  <a:gd name="connsiteX2" fmla="*/ 290946 w 290946"/>
                  <a:gd name="connsiteY2" fmla="*/ 237171 h 382644"/>
                  <a:gd name="connsiteX3" fmla="*/ 145473 w 290946"/>
                  <a:gd name="connsiteY3" fmla="*/ 382644 h 382644"/>
                  <a:gd name="connsiteX4" fmla="*/ 0 w 290946"/>
                  <a:gd name="connsiteY4" fmla="*/ 237171 h 382644"/>
                  <a:gd name="connsiteX5" fmla="*/ 0 w 290946"/>
                  <a:gd name="connsiteY5" fmla="*/ 145473 h 382644"/>
                  <a:gd name="connsiteX6" fmla="*/ 145473 w 290946"/>
                  <a:gd name="connsiteY6" fmla="*/ 0 h 382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946" h="382644">
                    <a:moveTo>
                      <a:pt x="145473" y="0"/>
                    </a:moveTo>
                    <a:cubicBezTo>
                      <a:pt x="225816" y="0"/>
                      <a:pt x="290946" y="65130"/>
                      <a:pt x="290946" y="145473"/>
                    </a:cubicBezTo>
                    <a:lnTo>
                      <a:pt x="290946" y="237171"/>
                    </a:lnTo>
                    <a:cubicBezTo>
                      <a:pt x="290946" y="317514"/>
                      <a:pt x="225816" y="382644"/>
                      <a:pt x="145473" y="382644"/>
                    </a:cubicBezTo>
                    <a:cubicBezTo>
                      <a:pt x="65130" y="382644"/>
                      <a:pt x="0" y="317514"/>
                      <a:pt x="0" y="237171"/>
                    </a:cubicBezTo>
                    <a:lnTo>
                      <a:pt x="0" y="145473"/>
                    </a:lnTo>
                    <a:cubicBezTo>
                      <a:pt x="0" y="65130"/>
                      <a:pt x="65130" y="0"/>
                      <a:pt x="14547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273E3971-88F7-4328-806D-78AE935CD2AA}"/>
                </a:ext>
              </a:extLst>
            </p:cNvPr>
            <p:cNvGrpSpPr/>
            <p:nvPr/>
          </p:nvGrpSpPr>
          <p:grpSpPr>
            <a:xfrm>
              <a:off x="8686701" y="1417216"/>
              <a:ext cx="2556166" cy="2765608"/>
              <a:chOff x="8686701" y="1417216"/>
              <a:chExt cx="2556166" cy="2765608"/>
            </a:xfrm>
            <a:grpFill/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A9D21901-207E-46FC-9789-36736606567C}"/>
                  </a:ext>
                </a:extLst>
              </p:cNvPr>
              <p:cNvSpPr/>
              <p:nvPr/>
            </p:nvSpPr>
            <p:spPr>
              <a:xfrm>
                <a:off x="9606714" y="1524067"/>
                <a:ext cx="193799" cy="727261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53" name="Rectangle: Rounded Corners 11">
                <a:extLst>
                  <a:ext uri="{FF2B5EF4-FFF2-40B4-BE49-F238E27FC236}">
                    <a16:creationId xmlns:a16="http://schemas.microsoft.com/office/drawing/2014/main" id="{3F029303-9782-4762-948C-2CE08B0A1FDA}"/>
                  </a:ext>
                </a:extLst>
              </p:cNvPr>
              <p:cNvSpPr/>
              <p:nvPr/>
            </p:nvSpPr>
            <p:spPr>
              <a:xfrm>
                <a:off x="9086465" y="1417216"/>
                <a:ext cx="1234296" cy="437121"/>
              </a:xfrm>
              <a:custGeom>
                <a:avLst/>
                <a:gdLst>
                  <a:gd name="connsiteX0" fmla="*/ 0 w 2466109"/>
                  <a:gd name="connsiteY0" fmla="*/ 429492 h 858983"/>
                  <a:gd name="connsiteX1" fmla="*/ 429492 w 2466109"/>
                  <a:gd name="connsiteY1" fmla="*/ 0 h 858983"/>
                  <a:gd name="connsiteX2" fmla="*/ 2036618 w 2466109"/>
                  <a:gd name="connsiteY2" fmla="*/ 0 h 858983"/>
                  <a:gd name="connsiteX3" fmla="*/ 2466110 w 2466109"/>
                  <a:gd name="connsiteY3" fmla="*/ 429492 h 858983"/>
                  <a:gd name="connsiteX4" fmla="*/ 2466109 w 2466109"/>
                  <a:gd name="connsiteY4" fmla="*/ 429492 h 858983"/>
                  <a:gd name="connsiteX5" fmla="*/ 2036617 w 2466109"/>
                  <a:gd name="connsiteY5" fmla="*/ 858984 h 858983"/>
                  <a:gd name="connsiteX6" fmla="*/ 429492 w 2466109"/>
                  <a:gd name="connsiteY6" fmla="*/ 858983 h 858983"/>
                  <a:gd name="connsiteX7" fmla="*/ 0 w 2466109"/>
                  <a:gd name="connsiteY7" fmla="*/ 429491 h 858983"/>
                  <a:gd name="connsiteX8" fmla="*/ 0 w 2466109"/>
                  <a:gd name="connsiteY8" fmla="*/ 429492 h 858983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3231"/>
                  <a:gd name="connsiteX1" fmla="*/ 498765 w 2466110"/>
                  <a:gd name="connsiteY1" fmla="*/ 0 h 873231"/>
                  <a:gd name="connsiteX2" fmla="*/ 2036618 w 2466110"/>
                  <a:gd name="connsiteY2" fmla="*/ 13855 h 873231"/>
                  <a:gd name="connsiteX3" fmla="*/ 2466110 w 2466110"/>
                  <a:gd name="connsiteY3" fmla="*/ 443347 h 873231"/>
                  <a:gd name="connsiteX4" fmla="*/ 2466109 w 2466110"/>
                  <a:gd name="connsiteY4" fmla="*/ 443347 h 873231"/>
                  <a:gd name="connsiteX5" fmla="*/ 2036617 w 2466110"/>
                  <a:gd name="connsiteY5" fmla="*/ 872839 h 873231"/>
                  <a:gd name="connsiteX6" fmla="*/ 1371599 w 2466110"/>
                  <a:gd name="connsiteY6" fmla="*/ 734293 h 873231"/>
                  <a:gd name="connsiteX7" fmla="*/ 429492 w 2466110"/>
                  <a:gd name="connsiteY7" fmla="*/ 872838 h 873231"/>
                  <a:gd name="connsiteX8" fmla="*/ 0 w 2466110"/>
                  <a:gd name="connsiteY8" fmla="*/ 443346 h 873231"/>
                  <a:gd name="connsiteX9" fmla="*/ 0 w 2466110"/>
                  <a:gd name="connsiteY9" fmla="*/ 443347 h 873231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110" h="873363">
                    <a:moveTo>
                      <a:pt x="0" y="443347"/>
                    </a:moveTo>
                    <a:cubicBezTo>
                      <a:pt x="0" y="206145"/>
                      <a:pt x="261563" y="0"/>
                      <a:pt x="498765" y="0"/>
                    </a:cubicBezTo>
                    <a:cubicBezTo>
                      <a:pt x="1440874" y="337127"/>
                      <a:pt x="1524000" y="9237"/>
                      <a:pt x="2036618" y="13855"/>
                    </a:cubicBezTo>
                    <a:cubicBezTo>
                      <a:pt x="2273820" y="13855"/>
                      <a:pt x="2466110" y="206145"/>
                      <a:pt x="2466110" y="443347"/>
                    </a:cubicBezTo>
                    <a:lnTo>
                      <a:pt x="2466109" y="443347"/>
                    </a:lnTo>
                    <a:cubicBezTo>
                      <a:pt x="2466109" y="680549"/>
                      <a:pt x="2273819" y="872839"/>
                      <a:pt x="2036617" y="872839"/>
                    </a:cubicBezTo>
                    <a:cubicBezTo>
                      <a:pt x="1824181" y="882075"/>
                      <a:pt x="1625598" y="766620"/>
                      <a:pt x="1371599" y="734293"/>
                    </a:cubicBezTo>
                    <a:cubicBezTo>
                      <a:pt x="1015999" y="766620"/>
                      <a:pt x="743528" y="826656"/>
                      <a:pt x="429492" y="872838"/>
                    </a:cubicBezTo>
                    <a:cubicBezTo>
                      <a:pt x="192290" y="872838"/>
                      <a:pt x="0" y="680548"/>
                      <a:pt x="0" y="443346"/>
                    </a:cubicBezTo>
                    <a:lnTo>
                      <a:pt x="0" y="4433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2E85580-88AB-44C8-A740-B75A8A8A3264}"/>
                  </a:ext>
                </a:extLst>
              </p:cNvPr>
              <p:cNvSpPr/>
              <p:nvPr/>
            </p:nvSpPr>
            <p:spPr>
              <a:xfrm rot="10800000">
                <a:off x="8817801" y="2315599"/>
                <a:ext cx="1892380" cy="1576551"/>
              </a:xfrm>
              <a:custGeom>
                <a:avLst/>
                <a:gdLst>
                  <a:gd name="connsiteX0" fmla="*/ 1744650 w 1892380"/>
                  <a:gd name="connsiteY0" fmla="*/ 1576551 h 1576551"/>
                  <a:gd name="connsiteX1" fmla="*/ 0 w 1892380"/>
                  <a:gd name="connsiteY1" fmla="*/ 1576551 h 1576551"/>
                  <a:gd name="connsiteX2" fmla="*/ 0 w 1892380"/>
                  <a:gd name="connsiteY2" fmla="*/ 690189 h 1576551"/>
                  <a:gd name="connsiteX3" fmla="*/ 934789 w 1892380"/>
                  <a:gd name="connsiteY3" fmla="*/ 690189 h 1576551"/>
                  <a:gd name="connsiteX4" fmla="*/ 934789 w 1892380"/>
                  <a:gd name="connsiteY4" fmla="*/ 159602 h 1576551"/>
                  <a:gd name="connsiteX5" fmla="*/ 1094391 w 1892380"/>
                  <a:gd name="connsiteY5" fmla="*/ 0 h 1576551"/>
                  <a:gd name="connsiteX6" fmla="*/ 1732778 w 1892380"/>
                  <a:gd name="connsiteY6" fmla="*/ 0 h 1576551"/>
                  <a:gd name="connsiteX7" fmla="*/ 1892380 w 1892380"/>
                  <a:gd name="connsiteY7" fmla="*/ 159602 h 1576551"/>
                  <a:gd name="connsiteX8" fmla="*/ 1892380 w 1892380"/>
                  <a:gd name="connsiteY8" fmla="*/ 837919 h 1576551"/>
                  <a:gd name="connsiteX9" fmla="*/ 1892380 w 1892380"/>
                  <a:gd name="connsiteY9" fmla="*/ 1380378 h 1576551"/>
                  <a:gd name="connsiteX10" fmla="*/ 1892380 w 1892380"/>
                  <a:gd name="connsiteY10" fmla="*/ 1428821 h 1576551"/>
                  <a:gd name="connsiteX11" fmla="*/ 1744650 w 1892380"/>
                  <a:gd name="connsiteY11" fmla="*/ 1576551 h 157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380" h="1576551">
                    <a:moveTo>
                      <a:pt x="1744650" y="1576551"/>
                    </a:moveTo>
                    <a:lnTo>
                      <a:pt x="0" y="1576551"/>
                    </a:lnTo>
                    <a:lnTo>
                      <a:pt x="0" y="690189"/>
                    </a:lnTo>
                    <a:lnTo>
                      <a:pt x="934789" y="690189"/>
                    </a:lnTo>
                    <a:lnTo>
                      <a:pt x="934789" y="159602"/>
                    </a:lnTo>
                    <a:cubicBezTo>
                      <a:pt x="934789" y="71456"/>
                      <a:pt x="1006245" y="0"/>
                      <a:pt x="1094391" y="0"/>
                    </a:cubicBezTo>
                    <a:lnTo>
                      <a:pt x="1732778" y="0"/>
                    </a:lnTo>
                    <a:cubicBezTo>
                      <a:pt x="1820924" y="0"/>
                      <a:pt x="1892380" y="71456"/>
                      <a:pt x="1892380" y="159602"/>
                    </a:cubicBezTo>
                    <a:lnTo>
                      <a:pt x="1892380" y="837919"/>
                    </a:lnTo>
                    <a:lnTo>
                      <a:pt x="1892380" y="1380378"/>
                    </a:lnTo>
                    <a:lnTo>
                      <a:pt x="1892380" y="1428821"/>
                    </a:lnTo>
                    <a:cubicBezTo>
                      <a:pt x="1892380" y="1510410"/>
                      <a:pt x="1826239" y="1576551"/>
                      <a:pt x="1744650" y="15765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014FDF63-5E5C-4402-8D08-EE71B2CA81A1}"/>
                  </a:ext>
                </a:extLst>
              </p:cNvPr>
              <p:cNvSpPr/>
              <p:nvPr/>
            </p:nvSpPr>
            <p:spPr>
              <a:xfrm>
                <a:off x="8686701" y="3733047"/>
                <a:ext cx="1219790" cy="44977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32FDF590-6791-4CF9-BF8B-C2439DD544C6}"/>
                  </a:ext>
                </a:extLst>
              </p:cNvPr>
              <p:cNvSpPr/>
              <p:nvPr/>
            </p:nvSpPr>
            <p:spPr>
              <a:xfrm rot="5400000">
                <a:off x="10408084" y="2533890"/>
                <a:ext cx="1219790" cy="44977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BF261A76-6978-449F-9E80-6B082F216D15}"/>
                  </a:ext>
                </a:extLst>
              </p:cNvPr>
              <p:cNvSpPr/>
              <p:nvPr/>
            </p:nvSpPr>
            <p:spPr>
              <a:xfrm>
                <a:off x="8817799" y="3873007"/>
                <a:ext cx="596365" cy="21989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587D8AF7-AD51-415A-9303-F8EC68F9711C}"/>
                  </a:ext>
                </a:extLst>
              </p:cNvPr>
              <p:cNvSpPr/>
              <p:nvPr/>
            </p:nvSpPr>
            <p:spPr>
              <a:xfrm>
                <a:off x="9295711" y="2174045"/>
                <a:ext cx="841828" cy="26788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6D31A7A9-DD85-46F4-881F-9C5542CF3637}"/>
              </a:ext>
            </a:extLst>
          </p:cNvPr>
          <p:cNvSpPr/>
          <p:nvPr/>
        </p:nvSpPr>
        <p:spPr>
          <a:xfrm>
            <a:off x="1471131" y="4745587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288532A-0122-4AD1-85A7-6AF6687F51D5}"/>
              </a:ext>
            </a:extLst>
          </p:cNvPr>
          <p:cNvSpPr txBox="1"/>
          <p:nvPr/>
        </p:nvSpPr>
        <p:spPr>
          <a:xfrm>
            <a:off x="1927689" y="4961426"/>
            <a:ext cx="1398899" cy="33436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algn="ctr" defTabSz="229194"/>
            <a:r>
              <a:rPr lang="en-US" sz="1704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0D2EAE5-C6EE-43FA-8014-B3ACC9D91490}"/>
              </a:ext>
            </a:extLst>
          </p:cNvPr>
          <p:cNvSpPr txBox="1"/>
          <p:nvPr/>
        </p:nvSpPr>
        <p:spPr>
          <a:xfrm>
            <a:off x="1649555" y="5259078"/>
            <a:ext cx="1955167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algn="ctr"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97A0A89C-FEEB-4680-BFF2-36756831D854}"/>
              </a:ext>
            </a:extLst>
          </p:cNvPr>
          <p:cNvSpPr/>
          <p:nvPr/>
        </p:nvSpPr>
        <p:spPr>
          <a:xfrm>
            <a:off x="4957952" y="4745587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505BADA-E4BF-4594-BAC9-F3EA304DA31A}"/>
              </a:ext>
            </a:extLst>
          </p:cNvPr>
          <p:cNvSpPr txBox="1"/>
          <p:nvPr/>
        </p:nvSpPr>
        <p:spPr>
          <a:xfrm>
            <a:off x="5414510" y="4961426"/>
            <a:ext cx="1398899" cy="33436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algn="ctr" defTabSz="229194"/>
            <a:r>
              <a:rPr lang="en-US" sz="1704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9A392D7-9438-40E3-8C73-5421D47F3D39}"/>
              </a:ext>
            </a:extLst>
          </p:cNvPr>
          <p:cNvSpPr txBox="1"/>
          <p:nvPr/>
        </p:nvSpPr>
        <p:spPr>
          <a:xfrm>
            <a:off x="5136376" y="5259078"/>
            <a:ext cx="1955167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algn="ctr"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E50DAF02-DC62-4D37-BE8F-4EF197918832}"/>
              </a:ext>
            </a:extLst>
          </p:cNvPr>
          <p:cNvSpPr/>
          <p:nvPr/>
        </p:nvSpPr>
        <p:spPr>
          <a:xfrm>
            <a:off x="8444773" y="4745587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034D3D5-FC94-45BB-BD4F-61092F85FDD1}"/>
              </a:ext>
            </a:extLst>
          </p:cNvPr>
          <p:cNvSpPr txBox="1"/>
          <p:nvPr/>
        </p:nvSpPr>
        <p:spPr>
          <a:xfrm>
            <a:off x="8901331" y="4961426"/>
            <a:ext cx="1398899" cy="33436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algn="ctr" defTabSz="229194"/>
            <a:r>
              <a:rPr lang="en-US" sz="1704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54E4C07-F2E4-4573-984C-3EDB69C3FE1B}"/>
              </a:ext>
            </a:extLst>
          </p:cNvPr>
          <p:cNvSpPr txBox="1"/>
          <p:nvPr/>
        </p:nvSpPr>
        <p:spPr>
          <a:xfrm>
            <a:off x="8623197" y="5259078"/>
            <a:ext cx="1955167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algn="ctr"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FFDCC0D-FDAD-48D4-8CFE-0C5EC114238D}"/>
              </a:ext>
            </a:extLst>
          </p:cNvPr>
          <p:cNvSpPr txBox="1"/>
          <p:nvPr/>
        </p:nvSpPr>
        <p:spPr>
          <a:xfrm>
            <a:off x="3512695" y="1239047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DAEB5E-F999-15F0-A2E2-1121AB409E64}"/>
              </a:ext>
            </a:extLst>
          </p:cNvPr>
          <p:cNvCxnSpPr>
            <a:cxnSpLocks/>
            <a:stCxn id="68" idx="0"/>
          </p:cNvCxnSpPr>
          <p:nvPr/>
        </p:nvCxnSpPr>
        <p:spPr>
          <a:xfrm flipV="1">
            <a:off x="9535123" y="4033520"/>
            <a:ext cx="0" cy="712067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6BFBCF1-CC7E-7344-CE0E-573E3513E5B2}"/>
              </a:ext>
            </a:extLst>
          </p:cNvPr>
          <p:cNvCxnSpPr>
            <a:cxnSpLocks/>
          </p:cNvCxnSpPr>
          <p:nvPr/>
        </p:nvCxnSpPr>
        <p:spPr>
          <a:xfrm flipV="1">
            <a:off x="6048302" y="4033520"/>
            <a:ext cx="0" cy="712067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609F41E-7139-9153-6BA1-80E503595E41}"/>
              </a:ext>
            </a:extLst>
          </p:cNvPr>
          <p:cNvCxnSpPr>
            <a:cxnSpLocks/>
          </p:cNvCxnSpPr>
          <p:nvPr/>
        </p:nvCxnSpPr>
        <p:spPr>
          <a:xfrm flipV="1">
            <a:off x="2561481" y="4033520"/>
            <a:ext cx="0" cy="712067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330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4D16E7E-FEFE-46A2-A7FF-73CB5311CE48}"/>
              </a:ext>
            </a:extLst>
          </p:cNvPr>
          <p:cNvGrpSpPr/>
          <p:nvPr/>
        </p:nvGrpSpPr>
        <p:grpSpPr>
          <a:xfrm flipH="1">
            <a:off x="-24379" y="1086184"/>
            <a:ext cx="3622389" cy="5771816"/>
            <a:chOff x="8569611" y="869609"/>
            <a:chExt cx="3622389" cy="5771816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5A7CBA7-B805-446F-9C34-5188A0346E23}"/>
                </a:ext>
              </a:extLst>
            </p:cNvPr>
            <p:cNvGrpSpPr/>
            <p:nvPr/>
          </p:nvGrpSpPr>
          <p:grpSpPr>
            <a:xfrm flipH="1">
              <a:off x="8569611" y="3763940"/>
              <a:ext cx="1861105" cy="1502089"/>
              <a:chOff x="1874298" y="4325570"/>
              <a:chExt cx="1811004" cy="1461653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5272BAC5-3C55-43A3-86A5-31BBC898F929}"/>
                  </a:ext>
                </a:extLst>
              </p:cNvPr>
              <p:cNvGrpSpPr/>
              <p:nvPr/>
            </p:nvGrpSpPr>
            <p:grpSpPr>
              <a:xfrm>
                <a:off x="1874298" y="4391201"/>
                <a:ext cx="1811004" cy="1396022"/>
                <a:chOff x="9678384" y="4594818"/>
                <a:chExt cx="1477122" cy="1138647"/>
              </a:xfrm>
            </p:grpSpPr>
            <p:sp>
              <p:nvSpPr>
                <p:cNvPr id="74" name="Shape 2093">
                  <a:extLst>
                    <a:ext uri="{FF2B5EF4-FFF2-40B4-BE49-F238E27FC236}">
                      <a16:creationId xmlns:a16="http://schemas.microsoft.com/office/drawing/2014/main" id="{097696A0-3A9C-4DB7-A473-E3633B2C7056}"/>
                    </a:ext>
                  </a:extLst>
                </p:cNvPr>
                <p:cNvSpPr/>
                <p:nvPr/>
              </p:nvSpPr>
              <p:spPr>
                <a:xfrm>
                  <a:off x="9834958" y="4889836"/>
                  <a:ext cx="1163786" cy="8163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10" extrusionOk="0">
                      <a:moveTo>
                        <a:pt x="1148" y="18936"/>
                      </a:moveTo>
                      <a:lnTo>
                        <a:pt x="0" y="0"/>
                      </a:lnTo>
                      <a:lnTo>
                        <a:pt x="21600" y="60"/>
                      </a:lnTo>
                      <a:lnTo>
                        <a:pt x="20137" y="18999"/>
                      </a:lnTo>
                      <a:cubicBezTo>
                        <a:pt x="17349" y="20563"/>
                        <a:pt x="14313" y="21416"/>
                        <a:pt x="11227" y="21502"/>
                      </a:cubicBezTo>
                      <a:cubicBezTo>
                        <a:pt x="7741" y="21600"/>
                        <a:pt x="4289" y="20721"/>
                        <a:pt x="1148" y="18936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000000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75" name="Shape 2094">
                  <a:extLst>
                    <a:ext uri="{FF2B5EF4-FFF2-40B4-BE49-F238E27FC236}">
                      <a16:creationId xmlns:a16="http://schemas.microsoft.com/office/drawing/2014/main" id="{E553FCE6-3C43-442F-A7BD-CC0725E933A8}"/>
                    </a:ext>
                  </a:extLst>
                </p:cNvPr>
                <p:cNvSpPr/>
                <p:nvPr/>
              </p:nvSpPr>
              <p:spPr>
                <a:xfrm>
                  <a:off x="9896867" y="5471850"/>
                  <a:ext cx="1027351" cy="261615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76" name="Shape 2095">
                  <a:extLst>
                    <a:ext uri="{FF2B5EF4-FFF2-40B4-BE49-F238E27FC236}">
                      <a16:creationId xmlns:a16="http://schemas.microsoft.com/office/drawing/2014/main" id="{4A4A17CD-820C-44E5-9EA4-53D9732EE960}"/>
                    </a:ext>
                  </a:extLst>
                </p:cNvPr>
                <p:cNvSpPr/>
                <p:nvPr/>
              </p:nvSpPr>
              <p:spPr>
                <a:xfrm>
                  <a:off x="9678384" y="4680446"/>
                  <a:ext cx="1476993" cy="261615"/>
                </a:xfrm>
                <a:prstGeom prst="ellipse">
                  <a:avLst/>
                </a:prstGeom>
                <a:solidFill>
                  <a:schemeClr val="tx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77" name="Shape 2096">
                  <a:extLst>
                    <a:ext uri="{FF2B5EF4-FFF2-40B4-BE49-F238E27FC236}">
                      <a16:creationId xmlns:a16="http://schemas.microsoft.com/office/drawing/2014/main" id="{004F4747-657F-4FD6-9A60-DE5FDCA270E9}"/>
                    </a:ext>
                  </a:extLst>
                </p:cNvPr>
                <p:cNvSpPr/>
                <p:nvPr/>
              </p:nvSpPr>
              <p:spPr>
                <a:xfrm>
                  <a:off x="9678524" y="4728574"/>
                  <a:ext cx="1476982" cy="79634"/>
                </a:xfrm>
                <a:prstGeom prst="rect">
                  <a:avLst/>
                </a:prstGeom>
                <a:solidFill>
                  <a:schemeClr val="tx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78" name="Shape 2097">
                  <a:extLst>
                    <a:ext uri="{FF2B5EF4-FFF2-40B4-BE49-F238E27FC236}">
                      <a16:creationId xmlns:a16="http://schemas.microsoft.com/office/drawing/2014/main" id="{CB0E52D0-4284-4A42-B2EA-5820BEE132BE}"/>
                    </a:ext>
                  </a:extLst>
                </p:cNvPr>
                <p:cNvSpPr/>
                <p:nvPr/>
              </p:nvSpPr>
              <p:spPr>
                <a:xfrm>
                  <a:off x="9678384" y="4594818"/>
                  <a:ext cx="1476993" cy="261615"/>
                </a:xfrm>
                <a:prstGeom prst="ellipse">
                  <a:avLst/>
                </a:prstGeom>
                <a:solidFill>
                  <a:schemeClr val="tx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79" name="Shape 2098">
                  <a:extLst>
                    <a:ext uri="{FF2B5EF4-FFF2-40B4-BE49-F238E27FC236}">
                      <a16:creationId xmlns:a16="http://schemas.microsoft.com/office/drawing/2014/main" id="{675E379F-9101-4A0B-A7DE-5B1F9008C0E7}"/>
                    </a:ext>
                  </a:extLst>
                </p:cNvPr>
                <p:cNvSpPr/>
                <p:nvPr/>
              </p:nvSpPr>
              <p:spPr>
                <a:xfrm>
                  <a:off x="9809160" y="4617982"/>
                  <a:ext cx="1215440" cy="21528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4EE18747-958A-43E2-9878-FDC063CFB338}"/>
                  </a:ext>
                </a:extLst>
              </p:cNvPr>
              <p:cNvGrpSpPr/>
              <p:nvPr/>
            </p:nvGrpSpPr>
            <p:grpSpPr>
              <a:xfrm>
                <a:off x="2007086" y="4325570"/>
                <a:ext cx="1490173" cy="396756"/>
                <a:chOff x="1857371" y="5092448"/>
                <a:chExt cx="1355798" cy="720153"/>
              </a:xfrm>
            </p:grpSpPr>
            <p:sp>
              <p:nvSpPr>
                <p:cNvPr id="36" name="Freeform 19">
                  <a:extLst>
                    <a:ext uri="{FF2B5EF4-FFF2-40B4-BE49-F238E27FC236}">
                      <a16:creationId xmlns:a16="http://schemas.microsoft.com/office/drawing/2014/main" id="{AD132364-5945-4EAB-B1C8-4104C9825F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0844" y="5353320"/>
                  <a:ext cx="1342325" cy="459281"/>
                </a:xfrm>
                <a:custGeom>
                  <a:avLst/>
                  <a:gdLst>
                    <a:gd name="T0" fmla="*/ 1096 w 1096"/>
                    <a:gd name="T1" fmla="*/ 83 h 375"/>
                    <a:gd name="T2" fmla="*/ 806 w 1096"/>
                    <a:gd name="T3" fmla="*/ 367 h 375"/>
                    <a:gd name="T4" fmla="*/ 210 w 1096"/>
                    <a:gd name="T5" fmla="*/ 375 h 375"/>
                    <a:gd name="T6" fmla="*/ 0 w 1096"/>
                    <a:gd name="T7" fmla="*/ 80 h 375"/>
                    <a:gd name="T8" fmla="*/ 111 w 1096"/>
                    <a:gd name="T9" fmla="*/ 0 h 375"/>
                    <a:gd name="T10" fmla="*/ 1096 w 1096"/>
                    <a:gd name="T11" fmla="*/ 83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96" h="375">
                      <a:moveTo>
                        <a:pt x="1096" y="83"/>
                      </a:moveTo>
                      <a:lnTo>
                        <a:pt x="806" y="367"/>
                      </a:lnTo>
                      <a:lnTo>
                        <a:pt x="210" y="375"/>
                      </a:lnTo>
                      <a:lnTo>
                        <a:pt x="0" y="80"/>
                      </a:lnTo>
                      <a:lnTo>
                        <a:pt x="111" y="0"/>
                      </a:lnTo>
                      <a:lnTo>
                        <a:pt x="1096" y="83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37" name="Freeform 20">
                  <a:extLst>
                    <a:ext uri="{FF2B5EF4-FFF2-40B4-BE49-F238E27FC236}">
                      <a16:creationId xmlns:a16="http://schemas.microsoft.com/office/drawing/2014/main" id="{40897EE6-F37C-4FF5-9003-386B9F2E3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0844" y="5353320"/>
                  <a:ext cx="1342325" cy="459281"/>
                </a:xfrm>
                <a:custGeom>
                  <a:avLst/>
                  <a:gdLst>
                    <a:gd name="T0" fmla="*/ 1096 w 1096"/>
                    <a:gd name="T1" fmla="*/ 83 h 375"/>
                    <a:gd name="T2" fmla="*/ 806 w 1096"/>
                    <a:gd name="T3" fmla="*/ 367 h 375"/>
                    <a:gd name="T4" fmla="*/ 210 w 1096"/>
                    <a:gd name="T5" fmla="*/ 375 h 375"/>
                    <a:gd name="T6" fmla="*/ 0 w 1096"/>
                    <a:gd name="T7" fmla="*/ 80 h 375"/>
                    <a:gd name="T8" fmla="*/ 111 w 1096"/>
                    <a:gd name="T9" fmla="*/ 0 h 375"/>
                    <a:gd name="T10" fmla="*/ 1096 w 1096"/>
                    <a:gd name="T11" fmla="*/ 83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96" h="375">
                      <a:moveTo>
                        <a:pt x="1096" y="83"/>
                      </a:moveTo>
                      <a:lnTo>
                        <a:pt x="806" y="367"/>
                      </a:lnTo>
                      <a:lnTo>
                        <a:pt x="210" y="375"/>
                      </a:lnTo>
                      <a:lnTo>
                        <a:pt x="0" y="80"/>
                      </a:lnTo>
                      <a:lnTo>
                        <a:pt x="111" y="0"/>
                      </a:lnTo>
                      <a:lnTo>
                        <a:pt x="1096" y="8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39" name="Freeform 29">
                  <a:extLst>
                    <a:ext uri="{FF2B5EF4-FFF2-40B4-BE49-F238E27FC236}">
                      <a16:creationId xmlns:a16="http://schemas.microsoft.com/office/drawing/2014/main" id="{1064F74D-82A9-4BA1-9B46-E95A94CC05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1109" y="5208799"/>
                  <a:ext cx="602577" cy="221680"/>
                </a:xfrm>
                <a:custGeom>
                  <a:avLst/>
                  <a:gdLst>
                    <a:gd name="T0" fmla="*/ 154 w 489"/>
                    <a:gd name="T1" fmla="*/ 0 h 180"/>
                    <a:gd name="T2" fmla="*/ 0 w 489"/>
                    <a:gd name="T3" fmla="*/ 30 h 180"/>
                    <a:gd name="T4" fmla="*/ 15 w 489"/>
                    <a:gd name="T5" fmla="*/ 38 h 180"/>
                    <a:gd name="T6" fmla="*/ 14 w 489"/>
                    <a:gd name="T7" fmla="*/ 39 h 180"/>
                    <a:gd name="T8" fmla="*/ 174 w 489"/>
                    <a:gd name="T9" fmla="*/ 115 h 180"/>
                    <a:gd name="T10" fmla="*/ 216 w 489"/>
                    <a:gd name="T11" fmla="*/ 157 h 180"/>
                    <a:gd name="T12" fmla="*/ 489 w 489"/>
                    <a:gd name="T13" fmla="*/ 180 h 180"/>
                    <a:gd name="T14" fmla="*/ 168 w 489"/>
                    <a:gd name="T15" fmla="*/ 28 h 180"/>
                    <a:gd name="T16" fmla="*/ 154 w 489"/>
                    <a:gd name="T17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9" h="180">
                      <a:moveTo>
                        <a:pt x="154" y="0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74" y="115"/>
                        <a:pt x="174" y="115"/>
                        <a:pt x="174" y="115"/>
                      </a:cubicBezTo>
                      <a:cubicBezTo>
                        <a:pt x="193" y="124"/>
                        <a:pt x="207" y="139"/>
                        <a:pt x="216" y="157"/>
                      </a:cubicBezTo>
                      <a:cubicBezTo>
                        <a:pt x="489" y="180"/>
                        <a:pt x="489" y="180"/>
                        <a:pt x="489" y="180"/>
                      </a:cubicBezTo>
                      <a:cubicBezTo>
                        <a:pt x="168" y="28"/>
                        <a:pt x="168" y="28"/>
                        <a:pt x="168" y="28"/>
                      </a:cubicBezTo>
                      <a:cubicBezTo>
                        <a:pt x="154" y="0"/>
                        <a:pt x="154" y="0"/>
                        <a:pt x="154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40" name="Freeform 30">
                  <a:extLst>
                    <a:ext uri="{FF2B5EF4-FFF2-40B4-BE49-F238E27FC236}">
                      <a16:creationId xmlns:a16="http://schemas.microsoft.com/office/drawing/2014/main" id="{F632E603-E73C-4B91-B1DF-CAE7147DBB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4315" y="5164708"/>
                  <a:ext cx="689534" cy="282918"/>
                </a:xfrm>
                <a:custGeom>
                  <a:avLst/>
                  <a:gdLst>
                    <a:gd name="T0" fmla="*/ 185 w 559"/>
                    <a:gd name="T1" fmla="*/ 0 h 230"/>
                    <a:gd name="T2" fmla="*/ 0 w 559"/>
                    <a:gd name="T3" fmla="*/ 36 h 230"/>
                    <a:gd name="T4" fmla="*/ 14 w 559"/>
                    <a:gd name="T5" fmla="*/ 64 h 230"/>
                    <a:gd name="T6" fmla="*/ 335 w 559"/>
                    <a:gd name="T7" fmla="*/ 216 h 230"/>
                    <a:gd name="T8" fmla="*/ 503 w 559"/>
                    <a:gd name="T9" fmla="*/ 230 h 230"/>
                    <a:gd name="T10" fmla="*/ 559 w 559"/>
                    <a:gd name="T11" fmla="*/ 219 h 230"/>
                    <a:gd name="T12" fmla="*/ 185 w 559"/>
                    <a:gd name="T13" fmla="*/ 0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9" h="230">
                      <a:moveTo>
                        <a:pt x="185" y="0"/>
                      </a:move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335" y="216"/>
                        <a:pt x="335" y="216"/>
                        <a:pt x="335" y="216"/>
                      </a:cubicBezTo>
                      <a:cubicBezTo>
                        <a:pt x="503" y="230"/>
                        <a:pt x="503" y="230"/>
                        <a:pt x="503" y="230"/>
                      </a:cubicBezTo>
                      <a:cubicBezTo>
                        <a:pt x="519" y="225"/>
                        <a:pt x="538" y="222"/>
                        <a:pt x="559" y="219"/>
                      </a:cubicBezTo>
                      <a:cubicBezTo>
                        <a:pt x="185" y="0"/>
                        <a:pt x="185" y="0"/>
                        <a:pt x="185" y="0"/>
                      </a:cubicBezTo>
                    </a:path>
                  </a:pathLst>
                </a:custGeom>
                <a:solidFill>
                  <a:srgbClr val="D7B5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41" name="Freeform 31">
                  <a:extLst>
                    <a:ext uri="{FF2B5EF4-FFF2-40B4-BE49-F238E27FC236}">
                      <a16:creationId xmlns:a16="http://schemas.microsoft.com/office/drawing/2014/main" id="{8FEF0A1D-4E17-4355-BA1C-CC937F0C13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344821" y="5092448"/>
                  <a:ext cx="445809" cy="153094"/>
                </a:xfrm>
                <a:custGeom>
                  <a:avLst/>
                  <a:gdLst>
                    <a:gd name="T0" fmla="*/ 264 w 364"/>
                    <a:gd name="T1" fmla="*/ 0 h 125"/>
                    <a:gd name="T2" fmla="*/ 0 w 364"/>
                    <a:gd name="T3" fmla="*/ 114 h 125"/>
                    <a:gd name="T4" fmla="*/ 22 w 364"/>
                    <a:gd name="T5" fmla="*/ 125 h 125"/>
                    <a:gd name="T6" fmla="*/ 177 w 364"/>
                    <a:gd name="T7" fmla="*/ 95 h 125"/>
                    <a:gd name="T8" fmla="*/ 364 w 364"/>
                    <a:gd name="T9" fmla="*/ 59 h 125"/>
                    <a:gd name="T10" fmla="*/ 264 w 364"/>
                    <a:gd name="T11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4" h="125">
                      <a:moveTo>
                        <a:pt x="264" y="0"/>
                      </a:moveTo>
                      <a:lnTo>
                        <a:pt x="0" y="114"/>
                      </a:lnTo>
                      <a:lnTo>
                        <a:pt x="22" y="125"/>
                      </a:lnTo>
                      <a:lnTo>
                        <a:pt x="177" y="95"/>
                      </a:lnTo>
                      <a:lnTo>
                        <a:pt x="364" y="59"/>
                      </a:lnTo>
                      <a:lnTo>
                        <a:pt x="264" y="0"/>
                      </a:lnTo>
                      <a:close/>
                    </a:path>
                  </a:pathLst>
                </a:custGeom>
                <a:solidFill>
                  <a:srgbClr val="D7B5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42" name="Freeform 32">
                  <a:extLst>
                    <a:ext uri="{FF2B5EF4-FFF2-40B4-BE49-F238E27FC236}">
                      <a16:creationId xmlns:a16="http://schemas.microsoft.com/office/drawing/2014/main" id="{68141D3C-DA86-4194-9ABF-97194098C0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344821" y="5092448"/>
                  <a:ext cx="445809" cy="153094"/>
                </a:xfrm>
                <a:custGeom>
                  <a:avLst/>
                  <a:gdLst>
                    <a:gd name="T0" fmla="*/ 264 w 364"/>
                    <a:gd name="T1" fmla="*/ 0 h 125"/>
                    <a:gd name="T2" fmla="*/ 0 w 364"/>
                    <a:gd name="T3" fmla="*/ 114 h 125"/>
                    <a:gd name="T4" fmla="*/ 22 w 364"/>
                    <a:gd name="T5" fmla="*/ 125 h 125"/>
                    <a:gd name="T6" fmla="*/ 177 w 364"/>
                    <a:gd name="T7" fmla="*/ 95 h 125"/>
                    <a:gd name="T8" fmla="*/ 364 w 364"/>
                    <a:gd name="T9" fmla="*/ 59 h 125"/>
                    <a:gd name="T10" fmla="*/ 264 w 364"/>
                    <a:gd name="T11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4" h="125">
                      <a:moveTo>
                        <a:pt x="264" y="0"/>
                      </a:moveTo>
                      <a:lnTo>
                        <a:pt x="0" y="114"/>
                      </a:lnTo>
                      <a:lnTo>
                        <a:pt x="22" y="125"/>
                      </a:lnTo>
                      <a:lnTo>
                        <a:pt x="177" y="95"/>
                      </a:lnTo>
                      <a:lnTo>
                        <a:pt x="364" y="59"/>
                      </a:lnTo>
                      <a:lnTo>
                        <a:pt x="26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43" name="Freeform 40">
                  <a:extLst>
                    <a:ext uri="{FF2B5EF4-FFF2-40B4-BE49-F238E27FC236}">
                      <a16:creationId xmlns:a16="http://schemas.microsoft.com/office/drawing/2014/main" id="{3A45FC90-9C84-43EA-82DB-1AAF1285FF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57371" y="5434152"/>
                  <a:ext cx="96755" cy="19596"/>
                </a:xfrm>
                <a:custGeom>
                  <a:avLst/>
                  <a:gdLst>
                    <a:gd name="T0" fmla="*/ 56 w 78"/>
                    <a:gd name="T1" fmla="*/ 0 h 16"/>
                    <a:gd name="T2" fmla="*/ 0 w 78"/>
                    <a:gd name="T3" fmla="*/ 11 h 16"/>
                    <a:gd name="T4" fmla="*/ 58 w 78"/>
                    <a:gd name="T5" fmla="*/ 16 h 16"/>
                    <a:gd name="T6" fmla="*/ 78 w 78"/>
                    <a:gd name="T7" fmla="*/ 13 h 16"/>
                    <a:gd name="T8" fmla="*/ 56 w 78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6">
                      <a:moveTo>
                        <a:pt x="56" y="0"/>
                      </a:moveTo>
                      <a:cubicBezTo>
                        <a:pt x="35" y="3"/>
                        <a:pt x="16" y="6"/>
                        <a:pt x="0" y="11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56" y="0"/>
                        <a:pt x="56" y="0"/>
                        <a:pt x="56" y="0"/>
                      </a:cubicBezTo>
                    </a:path>
                  </a:pathLst>
                </a:custGeom>
                <a:solidFill>
                  <a:srgbClr val="CEAE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44" name="Freeform 41">
                  <a:extLst>
                    <a:ext uri="{FF2B5EF4-FFF2-40B4-BE49-F238E27FC236}">
                      <a16:creationId xmlns:a16="http://schemas.microsoft.com/office/drawing/2014/main" id="{C07E7DEF-0309-4D46-9A60-3B961CE405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1866" y="5355769"/>
                  <a:ext cx="1168411" cy="225354"/>
                </a:xfrm>
                <a:custGeom>
                  <a:avLst/>
                  <a:gdLst>
                    <a:gd name="T0" fmla="*/ 0 w 954"/>
                    <a:gd name="T1" fmla="*/ 0 h 184"/>
                    <a:gd name="T2" fmla="*/ 178 w 954"/>
                    <a:gd name="T3" fmla="*/ 184 h 184"/>
                    <a:gd name="T4" fmla="*/ 954 w 954"/>
                    <a:gd name="T5" fmla="*/ 80 h 184"/>
                    <a:gd name="T6" fmla="*/ 895 w 954"/>
                    <a:gd name="T7" fmla="*/ 75 h 184"/>
                    <a:gd name="T8" fmla="*/ 726 w 954"/>
                    <a:gd name="T9" fmla="*/ 61 h 184"/>
                    <a:gd name="T10" fmla="*/ 452 w 954"/>
                    <a:gd name="T11" fmla="*/ 38 h 184"/>
                    <a:gd name="T12" fmla="*/ 23 w 954"/>
                    <a:gd name="T13" fmla="*/ 2 h 184"/>
                    <a:gd name="T14" fmla="*/ 0 w 954"/>
                    <a:gd name="T15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4" h="184">
                      <a:moveTo>
                        <a:pt x="0" y="0"/>
                      </a:moveTo>
                      <a:lnTo>
                        <a:pt x="178" y="184"/>
                      </a:lnTo>
                      <a:lnTo>
                        <a:pt x="954" y="80"/>
                      </a:lnTo>
                      <a:lnTo>
                        <a:pt x="895" y="75"/>
                      </a:lnTo>
                      <a:lnTo>
                        <a:pt x="726" y="61"/>
                      </a:lnTo>
                      <a:lnTo>
                        <a:pt x="452" y="38"/>
                      </a:lnTo>
                      <a:lnTo>
                        <a:pt x="2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279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45" name="Freeform 42">
                  <a:extLst>
                    <a:ext uri="{FF2B5EF4-FFF2-40B4-BE49-F238E27FC236}">
                      <a16:creationId xmlns:a16="http://schemas.microsoft.com/office/drawing/2014/main" id="{F1696DBF-08C5-4A93-81BA-EB25EA5987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1866" y="5355769"/>
                  <a:ext cx="1168411" cy="225354"/>
                </a:xfrm>
                <a:custGeom>
                  <a:avLst/>
                  <a:gdLst>
                    <a:gd name="T0" fmla="*/ 0 w 954"/>
                    <a:gd name="T1" fmla="*/ 0 h 184"/>
                    <a:gd name="T2" fmla="*/ 178 w 954"/>
                    <a:gd name="T3" fmla="*/ 184 h 184"/>
                    <a:gd name="T4" fmla="*/ 954 w 954"/>
                    <a:gd name="T5" fmla="*/ 80 h 184"/>
                    <a:gd name="T6" fmla="*/ 895 w 954"/>
                    <a:gd name="T7" fmla="*/ 75 h 184"/>
                    <a:gd name="T8" fmla="*/ 726 w 954"/>
                    <a:gd name="T9" fmla="*/ 61 h 184"/>
                    <a:gd name="T10" fmla="*/ 452 w 954"/>
                    <a:gd name="T11" fmla="*/ 38 h 184"/>
                    <a:gd name="T12" fmla="*/ 23 w 954"/>
                    <a:gd name="T13" fmla="*/ 2 h 184"/>
                    <a:gd name="T14" fmla="*/ 0 w 954"/>
                    <a:gd name="T15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4" h="184">
                      <a:moveTo>
                        <a:pt x="0" y="0"/>
                      </a:moveTo>
                      <a:lnTo>
                        <a:pt x="178" y="184"/>
                      </a:lnTo>
                      <a:lnTo>
                        <a:pt x="954" y="80"/>
                      </a:lnTo>
                      <a:lnTo>
                        <a:pt x="895" y="75"/>
                      </a:lnTo>
                      <a:lnTo>
                        <a:pt x="726" y="61"/>
                      </a:lnTo>
                      <a:lnTo>
                        <a:pt x="452" y="38"/>
                      </a:lnTo>
                      <a:lnTo>
                        <a:pt x="23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46" name="Freeform 43">
                  <a:extLst>
                    <a:ext uri="{FF2B5EF4-FFF2-40B4-BE49-F238E27FC236}">
                      <a16:creationId xmlns:a16="http://schemas.microsoft.com/office/drawing/2014/main" id="{3B3B7668-C57D-4D23-8839-3F28C1206E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6968" y="5097347"/>
                  <a:ext cx="1200254" cy="488675"/>
                </a:xfrm>
                <a:custGeom>
                  <a:avLst/>
                  <a:gdLst>
                    <a:gd name="T0" fmla="*/ 980 w 980"/>
                    <a:gd name="T1" fmla="*/ 292 h 399"/>
                    <a:gd name="T2" fmla="*/ 482 w 980"/>
                    <a:gd name="T3" fmla="*/ 0 h 399"/>
                    <a:gd name="T4" fmla="*/ 0 w 980"/>
                    <a:gd name="T5" fmla="*/ 209 h 399"/>
                    <a:gd name="T6" fmla="*/ 184 w 980"/>
                    <a:gd name="T7" fmla="*/ 399 h 399"/>
                    <a:gd name="T8" fmla="*/ 980 w 980"/>
                    <a:gd name="T9" fmla="*/ 292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0" h="399">
                      <a:moveTo>
                        <a:pt x="980" y="292"/>
                      </a:moveTo>
                      <a:lnTo>
                        <a:pt x="482" y="0"/>
                      </a:lnTo>
                      <a:lnTo>
                        <a:pt x="0" y="209"/>
                      </a:lnTo>
                      <a:lnTo>
                        <a:pt x="184" y="399"/>
                      </a:lnTo>
                      <a:lnTo>
                        <a:pt x="980" y="29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72" name="Freeform 44">
                  <a:extLst>
                    <a:ext uri="{FF2B5EF4-FFF2-40B4-BE49-F238E27FC236}">
                      <a16:creationId xmlns:a16="http://schemas.microsoft.com/office/drawing/2014/main" id="{AE1E9642-4B43-4338-93F2-471E5C4F0E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6968" y="5097347"/>
                  <a:ext cx="1200254" cy="488675"/>
                </a:xfrm>
                <a:custGeom>
                  <a:avLst/>
                  <a:gdLst>
                    <a:gd name="T0" fmla="*/ 980 w 980"/>
                    <a:gd name="T1" fmla="*/ 292 h 399"/>
                    <a:gd name="T2" fmla="*/ 482 w 980"/>
                    <a:gd name="T3" fmla="*/ 0 h 399"/>
                    <a:gd name="T4" fmla="*/ 0 w 980"/>
                    <a:gd name="T5" fmla="*/ 209 h 399"/>
                    <a:gd name="T6" fmla="*/ 184 w 980"/>
                    <a:gd name="T7" fmla="*/ 39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80" h="399">
                      <a:moveTo>
                        <a:pt x="980" y="292"/>
                      </a:moveTo>
                      <a:lnTo>
                        <a:pt x="482" y="0"/>
                      </a:lnTo>
                      <a:lnTo>
                        <a:pt x="0" y="209"/>
                      </a:lnTo>
                      <a:lnTo>
                        <a:pt x="184" y="399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73" name="Freeform 45">
                  <a:extLst>
                    <a:ext uri="{FF2B5EF4-FFF2-40B4-BE49-F238E27FC236}">
                      <a16:creationId xmlns:a16="http://schemas.microsoft.com/office/drawing/2014/main" id="{79294FE7-492B-4508-9BE8-9F8FC52D98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292157" y="5353319"/>
                  <a:ext cx="785065" cy="284142"/>
                </a:xfrm>
                <a:custGeom>
                  <a:avLst/>
                  <a:gdLst>
                    <a:gd name="T0" fmla="*/ 0 w 637"/>
                    <a:gd name="T1" fmla="*/ 0 h 231"/>
                    <a:gd name="T2" fmla="*/ 201 w 637"/>
                    <a:gd name="T3" fmla="*/ 207 h 231"/>
                    <a:gd name="T4" fmla="*/ 637 w 637"/>
                    <a:gd name="T5" fmla="*/ 231 h 231"/>
                    <a:gd name="T6" fmla="*/ 453 w 637"/>
                    <a:gd name="T7" fmla="*/ 201 h 231"/>
                    <a:gd name="T8" fmla="*/ 0 w 637"/>
                    <a:gd name="T9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7" h="231">
                      <a:moveTo>
                        <a:pt x="0" y="0"/>
                      </a:moveTo>
                      <a:cubicBezTo>
                        <a:pt x="201" y="207"/>
                        <a:pt x="201" y="207"/>
                        <a:pt x="201" y="207"/>
                      </a:cubicBezTo>
                      <a:cubicBezTo>
                        <a:pt x="637" y="231"/>
                        <a:pt x="637" y="231"/>
                        <a:pt x="637" y="231"/>
                      </a:cubicBezTo>
                      <a:cubicBezTo>
                        <a:pt x="637" y="231"/>
                        <a:pt x="533" y="209"/>
                        <a:pt x="453" y="201"/>
                      </a:cubicBezTo>
                      <a:cubicBezTo>
                        <a:pt x="361" y="191"/>
                        <a:pt x="249" y="22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</p:grp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E517474D-1134-46D8-A705-AA2BB6BB840D}"/>
                </a:ext>
              </a:extLst>
            </p:cNvPr>
            <p:cNvGrpSpPr/>
            <p:nvPr/>
          </p:nvGrpSpPr>
          <p:grpSpPr>
            <a:xfrm flipH="1">
              <a:off x="8569774" y="4858265"/>
              <a:ext cx="3027451" cy="1783160"/>
              <a:chOff x="1576216" y="3429000"/>
              <a:chExt cx="3757301" cy="2213039"/>
            </a:xfrm>
            <a:effectLst>
              <a:outerShdw blurRad="825500" sx="102000" sy="102000" algn="ctr" rotWithShape="0">
                <a:prstClr val="black">
                  <a:alpha val="10000"/>
                </a:prstClr>
              </a:outerShdw>
            </a:effectLst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FE30A376-7EF9-4ACA-A25E-60EBD246FA40}"/>
                  </a:ext>
                </a:extLst>
              </p:cNvPr>
              <p:cNvSpPr/>
              <p:nvPr/>
            </p:nvSpPr>
            <p:spPr>
              <a:xfrm>
                <a:off x="2397699" y="3429000"/>
                <a:ext cx="2935818" cy="1365434"/>
              </a:xfrm>
              <a:custGeom>
                <a:avLst/>
                <a:gdLst>
                  <a:gd name="connsiteX0" fmla="*/ 2420770 w 2529843"/>
                  <a:gd name="connsiteY0" fmla="*/ 0 h 1425685"/>
                  <a:gd name="connsiteX1" fmla="*/ 2529843 w 2529843"/>
                  <a:gd name="connsiteY1" fmla="*/ 109073 h 1425685"/>
                  <a:gd name="connsiteX2" fmla="*/ 1875405 w 2529843"/>
                  <a:gd name="connsiteY2" fmla="*/ 1254337 h 1425685"/>
                  <a:gd name="connsiteX3" fmla="*/ 675603 w 2529843"/>
                  <a:gd name="connsiteY3" fmla="*/ 1417949 h 1425685"/>
                  <a:gd name="connsiteX4" fmla="*/ 668899 w 2529843"/>
                  <a:gd name="connsiteY4" fmla="*/ 1425685 h 1425685"/>
                  <a:gd name="connsiteX5" fmla="*/ 0 w 2529843"/>
                  <a:gd name="connsiteY5" fmla="*/ 683947 h 1425685"/>
                  <a:gd name="connsiteX6" fmla="*/ 621068 w 2529843"/>
                  <a:gd name="connsiteY6" fmla="*/ 218146 h 1425685"/>
                  <a:gd name="connsiteX7" fmla="*/ 1384579 w 2529843"/>
                  <a:gd name="connsiteY7" fmla="*/ 54535 h 1425685"/>
                  <a:gd name="connsiteX8" fmla="*/ 1232644 w 2529843"/>
                  <a:gd name="connsiteY8" fmla="*/ 338892 h 1425685"/>
                  <a:gd name="connsiteX9" fmla="*/ 948287 w 2529843"/>
                  <a:gd name="connsiteY9" fmla="*/ 381754 h 1425685"/>
                  <a:gd name="connsiteX10" fmla="*/ 839214 w 2529843"/>
                  <a:gd name="connsiteY10" fmla="*/ 599900 h 1425685"/>
                  <a:gd name="connsiteX11" fmla="*/ 1493652 w 2529843"/>
                  <a:gd name="connsiteY11" fmla="*/ 633700 h 1425685"/>
                  <a:gd name="connsiteX12" fmla="*/ 1875405 w 2529843"/>
                  <a:gd name="connsiteY12" fmla="*/ 654438 h 1425685"/>
                  <a:gd name="connsiteX13" fmla="*/ 2420770 w 2529843"/>
                  <a:gd name="connsiteY13" fmla="*/ 0 h 1425685"/>
                  <a:gd name="connsiteX0" fmla="*/ 2420770 w 2529843"/>
                  <a:gd name="connsiteY0" fmla="*/ 0 h 1425685"/>
                  <a:gd name="connsiteX1" fmla="*/ 2529843 w 2529843"/>
                  <a:gd name="connsiteY1" fmla="*/ 109073 h 1425685"/>
                  <a:gd name="connsiteX2" fmla="*/ 1875405 w 2529843"/>
                  <a:gd name="connsiteY2" fmla="*/ 1254337 h 1425685"/>
                  <a:gd name="connsiteX3" fmla="*/ 675603 w 2529843"/>
                  <a:gd name="connsiteY3" fmla="*/ 1417949 h 1425685"/>
                  <a:gd name="connsiteX4" fmla="*/ 668899 w 2529843"/>
                  <a:gd name="connsiteY4" fmla="*/ 1425685 h 1425685"/>
                  <a:gd name="connsiteX5" fmla="*/ 0 w 2529843"/>
                  <a:gd name="connsiteY5" fmla="*/ 683947 h 1425685"/>
                  <a:gd name="connsiteX6" fmla="*/ 621068 w 2529843"/>
                  <a:gd name="connsiteY6" fmla="*/ 218146 h 1425685"/>
                  <a:gd name="connsiteX7" fmla="*/ 1384579 w 2529843"/>
                  <a:gd name="connsiteY7" fmla="*/ 54535 h 1425685"/>
                  <a:gd name="connsiteX8" fmla="*/ 1232644 w 2529843"/>
                  <a:gd name="connsiteY8" fmla="*/ 338892 h 1425685"/>
                  <a:gd name="connsiteX9" fmla="*/ 948287 w 2529843"/>
                  <a:gd name="connsiteY9" fmla="*/ 381754 h 1425685"/>
                  <a:gd name="connsiteX10" fmla="*/ 839214 w 2529843"/>
                  <a:gd name="connsiteY10" fmla="*/ 599900 h 1425685"/>
                  <a:gd name="connsiteX11" fmla="*/ 1493652 w 2529843"/>
                  <a:gd name="connsiteY11" fmla="*/ 633700 h 1425685"/>
                  <a:gd name="connsiteX12" fmla="*/ 1750715 w 2529843"/>
                  <a:gd name="connsiteY12" fmla="*/ 654438 h 1425685"/>
                  <a:gd name="connsiteX13" fmla="*/ 2420770 w 2529843"/>
                  <a:gd name="connsiteY13" fmla="*/ 0 h 1425685"/>
                  <a:gd name="connsiteX0" fmla="*/ 2296079 w 2529843"/>
                  <a:gd name="connsiteY0" fmla="*/ 28592 h 1371150"/>
                  <a:gd name="connsiteX1" fmla="*/ 2529843 w 2529843"/>
                  <a:gd name="connsiteY1" fmla="*/ 54538 h 1371150"/>
                  <a:gd name="connsiteX2" fmla="*/ 1875405 w 2529843"/>
                  <a:gd name="connsiteY2" fmla="*/ 1199802 h 1371150"/>
                  <a:gd name="connsiteX3" fmla="*/ 675603 w 2529843"/>
                  <a:gd name="connsiteY3" fmla="*/ 1363414 h 1371150"/>
                  <a:gd name="connsiteX4" fmla="*/ 668899 w 2529843"/>
                  <a:gd name="connsiteY4" fmla="*/ 1371150 h 1371150"/>
                  <a:gd name="connsiteX5" fmla="*/ 0 w 2529843"/>
                  <a:gd name="connsiteY5" fmla="*/ 629412 h 1371150"/>
                  <a:gd name="connsiteX6" fmla="*/ 621068 w 2529843"/>
                  <a:gd name="connsiteY6" fmla="*/ 163611 h 1371150"/>
                  <a:gd name="connsiteX7" fmla="*/ 1384579 w 2529843"/>
                  <a:gd name="connsiteY7" fmla="*/ 0 h 1371150"/>
                  <a:gd name="connsiteX8" fmla="*/ 1232644 w 2529843"/>
                  <a:gd name="connsiteY8" fmla="*/ 284357 h 1371150"/>
                  <a:gd name="connsiteX9" fmla="*/ 948287 w 2529843"/>
                  <a:gd name="connsiteY9" fmla="*/ 327219 h 1371150"/>
                  <a:gd name="connsiteX10" fmla="*/ 839214 w 2529843"/>
                  <a:gd name="connsiteY10" fmla="*/ 545365 h 1371150"/>
                  <a:gd name="connsiteX11" fmla="*/ 1493652 w 2529843"/>
                  <a:gd name="connsiteY11" fmla="*/ 579165 h 1371150"/>
                  <a:gd name="connsiteX12" fmla="*/ 1750715 w 2529843"/>
                  <a:gd name="connsiteY12" fmla="*/ 599903 h 1371150"/>
                  <a:gd name="connsiteX13" fmla="*/ 2296079 w 2529843"/>
                  <a:gd name="connsiteY13" fmla="*/ 28592 h 1371150"/>
                  <a:gd name="connsiteX0" fmla="*/ 2296079 w 2474424"/>
                  <a:gd name="connsiteY0" fmla="*/ 28592 h 1371150"/>
                  <a:gd name="connsiteX1" fmla="*/ 2474424 w 2474424"/>
                  <a:gd name="connsiteY1" fmla="*/ 68393 h 1371150"/>
                  <a:gd name="connsiteX2" fmla="*/ 1875405 w 2474424"/>
                  <a:gd name="connsiteY2" fmla="*/ 1199802 h 1371150"/>
                  <a:gd name="connsiteX3" fmla="*/ 675603 w 2474424"/>
                  <a:gd name="connsiteY3" fmla="*/ 1363414 h 1371150"/>
                  <a:gd name="connsiteX4" fmla="*/ 668899 w 2474424"/>
                  <a:gd name="connsiteY4" fmla="*/ 1371150 h 1371150"/>
                  <a:gd name="connsiteX5" fmla="*/ 0 w 2474424"/>
                  <a:gd name="connsiteY5" fmla="*/ 629412 h 1371150"/>
                  <a:gd name="connsiteX6" fmla="*/ 621068 w 2474424"/>
                  <a:gd name="connsiteY6" fmla="*/ 163611 h 1371150"/>
                  <a:gd name="connsiteX7" fmla="*/ 1384579 w 2474424"/>
                  <a:gd name="connsiteY7" fmla="*/ 0 h 1371150"/>
                  <a:gd name="connsiteX8" fmla="*/ 1232644 w 2474424"/>
                  <a:gd name="connsiteY8" fmla="*/ 284357 h 1371150"/>
                  <a:gd name="connsiteX9" fmla="*/ 948287 w 2474424"/>
                  <a:gd name="connsiteY9" fmla="*/ 327219 h 1371150"/>
                  <a:gd name="connsiteX10" fmla="*/ 839214 w 2474424"/>
                  <a:gd name="connsiteY10" fmla="*/ 545365 h 1371150"/>
                  <a:gd name="connsiteX11" fmla="*/ 1493652 w 2474424"/>
                  <a:gd name="connsiteY11" fmla="*/ 579165 h 1371150"/>
                  <a:gd name="connsiteX12" fmla="*/ 1750715 w 2474424"/>
                  <a:gd name="connsiteY12" fmla="*/ 599903 h 1371150"/>
                  <a:gd name="connsiteX13" fmla="*/ 2296079 w 2474424"/>
                  <a:gd name="connsiteY13" fmla="*/ 28592 h 1371150"/>
                  <a:gd name="connsiteX0" fmla="*/ 2296079 w 2474424"/>
                  <a:gd name="connsiteY0" fmla="*/ 28592 h 1371150"/>
                  <a:gd name="connsiteX1" fmla="*/ 2474424 w 2474424"/>
                  <a:gd name="connsiteY1" fmla="*/ 68393 h 1371150"/>
                  <a:gd name="connsiteX2" fmla="*/ 1875405 w 2474424"/>
                  <a:gd name="connsiteY2" fmla="*/ 1199802 h 1371150"/>
                  <a:gd name="connsiteX3" fmla="*/ 675603 w 2474424"/>
                  <a:gd name="connsiteY3" fmla="*/ 1363414 h 1371150"/>
                  <a:gd name="connsiteX4" fmla="*/ 668899 w 2474424"/>
                  <a:gd name="connsiteY4" fmla="*/ 1371150 h 1371150"/>
                  <a:gd name="connsiteX5" fmla="*/ 0 w 2474424"/>
                  <a:gd name="connsiteY5" fmla="*/ 629412 h 1371150"/>
                  <a:gd name="connsiteX6" fmla="*/ 621068 w 2474424"/>
                  <a:gd name="connsiteY6" fmla="*/ 163611 h 1371150"/>
                  <a:gd name="connsiteX7" fmla="*/ 1384579 w 2474424"/>
                  <a:gd name="connsiteY7" fmla="*/ 0 h 1371150"/>
                  <a:gd name="connsiteX8" fmla="*/ 1232644 w 2474424"/>
                  <a:gd name="connsiteY8" fmla="*/ 284357 h 1371150"/>
                  <a:gd name="connsiteX9" fmla="*/ 948287 w 2474424"/>
                  <a:gd name="connsiteY9" fmla="*/ 327219 h 1371150"/>
                  <a:gd name="connsiteX10" fmla="*/ 839214 w 2474424"/>
                  <a:gd name="connsiteY10" fmla="*/ 545365 h 1371150"/>
                  <a:gd name="connsiteX11" fmla="*/ 1493652 w 2474424"/>
                  <a:gd name="connsiteY11" fmla="*/ 579165 h 1371150"/>
                  <a:gd name="connsiteX12" fmla="*/ 1764569 w 2474424"/>
                  <a:gd name="connsiteY12" fmla="*/ 475212 h 1371150"/>
                  <a:gd name="connsiteX13" fmla="*/ 2296079 w 2474424"/>
                  <a:gd name="connsiteY13" fmla="*/ 28592 h 1371150"/>
                  <a:gd name="connsiteX0" fmla="*/ 2296079 w 2474424"/>
                  <a:gd name="connsiteY0" fmla="*/ 28592 h 1371150"/>
                  <a:gd name="connsiteX1" fmla="*/ 2474424 w 2474424"/>
                  <a:gd name="connsiteY1" fmla="*/ 68393 h 1371150"/>
                  <a:gd name="connsiteX2" fmla="*/ 1875405 w 2474424"/>
                  <a:gd name="connsiteY2" fmla="*/ 1199802 h 1371150"/>
                  <a:gd name="connsiteX3" fmla="*/ 675603 w 2474424"/>
                  <a:gd name="connsiteY3" fmla="*/ 1363414 h 1371150"/>
                  <a:gd name="connsiteX4" fmla="*/ 668899 w 2474424"/>
                  <a:gd name="connsiteY4" fmla="*/ 1371150 h 1371150"/>
                  <a:gd name="connsiteX5" fmla="*/ 0 w 2474424"/>
                  <a:gd name="connsiteY5" fmla="*/ 629412 h 1371150"/>
                  <a:gd name="connsiteX6" fmla="*/ 621068 w 2474424"/>
                  <a:gd name="connsiteY6" fmla="*/ 163611 h 1371150"/>
                  <a:gd name="connsiteX7" fmla="*/ 1384579 w 2474424"/>
                  <a:gd name="connsiteY7" fmla="*/ 0 h 1371150"/>
                  <a:gd name="connsiteX8" fmla="*/ 1232644 w 2474424"/>
                  <a:gd name="connsiteY8" fmla="*/ 284357 h 1371150"/>
                  <a:gd name="connsiteX9" fmla="*/ 948287 w 2474424"/>
                  <a:gd name="connsiteY9" fmla="*/ 327219 h 1371150"/>
                  <a:gd name="connsiteX10" fmla="*/ 839214 w 2474424"/>
                  <a:gd name="connsiteY10" fmla="*/ 545365 h 1371150"/>
                  <a:gd name="connsiteX11" fmla="*/ 1535215 w 2474424"/>
                  <a:gd name="connsiteY11" fmla="*/ 482183 h 1371150"/>
                  <a:gd name="connsiteX12" fmla="*/ 1764569 w 2474424"/>
                  <a:gd name="connsiteY12" fmla="*/ 475212 h 1371150"/>
                  <a:gd name="connsiteX13" fmla="*/ 2296079 w 2474424"/>
                  <a:gd name="connsiteY13" fmla="*/ 28592 h 1371150"/>
                  <a:gd name="connsiteX0" fmla="*/ 2254515 w 2474424"/>
                  <a:gd name="connsiteY0" fmla="*/ 28592 h 1371150"/>
                  <a:gd name="connsiteX1" fmla="*/ 2474424 w 2474424"/>
                  <a:gd name="connsiteY1" fmla="*/ 68393 h 1371150"/>
                  <a:gd name="connsiteX2" fmla="*/ 1875405 w 2474424"/>
                  <a:gd name="connsiteY2" fmla="*/ 1199802 h 1371150"/>
                  <a:gd name="connsiteX3" fmla="*/ 675603 w 2474424"/>
                  <a:gd name="connsiteY3" fmla="*/ 1363414 h 1371150"/>
                  <a:gd name="connsiteX4" fmla="*/ 668899 w 2474424"/>
                  <a:gd name="connsiteY4" fmla="*/ 1371150 h 1371150"/>
                  <a:gd name="connsiteX5" fmla="*/ 0 w 2474424"/>
                  <a:gd name="connsiteY5" fmla="*/ 629412 h 1371150"/>
                  <a:gd name="connsiteX6" fmla="*/ 621068 w 2474424"/>
                  <a:gd name="connsiteY6" fmla="*/ 163611 h 1371150"/>
                  <a:gd name="connsiteX7" fmla="*/ 1384579 w 2474424"/>
                  <a:gd name="connsiteY7" fmla="*/ 0 h 1371150"/>
                  <a:gd name="connsiteX8" fmla="*/ 1232644 w 2474424"/>
                  <a:gd name="connsiteY8" fmla="*/ 284357 h 1371150"/>
                  <a:gd name="connsiteX9" fmla="*/ 948287 w 2474424"/>
                  <a:gd name="connsiteY9" fmla="*/ 327219 h 1371150"/>
                  <a:gd name="connsiteX10" fmla="*/ 839214 w 2474424"/>
                  <a:gd name="connsiteY10" fmla="*/ 545365 h 1371150"/>
                  <a:gd name="connsiteX11" fmla="*/ 1535215 w 2474424"/>
                  <a:gd name="connsiteY11" fmla="*/ 482183 h 1371150"/>
                  <a:gd name="connsiteX12" fmla="*/ 1764569 w 2474424"/>
                  <a:gd name="connsiteY12" fmla="*/ 475212 h 1371150"/>
                  <a:gd name="connsiteX13" fmla="*/ 2254515 w 2474424"/>
                  <a:gd name="connsiteY13" fmla="*/ 28592 h 1371150"/>
                  <a:gd name="connsiteX0" fmla="*/ 2254515 w 2391296"/>
                  <a:gd name="connsiteY0" fmla="*/ 28592 h 1371150"/>
                  <a:gd name="connsiteX1" fmla="*/ 2391296 w 2391296"/>
                  <a:gd name="connsiteY1" fmla="*/ 68393 h 1371150"/>
                  <a:gd name="connsiteX2" fmla="*/ 1875405 w 2391296"/>
                  <a:gd name="connsiteY2" fmla="*/ 1199802 h 1371150"/>
                  <a:gd name="connsiteX3" fmla="*/ 675603 w 2391296"/>
                  <a:gd name="connsiteY3" fmla="*/ 1363414 h 1371150"/>
                  <a:gd name="connsiteX4" fmla="*/ 668899 w 2391296"/>
                  <a:gd name="connsiteY4" fmla="*/ 1371150 h 1371150"/>
                  <a:gd name="connsiteX5" fmla="*/ 0 w 2391296"/>
                  <a:gd name="connsiteY5" fmla="*/ 629412 h 1371150"/>
                  <a:gd name="connsiteX6" fmla="*/ 621068 w 2391296"/>
                  <a:gd name="connsiteY6" fmla="*/ 163611 h 1371150"/>
                  <a:gd name="connsiteX7" fmla="*/ 1384579 w 2391296"/>
                  <a:gd name="connsiteY7" fmla="*/ 0 h 1371150"/>
                  <a:gd name="connsiteX8" fmla="*/ 1232644 w 2391296"/>
                  <a:gd name="connsiteY8" fmla="*/ 284357 h 1371150"/>
                  <a:gd name="connsiteX9" fmla="*/ 948287 w 2391296"/>
                  <a:gd name="connsiteY9" fmla="*/ 327219 h 1371150"/>
                  <a:gd name="connsiteX10" fmla="*/ 839214 w 2391296"/>
                  <a:gd name="connsiteY10" fmla="*/ 545365 h 1371150"/>
                  <a:gd name="connsiteX11" fmla="*/ 1535215 w 2391296"/>
                  <a:gd name="connsiteY11" fmla="*/ 482183 h 1371150"/>
                  <a:gd name="connsiteX12" fmla="*/ 1764569 w 2391296"/>
                  <a:gd name="connsiteY12" fmla="*/ 475212 h 1371150"/>
                  <a:gd name="connsiteX13" fmla="*/ 2254515 w 2391296"/>
                  <a:gd name="connsiteY13" fmla="*/ 28592 h 1371150"/>
                  <a:gd name="connsiteX0" fmla="*/ 2254515 w 2391296"/>
                  <a:gd name="connsiteY0" fmla="*/ 0 h 1342558"/>
                  <a:gd name="connsiteX1" fmla="*/ 2391296 w 2391296"/>
                  <a:gd name="connsiteY1" fmla="*/ 39801 h 1342558"/>
                  <a:gd name="connsiteX2" fmla="*/ 1875405 w 2391296"/>
                  <a:gd name="connsiteY2" fmla="*/ 1171210 h 1342558"/>
                  <a:gd name="connsiteX3" fmla="*/ 675603 w 2391296"/>
                  <a:gd name="connsiteY3" fmla="*/ 1334822 h 1342558"/>
                  <a:gd name="connsiteX4" fmla="*/ 668899 w 2391296"/>
                  <a:gd name="connsiteY4" fmla="*/ 1342558 h 1342558"/>
                  <a:gd name="connsiteX5" fmla="*/ 0 w 2391296"/>
                  <a:gd name="connsiteY5" fmla="*/ 600820 h 1342558"/>
                  <a:gd name="connsiteX6" fmla="*/ 621068 w 2391296"/>
                  <a:gd name="connsiteY6" fmla="*/ 135019 h 1342558"/>
                  <a:gd name="connsiteX7" fmla="*/ 1439997 w 2391296"/>
                  <a:gd name="connsiteY7" fmla="*/ 68390 h 1342558"/>
                  <a:gd name="connsiteX8" fmla="*/ 1232644 w 2391296"/>
                  <a:gd name="connsiteY8" fmla="*/ 255765 h 1342558"/>
                  <a:gd name="connsiteX9" fmla="*/ 948287 w 2391296"/>
                  <a:gd name="connsiteY9" fmla="*/ 298627 h 1342558"/>
                  <a:gd name="connsiteX10" fmla="*/ 839214 w 2391296"/>
                  <a:gd name="connsiteY10" fmla="*/ 516773 h 1342558"/>
                  <a:gd name="connsiteX11" fmla="*/ 1535215 w 2391296"/>
                  <a:gd name="connsiteY11" fmla="*/ 453591 h 1342558"/>
                  <a:gd name="connsiteX12" fmla="*/ 1764569 w 2391296"/>
                  <a:gd name="connsiteY12" fmla="*/ 446620 h 1342558"/>
                  <a:gd name="connsiteX13" fmla="*/ 2254515 w 2391296"/>
                  <a:gd name="connsiteY13" fmla="*/ 0 h 1342558"/>
                  <a:gd name="connsiteX0" fmla="*/ 2254515 w 2391296"/>
                  <a:gd name="connsiteY0" fmla="*/ 0 h 1334822"/>
                  <a:gd name="connsiteX1" fmla="*/ 2391296 w 2391296"/>
                  <a:gd name="connsiteY1" fmla="*/ 39801 h 1334822"/>
                  <a:gd name="connsiteX2" fmla="*/ 1875405 w 2391296"/>
                  <a:gd name="connsiteY2" fmla="*/ 1171210 h 1334822"/>
                  <a:gd name="connsiteX3" fmla="*/ 675603 w 2391296"/>
                  <a:gd name="connsiteY3" fmla="*/ 1334822 h 1334822"/>
                  <a:gd name="connsiteX4" fmla="*/ 461081 w 2391296"/>
                  <a:gd name="connsiteY4" fmla="*/ 1120885 h 1334822"/>
                  <a:gd name="connsiteX5" fmla="*/ 0 w 2391296"/>
                  <a:gd name="connsiteY5" fmla="*/ 600820 h 1334822"/>
                  <a:gd name="connsiteX6" fmla="*/ 621068 w 2391296"/>
                  <a:gd name="connsiteY6" fmla="*/ 135019 h 1334822"/>
                  <a:gd name="connsiteX7" fmla="*/ 1439997 w 2391296"/>
                  <a:gd name="connsiteY7" fmla="*/ 68390 h 1334822"/>
                  <a:gd name="connsiteX8" fmla="*/ 1232644 w 2391296"/>
                  <a:gd name="connsiteY8" fmla="*/ 255765 h 1334822"/>
                  <a:gd name="connsiteX9" fmla="*/ 948287 w 2391296"/>
                  <a:gd name="connsiteY9" fmla="*/ 298627 h 1334822"/>
                  <a:gd name="connsiteX10" fmla="*/ 839214 w 2391296"/>
                  <a:gd name="connsiteY10" fmla="*/ 516773 h 1334822"/>
                  <a:gd name="connsiteX11" fmla="*/ 1535215 w 2391296"/>
                  <a:gd name="connsiteY11" fmla="*/ 453591 h 1334822"/>
                  <a:gd name="connsiteX12" fmla="*/ 1764569 w 2391296"/>
                  <a:gd name="connsiteY12" fmla="*/ 446620 h 1334822"/>
                  <a:gd name="connsiteX13" fmla="*/ 2254515 w 2391296"/>
                  <a:gd name="connsiteY13" fmla="*/ 0 h 1334822"/>
                  <a:gd name="connsiteX0" fmla="*/ 2254515 w 2391296"/>
                  <a:gd name="connsiteY0" fmla="*/ 0 h 1223985"/>
                  <a:gd name="connsiteX1" fmla="*/ 2391296 w 2391296"/>
                  <a:gd name="connsiteY1" fmla="*/ 39801 h 1223985"/>
                  <a:gd name="connsiteX2" fmla="*/ 1875405 w 2391296"/>
                  <a:gd name="connsiteY2" fmla="*/ 1171210 h 1223985"/>
                  <a:gd name="connsiteX3" fmla="*/ 592475 w 2391296"/>
                  <a:gd name="connsiteY3" fmla="*/ 1223985 h 1223985"/>
                  <a:gd name="connsiteX4" fmla="*/ 461081 w 2391296"/>
                  <a:gd name="connsiteY4" fmla="*/ 1120885 h 1223985"/>
                  <a:gd name="connsiteX5" fmla="*/ 0 w 2391296"/>
                  <a:gd name="connsiteY5" fmla="*/ 600820 h 1223985"/>
                  <a:gd name="connsiteX6" fmla="*/ 621068 w 2391296"/>
                  <a:gd name="connsiteY6" fmla="*/ 135019 h 1223985"/>
                  <a:gd name="connsiteX7" fmla="*/ 1439997 w 2391296"/>
                  <a:gd name="connsiteY7" fmla="*/ 68390 h 1223985"/>
                  <a:gd name="connsiteX8" fmla="*/ 1232644 w 2391296"/>
                  <a:gd name="connsiteY8" fmla="*/ 255765 h 1223985"/>
                  <a:gd name="connsiteX9" fmla="*/ 948287 w 2391296"/>
                  <a:gd name="connsiteY9" fmla="*/ 298627 h 1223985"/>
                  <a:gd name="connsiteX10" fmla="*/ 839214 w 2391296"/>
                  <a:gd name="connsiteY10" fmla="*/ 516773 h 1223985"/>
                  <a:gd name="connsiteX11" fmla="*/ 1535215 w 2391296"/>
                  <a:gd name="connsiteY11" fmla="*/ 453591 h 1223985"/>
                  <a:gd name="connsiteX12" fmla="*/ 1764569 w 2391296"/>
                  <a:gd name="connsiteY12" fmla="*/ 446620 h 1223985"/>
                  <a:gd name="connsiteX13" fmla="*/ 2254515 w 2391296"/>
                  <a:gd name="connsiteY13" fmla="*/ 0 h 1223985"/>
                  <a:gd name="connsiteX0" fmla="*/ 2254515 w 2391296"/>
                  <a:gd name="connsiteY0" fmla="*/ 0 h 1223985"/>
                  <a:gd name="connsiteX1" fmla="*/ 2391296 w 2391296"/>
                  <a:gd name="connsiteY1" fmla="*/ 39801 h 1223985"/>
                  <a:gd name="connsiteX2" fmla="*/ 1833841 w 2391296"/>
                  <a:gd name="connsiteY2" fmla="*/ 1046519 h 1223985"/>
                  <a:gd name="connsiteX3" fmla="*/ 592475 w 2391296"/>
                  <a:gd name="connsiteY3" fmla="*/ 1223985 h 1223985"/>
                  <a:gd name="connsiteX4" fmla="*/ 461081 w 2391296"/>
                  <a:gd name="connsiteY4" fmla="*/ 1120885 h 1223985"/>
                  <a:gd name="connsiteX5" fmla="*/ 0 w 2391296"/>
                  <a:gd name="connsiteY5" fmla="*/ 600820 h 1223985"/>
                  <a:gd name="connsiteX6" fmla="*/ 621068 w 2391296"/>
                  <a:gd name="connsiteY6" fmla="*/ 135019 h 1223985"/>
                  <a:gd name="connsiteX7" fmla="*/ 1439997 w 2391296"/>
                  <a:gd name="connsiteY7" fmla="*/ 68390 h 1223985"/>
                  <a:gd name="connsiteX8" fmla="*/ 1232644 w 2391296"/>
                  <a:gd name="connsiteY8" fmla="*/ 255765 h 1223985"/>
                  <a:gd name="connsiteX9" fmla="*/ 948287 w 2391296"/>
                  <a:gd name="connsiteY9" fmla="*/ 298627 h 1223985"/>
                  <a:gd name="connsiteX10" fmla="*/ 839214 w 2391296"/>
                  <a:gd name="connsiteY10" fmla="*/ 516773 h 1223985"/>
                  <a:gd name="connsiteX11" fmla="*/ 1535215 w 2391296"/>
                  <a:gd name="connsiteY11" fmla="*/ 453591 h 1223985"/>
                  <a:gd name="connsiteX12" fmla="*/ 1764569 w 2391296"/>
                  <a:gd name="connsiteY12" fmla="*/ 446620 h 1223985"/>
                  <a:gd name="connsiteX13" fmla="*/ 2254515 w 2391296"/>
                  <a:gd name="connsiteY13" fmla="*/ 0 h 1223985"/>
                  <a:gd name="connsiteX0" fmla="*/ 2254515 w 2391296"/>
                  <a:gd name="connsiteY0" fmla="*/ 0 h 1120885"/>
                  <a:gd name="connsiteX1" fmla="*/ 2391296 w 2391296"/>
                  <a:gd name="connsiteY1" fmla="*/ 39801 h 1120885"/>
                  <a:gd name="connsiteX2" fmla="*/ 1833841 w 2391296"/>
                  <a:gd name="connsiteY2" fmla="*/ 1046519 h 1120885"/>
                  <a:gd name="connsiteX3" fmla="*/ 564766 w 2391296"/>
                  <a:gd name="connsiteY3" fmla="*/ 1043876 h 1120885"/>
                  <a:gd name="connsiteX4" fmla="*/ 461081 w 2391296"/>
                  <a:gd name="connsiteY4" fmla="*/ 1120885 h 1120885"/>
                  <a:gd name="connsiteX5" fmla="*/ 0 w 2391296"/>
                  <a:gd name="connsiteY5" fmla="*/ 600820 h 1120885"/>
                  <a:gd name="connsiteX6" fmla="*/ 621068 w 2391296"/>
                  <a:gd name="connsiteY6" fmla="*/ 135019 h 1120885"/>
                  <a:gd name="connsiteX7" fmla="*/ 1439997 w 2391296"/>
                  <a:gd name="connsiteY7" fmla="*/ 68390 h 1120885"/>
                  <a:gd name="connsiteX8" fmla="*/ 1232644 w 2391296"/>
                  <a:gd name="connsiteY8" fmla="*/ 255765 h 1120885"/>
                  <a:gd name="connsiteX9" fmla="*/ 948287 w 2391296"/>
                  <a:gd name="connsiteY9" fmla="*/ 298627 h 1120885"/>
                  <a:gd name="connsiteX10" fmla="*/ 839214 w 2391296"/>
                  <a:gd name="connsiteY10" fmla="*/ 516773 h 1120885"/>
                  <a:gd name="connsiteX11" fmla="*/ 1535215 w 2391296"/>
                  <a:gd name="connsiteY11" fmla="*/ 453591 h 1120885"/>
                  <a:gd name="connsiteX12" fmla="*/ 1764569 w 2391296"/>
                  <a:gd name="connsiteY12" fmla="*/ 446620 h 1120885"/>
                  <a:gd name="connsiteX13" fmla="*/ 2254515 w 2391296"/>
                  <a:gd name="connsiteY13" fmla="*/ 0 h 1120885"/>
                  <a:gd name="connsiteX0" fmla="*/ 2254515 w 2391296"/>
                  <a:gd name="connsiteY0" fmla="*/ 0 h 1046519"/>
                  <a:gd name="connsiteX1" fmla="*/ 2391296 w 2391296"/>
                  <a:gd name="connsiteY1" fmla="*/ 39801 h 1046519"/>
                  <a:gd name="connsiteX2" fmla="*/ 1833841 w 2391296"/>
                  <a:gd name="connsiteY2" fmla="*/ 1046519 h 1046519"/>
                  <a:gd name="connsiteX3" fmla="*/ 564766 w 2391296"/>
                  <a:gd name="connsiteY3" fmla="*/ 1043876 h 1046519"/>
                  <a:gd name="connsiteX4" fmla="*/ 100863 w 2391296"/>
                  <a:gd name="connsiteY4" fmla="*/ 552849 h 1046519"/>
                  <a:gd name="connsiteX5" fmla="*/ 0 w 2391296"/>
                  <a:gd name="connsiteY5" fmla="*/ 600820 h 1046519"/>
                  <a:gd name="connsiteX6" fmla="*/ 621068 w 2391296"/>
                  <a:gd name="connsiteY6" fmla="*/ 135019 h 1046519"/>
                  <a:gd name="connsiteX7" fmla="*/ 1439997 w 2391296"/>
                  <a:gd name="connsiteY7" fmla="*/ 68390 h 1046519"/>
                  <a:gd name="connsiteX8" fmla="*/ 1232644 w 2391296"/>
                  <a:gd name="connsiteY8" fmla="*/ 255765 h 1046519"/>
                  <a:gd name="connsiteX9" fmla="*/ 948287 w 2391296"/>
                  <a:gd name="connsiteY9" fmla="*/ 298627 h 1046519"/>
                  <a:gd name="connsiteX10" fmla="*/ 839214 w 2391296"/>
                  <a:gd name="connsiteY10" fmla="*/ 516773 h 1046519"/>
                  <a:gd name="connsiteX11" fmla="*/ 1535215 w 2391296"/>
                  <a:gd name="connsiteY11" fmla="*/ 453591 h 1046519"/>
                  <a:gd name="connsiteX12" fmla="*/ 1764569 w 2391296"/>
                  <a:gd name="connsiteY12" fmla="*/ 446620 h 1046519"/>
                  <a:gd name="connsiteX13" fmla="*/ 2254515 w 2391296"/>
                  <a:gd name="connsiteY13" fmla="*/ 0 h 1046519"/>
                  <a:gd name="connsiteX0" fmla="*/ 2254515 w 2391296"/>
                  <a:gd name="connsiteY0" fmla="*/ 0 h 1046519"/>
                  <a:gd name="connsiteX1" fmla="*/ 2391296 w 2391296"/>
                  <a:gd name="connsiteY1" fmla="*/ 39801 h 1046519"/>
                  <a:gd name="connsiteX2" fmla="*/ 1833841 w 2391296"/>
                  <a:gd name="connsiteY2" fmla="*/ 1046519 h 1046519"/>
                  <a:gd name="connsiteX3" fmla="*/ 564766 w 2391296"/>
                  <a:gd name="connsiteY3" fmla="*/ 1043876 h 1046519"/>
                  <a:gd name="connsiteX4" fmla="*/ 100863 w 2391296"/>
                  <a:gd name="connsiteY4" fmla="*/ 552849 h 1046519"/>
                  <a:gd name="connsiteX5" fmla="*/ 0 w 2391296"/>
                  <a:gd name="connsiteY5" fmla="*/ 600820 h 1046519"/>
                  <a:gd name="connsiteX6" fmla="*/ 621068 w 2391296"/>
                  <a:gd name="connsiteY6" fmla="*/ 135019 h 1046519"/>
                  <a:gd name="connsiteX7" fmla="*/ 1543327 w 2391296"/>
                  <a:gd name="connsiteY7" fmla="*/ 68390 h 1046519"/>
                  <a:gd name="connsiteX8" fmla="*/ 1232644 w 2391296"/>
                  <a:gd name="connsiteY8" fmla="*/ 255765 h 1046519"/>
                  <a:gd name="connsiteX9" fmla="*/ 948287 w 2391296"/>
                  <a:gd name="connsiteY9" fmla="*/ 298627 h 1046519"/>
                  <a:gd name="connsiteX10" fmla="*/ 839214 w 2391296"/>
                  <a:gd name="connsiteY10" fmla="*/ 516773 h 1046519"/>
                  <a:gd name="connsiteX11" fmla="*/ 1535215 w 2391296"/>
                  <a:gd name="connsiteY11" fmla="*/ 453591 h 1046519"/>
                  <a:gd name="connsiteX12" fmla="*/ 1764569 w 2391296"/>
                  <a:gd name="connsiteY12" fmla="*/ 446620 h 1046519"/>
                  <a:gd name="connsiteX13" fmla="*/ 2254515 w 2391296"/>
                  <a:gd name="connsiteY13" fmla="*/ 0 h 1046519"/>
                  <a:gd name="connsiteX0" fmla="*/ 2254515 w 2391296"/>
                  <a:gd name="connsiteY0" fmla="*/ 0 h 1046519"/>
                  <a:gd name="connsiteX1" fmla="*/ 2391296 w 2391296"/>
                  <a:gd name="connsiteY1" fmla="*/ 39801 h 1046519"/>
                  <a:gd name="connsiteX2" fmla="*/ 1833841 w 2391296"/>
                  <a:gd name="connsiteY2" fmla="*/ 1046519 h 1046519"/>
                  <a:gd name="connsiteX3" fmla="*/ 564766 w 2391296"/>
                  <a:gd name="connsiteY3" fmla="*/ 1043876 h 1046519"/>
                  <a:gd name="connsiteX4" fmla="*/ 100863 w 2391296"/>
                  <a:gd name="connsiteY4" fmla="*/ 552849 h 1046519"/>
                  <a:gd name="connsiteX5" fmla="*/ 0 w 2391296"/>
                  <a:gd name="connsiteY5" fmla="*/ 600820 h 1046519"/>
                  <a:gd name="connsiteX6" fmla="*/ 621068 w 2391296"/>
                  <a:gd name="connsiteY6" fmla="*/ 135019 h 1046519"/>
                  <a:gd name="connsiteX7" fmla="*/ 1543327 w 2391296"/>
                  <a:gd name="connsiteY7" fmla="*/ 68390 h 1046519"/>
                  <a:gd name="connsiteX8" fmla="*/ 1306450 w 2391296"/>
                  <a:gd name="connsiteY8" fmla="*/ 255765 h 1046519"/>
                  <a:gd name="connsiteX9" fmla="*/ 948287 w 2391296"/>
                  <a:gd name="connsiteY9" fmla="*/ 298627 h 1046519"/>
                  <a:gd name="connsiteX10" fmla="*/ 839214 w 2391296"/>
                  <a:gd name="connsiteY10" fmla="*/ 516773 h 1046519"/>
                  <a:gd name="connsiteX11" fmla="*/ 1535215 w 2391296"/>
                  <a:gd name="connsiteY11" fmla="*/ 453591 h 1046519"/>
                  <a:gd name="connsiteX12" fmla="*/ 1764569 w 2391296"/>
                  <a:gd name="connsiteY12" fmla="*/ 446620 h 1046519"/>
                  <a:gd name="connsiteX13" fmla="*/ 2254515 w 2391296"/>
                  <a:gd name="connsiteY13" fmla="*/ 0 h 1046519"/>
                  <a:gd name="connsiteX0" fmla="*/ 2171840 w 2308621"/>
                  <a:gd name="connsiteY0" fmla="*/ 0 h 1046519"/>
                  <a:gd name="connsiteX1" fmla="*/ 2308621 w 2308621"/>
                  <a:gd name="connsiteY1" fmla="*/ 39801 h 1046519"/>
                  <a:gd name="connsiteX2" fmla="*/ 1751166 w 2308621"/>
                  <a:gd name="connsiteY2" fmla="*/ 1046519 h 1046519"/>
                  <a:gd name="connsiteX3" fmla="*/ 482091 w 2308621"/>
                  <a:gd name="connsiteY3" fmla="*/ 1043876 h 1046519"/>
                  <a:gd name="connsiteX4" fmla="*/ 18188 w 2308621"/>
                  <a:gd name="connsiteY4" fmla="*/ 552849 h 1046519"/>
                  <a:gd name="connsiteX5" fmla="*/ 0 w 2308621"/>
                  <a:gd name="connsiteY5" fmla="*/ 543583 h 1046519"/>
                  <a:gd name="connsiteX6" fmla="*/ 538393 w 2308621"/>
                  <a:gd name="connsiteY6" fmla="*/ 135019 h 1046519"/>
                  <a:gd name="connsiteX7" fmla="*/ 1460652 w 2308621"/>
                  <a:gd name="connsiteY7" fmla="*/ 68390 h 1046519"/>
                  <a:gd name="connsiteX8" fmla="*/ 1223775 w 2308621"/>
                  <a:gd name="connsiteY8" fmla="*/ 255765 h 1046519"/>
                  <a:gd name="connsiteX9" fmla="*/ 865612 w 2308621"/>
                  <a:gd name="connsiteY9" fmla="*/ 298627 h 1046519"/>
                  <a:gd name="connsiteX10" fmla="*/ 756539 w 2308621"/>
                  <a:gd name="connsiteY10" fmla="*/ 516773 h 1046519"/>
                  <a:gd name="connsiteX11" fmla="*/ 1452540 w 2308621"/>
                  <a:gd name="connsiteY11" fmla="*/ 453591 h 1046519"/>
                  <a:gd name="connsiteX12" fmla="*/ 1681894 w 2308621"/>
                  <a:gd name="connsiteY12" fmla="*/ 446620 h 1046519"/>
                  <a:gd name="connsiteX13" fmla="*/ 2171840 w 2308621"/>
                  <a:gd name="connsiteY13" fmla="*/ 0 h 1046519"/>
                  <a:gd name="connsiteX0" fmla="*/ 2153339 w 2308621"/>
                  <a:gd name="connsiteY0" fmla="*/ 3368 h 1006718"/>
                  <a:gd name="connsiteX1" fmla="*/ 2308621 w 2308621"/>
                  <a:gd name="connsiteY1" fmla="*/ 0 h 1006718"/>
                  <a:gd name="connsiteX2" fmla="*/ 1751166 w 2308621"/>
                  <a:gd name="connsiteY2" fmla="*/ 1006718 h 1006718"/>
                  <a:gd name="connsiteX3" fmla="*/ 482091 w 2308621"/>
                  <a:gd name="connsiteY3" fmla="*/ 1004075 h 1006718"/>
                  <a:gd name="connsiteX4" fmla="*/ 18188 w 2308621"/>
                  <a:gd name="connsiteY4" fmla="*/ 513048 h 1006718"/>
                  <a:gd name="connsiteX5" fmla="*/ 0 w 2308621"/>
                  <a:gd name="connsiteY5" fmla="*/ 503782 h 1006718"/>
                  <a:gd name="connsiteX6" fmla="*/ 538393 w 2308621"/>
                  <a:gd name="connsiteY6" fmla="*/ 95218 h 1006718"/>
                  <a:gd name="connsiteX7" fmla="*/ 1460652 w 2308621"/>
                  <a:gd name="connsiteY7" fmla="*/ 28589 h 1006718"/>
                  <a:gd name="connsiteX8" fmla="*/ 1223775 w 2308621"/>
                  <a:gd name="connsiteY8" fmla="*/ 215964 h 1006718"/>
                  <a:gd name="connsiteX9" fmla="*/ 865612 w 2308621"/>
                  <a:gd name="connsiteY9" fmla="*/ 258826 h 1006718"/>
                  <a:gd name="connsiteX10" fmla="*/ 756539 w 2308621"/>
                  <a:gd name="connsiteY10" fmla="*/ 476972 h 1006718"/>
                  <a:gd name="connsiteX11" fmla="*/ 1452540 w 2308621"/>
                  <a:gd name="connsiteY11" fmla="*/ 413790 h 1006718"/>
                  <a:gd name="connsiteX12" fmla="*/ 1681894 w 2308621"/>
                  <a:gd name="connsiteY12" fmla="*/ 406819 h 1006718"/>
                  <a:gd name="connsiteX13" fmla="*/ 2153339 w 2308621"/>
                  <a:gd name="connsiteY13" fmla="*/ 3368 h 1006718"/>
                  <a:gd name="connsiteX0" fmla="*/ 2153339 w 2246952"/>
                  <a:gd name="connsiteY0" fmla="*/ 0 h 1003350"/>
                  <a:gd name="connsiteX1" fmla="*/ 2246952 w 2246952"/>
                  <a:gd name="connsiteY1" fmla="*/ 58301 h 1003350"/>
                  <a:gd name="connsiteX2" fmla="*/ 1751166 w 2246952"/>
                  <a:gd name="connsiteY2" fmla="*/ 1003350 h 1003350"/>
                  <a:gd name="connsiteX3" fmla="*/ 482091 w 2246952"/>
                  <a:gd name="connsiteY3" fmla="*/ 1000707 h 1003350"/>
                  <a:gd name="connsiteX4" fmla="*/ 18188 w 2246952"/>
                  <a:gd name="connsiteY4" fmla="*/ 509680 h 1003350"/>
                  <a:gd name="connsiteX5" fmla="*/ 0 w 2246952"/>
                  <a:gd name="connsiteY5" fmla="*/ 500414 h 1003350"/>
                  <a:gd name="connsiteX6" fmla="*/ 538393 w 2246952"/>
                  <a:gd name="connsiteY6" fmla="*/ 91850 h 1003350"/>
                  <a:gd name="connsiteX7" fmla="*/ 1460652 w 2246952"/>
                  <a:gd name="connsiteY7" fmla="*/ 25221 h 1003350"/>
                  <a:gd name="connsiteX8" fmla="*/ 1223775 w 2246952"/>
                  <a:gd name="connsiteY8" fmla="*/ 212596 h 1003350"/>
                  <a:gd name="connsiteX9" fmla="*/ 865612 w 2246952"/>
                  <a:gd name="connsiteY9" fmla="*/ 255458 h 1003350"/>
                  <a:gd name="connsiteX10" fmla="*/ 756539 w 2246952"/>
                  <a:gd name="connsiteY10" fmla="*/ 473604 h 1003350"/>
                  <a:gd name="connsiteX11" fmla="*/ 1452540 w 2246952"/>
                  <a:gd name="connsiteY11" fmla="*/ 410422 h 1003350"/>
                  <a:gd name="connsiteX12" fmla="*/ 1681894 w 2246952"/>
                  <a:gd name="connsiteY12" fmla="*/ 403451 h 1003350"/>
                  <a:gd name="connsiteX13" fmla="*/ 2153339 w 2246952"/>
                  <a:gd name="connsiteY13" fmla="*/ 0 h 1003350"/>
                  <a:gd name="connsiteX0" fmla="*/ 2153339 w 2246952"/>
                  <a:gd name="connsiteY0" fmla="*/ 0 h 1003350"/>
                  <a:gd name="connsiteX1" fmla="*/ 2246952 w 2246952"/>
                  <a:gd name="connsiteY1" fmla="*/ 58301 h 1003350"/>
                  <a:gd name="connsiteX2" fmla="*/ 1751166 w 2246952"/>
                  <a:gd name="connsiteY2" fmla="*/ 1003350 h 1003350"/>
                  <a:gd name="connsiteX3" fmla="*/ 482091 w 2246952"/>
                  <a:gd name="connsiteY3" fmla="*/ 1000707 h 1003350"/>
                  <a:gd name="connsiteX4" fmla="*/ 18188 w 2246952"/>
                  <a:gd name="connsiteY4" fmla="*/ 509680 h 1003350"/>
                  <a:gd name="connsiteX5" fmla="*/ 0 w 2246952"/>
                  <a:gd name="connsiteY5" fmla="*/ 500414 h 1003350"/>
                  <a:gd name="connsiteX6" fmla="*/ 538393 w 2246952"/>
                  <a:gd name="connsiteY6" fmla="*/ 91850 h 1003350"/>
                  <a:gd name="connsiteX7" fmla="*/ 1331146 w 2246952"/>
                  <a:gd name="connsiteY7" fmla="*/ 49889 h 1003350"/>
                  <a:gd name="connsiteX8" fmla="*/ 1223775 w 2246952"/>
                  <a:gd name="connsiteY8" fmla="*/ 212596 h 1003350"/>
                  <a:gd name="connsiteX9" fmla="*/ 865612 w 2246952"/>
                  <a:gd name="connsiteY9" fmla="*/ 255458 h 1003350"/>
                  <a:gd name="connsiteX10" fmla="*/ 756539 w 2246952"/>
                  <a:gd name="connsiteY10" fmla="*/ 473604 h 1003350"/>
                  <a:gd name="connsiteX11" fmla="*/ 1452540 w 2246952"/>
                  <a:gd name="connsiteY11" fmla="*/ 410422 h 1003350"/>
                  <a:gd name="connsiteX12" fmla="*/ 1681894 w 2246952"/>
                  <a:gd name="connsiteY12" fmla="*/ 403451 h 1003350"/>
                  <a:gd name="connsiteX13" fmla="*/ 2153339 w 2246952"/>
                  <a:gd name="connsiteY13" fmla="*/ 0 h 1003350"/>
                  <a:gd name="connsiteX0" fmla="*/ 2153339 w 2246952"/>
                  <a:gd name="connsiteY0" fmla="*/ 0 h 1000707"/>
                  <a:gd name="connsiteX1" fmla="*/ 2246952 w 2246952"/>
                  <a:gd name="connsiteY1" fmla="*/ 58301 h 1000707"/>
                  <a:gd name="connsiteX2" fmla="*/ 1683633 w 2246952"/>
                  <a:gd name="connsiteY2" fmla="*/ 955113 h 1000707"/>
                  <a:gd name="connsiteX3" fmla="*/ 482091 w 2246952"/>
                  <a:gd name="connsiteY3" fmla="*/ 1000707 h 1000707"/>
                  <a:gd name="connsiteX4" fmla="*/ 18188 w 2246952"/>
                  <a:gd name="connsiteY4" fmla="*/ 509680 h 1000707"/>
                  <a:gd name="connsiteX5" fmla="*/ 0 w 2246952"/>
                  <a:gd name="connsiteY5" fmla="*/ 500414 h 1000707"/>
                  <a:gd name="connsiteX6" fmla="*/ 538393 w 2246952"/>
                  <a:gd name="connsiteY6" fmla="*/ 91850 h 1000707"/>
                  <a:gd name="connsiteX7" fmla="*/ 1331146 w 2246952"/>
                  <a:gd name="connsiteY7" fmla="*/ 49889 h 1000707"/>
                  <a:gd name="connsiteX8" fmla="*/ 1223775 w 2246952"/>
                  <a:gd name="connsiteY8" fmla="*/ 212596 h 1000707"/>
                  <a:gd name="connsiteX9" fmla="*/ 865612 w 2246952"/>
                  <a:gd name="connsiteY9" fmla="*/ 255458 h 1000707"/>
                  <a:gd name="connsiteX10" fmla="*/ 756539 w 2246952"/>
                  <a:gd name="connsiteY10" fmla="*/ 473604 h 1000707"/>
                  <a:gd name="connsiteX11" fmla="*/ 1452540 w 2246952"/>
                  <a:gd name="connsiteY11" fmla="*/ 410422 h 1000707"/>
                  <a:gd name="connsiteX12" fmla="*/ 1681894 w 2246952"/>
                  <a:gd name="connsiteY12" fmla="*/ 403451 h 1000707"/>
                  <a:gd name="connsiteX13" fmla="*/ 2153339 w 2246952"/>
                  <a:gd name="connsiteY13" fmla="*/ 0 h 1000707"/>
                  <a:gd name="connsiteX0" fmla="*/ 2076158 w 2246952"/>
                  <a:gd name="connsiteY0" fmla="*/ 0 h 981411"/>
                  <a:gd name="connsiteX1" fmla="*/ 2246952 w 2246952"/>
                  <a:gd name="connsiteY1" fmla="*/ 39005 h 981411"/>
                  <a:gd name="connsiteX2" fmla="*/ 1683633 w 2246952"/>
                  <a:gd name="connsiteY2" fmla="*/ 935817 h 981411"/>
                  <a:gd name="connsiteX3" fmla="*/ 482091 w 2246952"/>
                  <a:gd name="connsiteY3" fmla="*/ 981411 h 981411"/>
                  <a:gd name="connsiteX4" fmla="*/ 18188 w 2246952"/>
                  <a:gd name="connsiteY4" fmla="*/ 490384 h 981411"/>
                  <a:gd name="connsiteX5" fmla="*/ 0 w 2246952"/>
                  <a:gd name="connsiteY5" fmla="*/ 481118 h 981411"/>
                  <a:gd name="connsiteX6" fmla="*/ 538393 w 2246952"/>
                  <a:gd name="connsiteY6" fmla="*/ 72554 h 981411"/>
                  <a:gd name="connsiteX7" fmla="*/ 1331146 w 2246952"/>
                  <a:gd name="connsiteY7" fmla="*/ 30593 h 981411"/>
                  <a:gd name="connsiteX8" fmla="*/ 1223775 w 2246952"/>
                  <a:gd name="connsiteY8" fmla="*/ 193300 h 981411"/>
                  <a:gd name="connsiteX9" fmla="*/ 865612 w 2246952"/>
                  <a:gd name="connsiteY9" fmla="*/ 236162 h 981411"/>
                  <a:gd name="connsiteX10" fmla="*/ 756539 w 2246952"/>
                  <a:gd name="connsiteY10" fmla="*/ 454308 h 981411"/>
                  <a:gd name="connsiteX11" fmla="*/ 1452540 w 2246952"/>
                  <a:gd name="connsiteY11" fmla="*/ 391126 h 981411"/>
                  <a:gd name="connsiteX12" fmla="*/ 1681894 w 2246952"/>
                  <a:gd name="connsiteY12" fmla="*/ 384155 h 981411"/>
                  <a:gd name="connsiteX13" fmla="*/ 2076158 w 2246952"/>
                  <a:gd name="connsiteY13" fmla="*/ 0 h 981411"/>
                  <a:gd name="connsiteX0" fmla="*/ 2076158 w 2160124"/>
                  <a:gd name="connsiteY0" fmla="*/ 0 h 981411"/>
                  <a:gd name="connsiteX1" fmla="*/ 2160124 w 2160124"/>
                  <a:gd name="connsiteY1" fmla="*/ 164424 h 981411"/>
                  <a:gd name="connsiteX2" fmla="*/ 1683633 w 2160124"/>
                  <a:gd name="connsiteY2" fmla="*/ 935817 h 981411"/>
                  <a:gd name="connsiteX3" fmla="*/ 482091 w 2160124"/>
                  <a:gd name="connsiteY3" fmla="*/ 981411 h 981411"/>
                  <a:gd name="connsiteX4" fmla="*/ 18188 w 2160124"/>
                  <a:gd name="connsiteY4" fmla="*/ 490384 h 981411"/>
                  <a:gd name="connsiteX5" fmla="*/ 0 w 2160124"/>
                  <a:gd name="connsiteY5" fmla="*/ 481118 h 981411"/>
                  <a:gd name="connsiteX6" fmla="*/ 538393 w 2160124"/>
                  <a:gd name="connsiteY6" fmla="*/ 72554 h 981411"/>
                  <a:gd name="connsiteX7" fmla="*/ 1331146 w 2160124"/>
                  <a:gd name="connsiteY7" fmla="*/ 30593 h 981411"/>
                  <a:gd name="connsiteX8" fmla="*/ 1223775 w 2160124"/>
                  <a:gd name="connsiteY8" fmla="*/ 193300 h 981411"/>
                  <a:gd name="connsiteX9" fmla="*/ 865612 w 2160124"/>
                  <a:gd name="connsiteY9" fmla="*/ 236162 h 981411"/>
                  <a:gd name="connsiteX10" fmla="*/ 756539 w 2160124"/>
                  <a:gd name="connsiteY10" fmla="*/ 454308 h 981411"/>
                  <a:gd name="connsiteX11" fmla="*/ 1452540 w 2160124"/>
                  <a:gd name="connsiteY11" fmla="*/ 391126 h 981411"/>
                  <a:gd name="connsiteX12" fmla="*/ 1681894 w 2160124"/>
                  <a:gd name="connsiteY12" fmla="*/ 384155 h 981411"/>
                  <a:gd name="connsiteX13" fmla="*/ 2076158 w 2160124"/>
                  <a:gd name="connsiteY13" fmla="*/ 0 h 981411"/>
                  <a:gd name="connsiteX0" fmla="*/ 1979683 w 2160124"/>
                  <a:gd name="connsiteY0" fmla="*/ 65883 h 950818"/>
                  <a:gd name="connsiteX1" fmla="*/ 2160124 w 2160124"/>
                  <a:gd name="connsiteY1" fmla="*/ 133831 h 950818"/>
                  <a:gd name="connsiteX2" fmla="*/ 1683633 w 2160124"/>
                  <a:gd name="connsiteY2" fmla="*/ 905224 h 950818"/>
                  <a:gd name="connsiteX3" fmla="*/ 482091 w 2160124"/>
                  <a:gd name="connsiteY3" fmla="*/ 950818 h 950818"/>
                  <a:gd name="connsiteX4" fmla="*/ 18188 w 2160124"/>
                  <a:gd name="connsiteY4" fmla="*/ 459791 h 950818"/>
                  <a:gd name="connsiteX5" fmla="*/ 0 w 2160124"/>
                  <a:gd name="connsiteY5" fmla="*/ 450525 h 950818"/>
                  <a:gd name="connsiteX6" fmla="*/ 538393 w 2160124"/>
                  <a:gd name="connsiteY6" fmla="*/ 41961 h 950818"/>
                  <a:gd name="connsiteX7" fmla="*/ 1331146 w 2160124"/>
                  <a:gd name="connsiteY7" fmla="*/ 0 h 950818"/>
                  <a:gd name="connsiteX8" fmla="*/ 1223775 w 2160124"/>
                  <a:gd name="connsiteY8" fmla="*/ 162707 h 950818"/>
                  <a:gd name="connsiteX9" fmla="*/ 865612 w 2160124"/>
                  <a:gd name="connsiteY9" fmla="*/ 205569 h 950818"/>
                  <a:gd name="connsiteX10" fmla="*/ 756539 w 2160124"/>
                  <a:gd name="connsiteY10" fmla="*/ 423715 h 950818"/>
                  <a:gd name="connsiteX11" fmla="*/ 1452540 w 2160124"/>
                  <a:gd name="connsiteY11" fmla="*/ 360533 h 950818"/>
                  <a:gd name="connsiteX12" fmla="*/ 1681894 w 2160124"/>
                  <a:gd name="connsiteY12" fmla="*/ 353562 h 950818"/>
                  <a:gd name="connsiteX13" fmla="*/ 1979683 w 2160124"/>
                  <a:gd name="connsiteY13" fmla="*/ 65883 h 950818"/>
                  <a:gd name="connsiteX0" fmla="*/ 1979683 w 2160124"/>
                  <a:gd name="connsiteY0" fmla="*/ 65883 h 950818"/>
                  <a:gd name="connsiteX1" fmla="*/ 2160124 w 2160124"/>
                  <a:gd name="connsiteY1" fmla="*/ 133831 h 950818"/>
                  <a:gd name="connsiteX2" fmla="*/ 1683633 w 2160124"/>
                  <a:gd name="connsiteY2" fmla="*/ 905224 h 950818"/>
                  <a:gd name="connsiteX3" fmla="*/ 482091 w 2160124"/>
                  <a:gd name="connsiteY3" fmla="*/ 950818 h 950818"/>
                  <a:gd name="connsiteX4" fmla="*/ 18188 w 2160124"/>
                  <a:gd name="connsiteY4" fmla="*/ 459791 h 950818"/>
                  <a:gd name="connsiteX5" fmla="*/ 0 w 2160124"/>
                  <a:gd name="connsiteY5" fmla="*/ 450525 h 950818"/>
                  <a:gd name="connsiteX6" fmla="*/ 538393 w 2160124"/>
                  <a:gd name="connsiteY6" fmla="*/ 41961 h 950818"/>
                  <a:gd name="connsiteX7" fmla="*/ 1331146 w 2160124"/>
                  <a:gd name="connsiteY7" fmla="*/ 0 h 950818"/>
                  <a:gd name="connsiteX8" fmla="*/ 1223775 w 2160124"/>
                  <a:gd name="connsiteY8" fmla="*/ 162707 h 950818"/>
                  <a:gd name="connsiteX9" fmla="*/ 865612 w 2160124"/>
                  <a:gd name="connsiteY9" fmla="*/ 205569 h 950818"/>
                  <a:gd name="connsiteX10" fmla="*/ 756539 w 2160124"/>
                  <a:gd name="connsiteY10" fmla="*/ 423715 h 950818"/>
                  <a:gd name="connsiteX11" fmla="*/ 1452540 w 2160124"/>
                  <a:gd name="connsiteY11" fmla="*/ 360533 h 950818"/>
                  <a:gd name="connsiteX12" fmla="*/ 1537180 w 2160124"/>
                  <a:gd name="connsiteY12" fmla="*/ 363209 h 950818"/>
                  <a:gd name="connsiteX13" fmla="*/ 1979683 w 2160124"/>
                  <a:gd name="connsiteY13" fmla="*/ 65883 h 950818"/>
                  <a:gd name="connsiteX0" fmla="*/ 1979683 w 2044353"/>
                  <a:gd name="connsiteY0" fmla="*/ 65883 h 950818"/>
                  <a:gd name="connsiteX1" fmla="*/ 2044353 w 2044353"/>
                  <a:gd name="connsiteY1" fmla="*/ 143479 h 950818"/>
                  <a:gd name="connsiteX2" fmla="*/ 1683633 w 2044353"/>
                  <a:gd name="connsiteY2" fmla="*/ 905224 h 950818"/>
                  <a:gd name="connsiteX3" fmla="*/ 482091 w 2044353"/>
                  <a:gd name="connsiteY3" fmla="*/ 950818 h 950818"/>
                  <a:gd name="connsiteX4" fmla="*/ 18188 w 2044353"/>
                  <a:gd name="connsiteY4" fmla="*/ 459791 h 950818"/>
                  <a:gd name="connsiteX5" fmla="*/ 0 w 2044353"/>
                  <a:gd name="connsiteY5" fmla="*/ 450525 h 950818"/>
                  <a:gd name="connsiteX6" fmla="*/ 538393 w 2044353"/>
                  <a:gd name="connsiteY6" fmla="*/ 41961 h 950818"/>
                  <a:gd name="connsiteX7" fmla="*/ 1331146 w 2044353"/>
                  <a:gd name="connsiteY7" fmla="*/ 0 h 950818"/>
                  <a:gd name="connsiteX8" fmla="*/ 1223775 w 2044353"/>
                  <a:gd name="connsiteY8" fmla="*/ 162707 h 950818"/>
                  <a:gd name="connsiteX9" fmla="*/ 865612 w 2044353"/>
                  <a:gd name="connsiteY9" fmla="*/ 205569 h 950818"/>
                  <a:gd name="connsiteX10" fmla="*/ 756539 w 2044353"/>
                  <a:gd name="connsiteY10" fmla="*/ 423715 h 950818"/>
                  <a:gd name="connsiteX11" fmla="*/ 1452540 w 2044353"/>
                  <a:gd name="connsiteY11" fmla="*/ 360533 h 950818"/>
                  <a:gd name="connsiteX12" fmla="*/ 1537180 w 2044353"/>
                  <a:gd name="connsiteY12" fmla="*/ 363209 h 950818"/>
                  <a:gd name="connsiteX13" fmla="*/ 1979683 w 2044353"/>
                  <a:gd name="connsiteY13" fmla="*/ 65883 h 950818"/>
                  <a:gd name="connsiteX0" fmla="*/ 1979683 w 2044353"/>
                  <a:gd name="connsiteY0" fmla="*/ 65883 h 950818"/>
                  <a:gd name="connsiteX1" fmla="*/ 2044353 w 2044353"/>
                  <a:gd name="connsiteY1" fmla="*/ 143479 h 950818"/>
                  <a:gd name="connsiteX2" fmla="*/ 1635396 w 2044353"/>
                  <a:gd name="connsiteY2" fmla="*/ 770157 h 950818"/>
                  <a:gd name="connsiteX3" fmla="*/ 482091 w 2044353"/>
                  <a:gd name="connsiteY3" fmla="*/ 950818 h 950818"/>
                  <a:gd name="connsiteX4" fmla="*/ 18188 w 2044353"/>
                  <a:gd name="connsiteY4" fmla="*/ 459791 h 950818"/>
                  <a:gd name="connsiteX5" fmla="*/ 0 w 2044353"/>
                  <a:gd name="connsiteY5" fmla="*/ 450525 h 950818"/>
                  <a:gd name="connsiteX6" fmla="*/ 538393 w 2044353"/>
                  <a:gd name="connsiteY6" fmla="*/ 41961 h 950818"/>
                  <a:gd name="connsiteX7" fmla="*/ 1331146 w 2044353"/>
                  <a:gd name="connsiteY7" fmla="*/ 0 h 950818"/>
                  <a:gd name="connsiteX8" fmla="*/ 1223775 w 2044353"/>
                  <a:gd name="connsiteY8" fmla="*/ 162707 h 950818"/>
                  <a:gd name="connsiteX9" fmla="*/ 865612 w 2044353"/>
                  <a:gd name="connsiteY9" fmla="*/ 205569 h 950818"/>
                  <a:gd name="connsiteX10" fmla="*/ 756539 w 2044353"/>
                  <a:gd name="connsiteY10" fmla="*/ 423715 h 950818"/>
                  <a:gd name="connsiteX11" fmla="*/ 1452540 w 2044353"/>
                  <a:gd name="connsiteY11" fmla="*/ 360533 h 950818"/>
                  <a:gd name="connsiteX12" fmla="*/ 1537180 w 2044353"/>
                  <a:gd name="connsiteY12" fmla="*/ 363209 h 950818"/>
                  <a:gd name="connsiteX13" fmla="*/ 1979683 w 2044353"/>
                  <a:gd name="connsiteY13" fmla="*/ 65883 h 950818"/>
                  <a:gd name="connsiteX0" fmla="*/ 1979683 w 2044353"/>
                  <a:gd name="connsiteY0" fmla="*/ 65883 h 950818"/>
                  <a:gd name="connsiteX1" fmla="*/ 2044353 w 2044353"/>
                  <a:gd name="connsiteY1" fmla="*/ 143479 h 950818"/>
                  <a:gd name="connsiteX2" fmla="*/ 1635396 w 2044353"/>
                  <a:gd name="connsiteY2" fmla="*/ 770157 h 950818"/>
                  <a:gd name="connsiteX3" fmla="*/ 482091 w 2044353"/>
                  <a:gd name="connsiteY3" fmla="*/ 950818 h 950818"/>
                  <a:gd name="connsiteX4" fmla="*/ 18188 w 2044353"/>
                  <a:gd name="connsiteY4" fmla="*/ 459791 h 950818"/>
                  <a:gd name="connsiteX5" fmla="*/ 0 w 2044353"/>
                  <a:gd name="connsiteY5" fmla="*/ 450525 h 950818"/>
                  <a:gd name="connsiteX6" fmla="*/ 538393 w 2044353"/>
                  <a:gd name="connsiteY6" fmla="*/ 41961 h 950818"/>
                  <a:gd name="connsiteX7" fmla="*/ 1331146 w 2044353"/>
                  <a:gd name="connsiteY7" fmla="*/ 0 h 950818"/>
                  <a:gd name="connsiteX8" fmla="*/ 1223775 w 2044353"/>
                  <a:gd name="connsiteY8" fmla="*/ 162707 h 950818"/>
                  <a:gd name="connsiteX9" fmla="*/ 865612 w 2044353"/>
                  <a:gd name="connsiteY9" fmla="*/ 205569 h 950818"/>
                  <a:gd name="connsiteX10" fmla="*/ 756539 w 2044353"/>
                  <a:gd name="connsiteY10" fmla="*/ 423715 h 950818"/>
                  <a:gd name="connsiteX11" fmla="*/ 1452540 w 2044353"/>
                  <a:gd name="connsiteY11" fmla="*/ 360533 h 950818"/>
                  <a:gd name="connsiteX12" fmla="*/ 1537180 w 2044353"/>
                  <a:gd name="connsiteY12" fmla="*/ 363209 h 950818"/>
                  <a:gd name="connsiteX13" fmla="*/ 1979683 w 2044353"/>
                  <a:gd name="connsiteY13" fmla="*/ 65883 h 950818"/>
                  <a:gd name="connsiteX0" fmla="*/ 1979683 w 2044353"/>
                  <a:gd name="connsiteY0" fmla="*/ 65883 h 950818"/>
                  <a:gd name="connsiteX1" fmla="*/ 2044353 w 2044353"/>
                  <a:gd name="connsiteY1" fmla="*/ 143479 h 950818"/>
                  <a:gd name="connsiteX2" fmla="*/ 1625749 w 2044353"/>
                  <a:gd name="connsiteY2" fmla="*/ 799100 h 950818"/>
                  <a:gd name="connsiteX3" fmla="*/ 482091 w 2044353"/>
                  <a:gd name="connsiteY3" fmla="*/ 950818 h 950818"/>
                  <a:gd name="connsiteX4" fmla="*/ 18188 w 2044353"/>
                  <a:gd name="connsiteY4" fmla="*/ 459791 h 950818"/>
                  <a:gd name="connsiteX5" fmla="*/ 0 w 2044353"/>
                  <a:gd name="connsiteY5" fmla="*/ 450525 h 950818"/>
                  <a:gd name="connsiteX6" fmla="*/ 538393 w 2044353"/>
                  <a:gd name="connsiteY6" fmla="*/ 41961 h 950818"/>
                  <a:gd name="connsiteX7" fmla="*/ 1331146 w 2044353"/>
                  <a:gd name="connsiteY7" fmla="*/ 0 h 950818"/>
                  <a:gd name="connsiteX8" fmla="*/ 1223775 w 2044353"/>
                  <a:gd name="connsiteY8" fmla="*/ 162707 h 950818"/>
                  <a:gd name="connsiteX9" fmla="*/ 865612 w 2044353"/>
                  <a:gd name="connsiteY9" fmla="*/ 205569 h 950818"/>
                  <a:gd name="connsiteX10" fmla="*/ 756539 w 2044353"/>
                  <a:gd name="connsiteY10" fmla="*/ 423715 h 950818"/>
                  <a:gd name="connsiteX11" fmla="*/ 1452540 w 2044353"/>
                  <a:gd name="connsiteY11" fmla="*/ 360533 h 950818"/>
                  <a:gd name="connsiteX12" fmla="*/ 1537180 w 2044353"/>
                  <a:gd name="connsiteY12" fmla="*/ 363209 h 950818"/>
                  <a:gd name="connsiteX13" fmla="*/ 1979683 w 2044353"/>
                  <a:gd name="connsiteY13" fmla="*/ 65883 h 95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44353" h="950818">
                    <a:moveTo>
                      <a:pt x="1979683" y="65883"/>
                    </a:moveTo>
                    <a:lnTo>
                      <a:pt x="2044353" y="143479"/>
                    </a:lnTo>
                    <a:lnTo>
                      <a:pt x="1625749" y="799100"/>
                    </a:lnTo>
                    <a:cubicBezTo>
                      <a:pt x="1270257" y="868968"/>
                      <a:pt x="866526" y="890598"/>
                      <a:pt x="482091" y="950818"/>
                    </a:cubicBezTo>
                    <a:lnTo>
                      <a:pt x="18188" y="459791"/>
                    </a:lnTo>
                    <a:lnTo>
                      <a:pt x="0" y="450525"/>
                    </a:lnTo>
                    <a:lnTo>
                      <a:pt x="538393" y="41961"/>
                    </a:lnTo>
                    <a:lnTo>
                      <a:pt x="1331146" y="0"/>
                    </a:lnTo>
                    <a:lnTo>
                      <a:pt x="1223775" y="162707"/>
                    </a:lnTo>
                    <a:lnTo>
                      <a:pt x="865612" y="205569"/>
                    </a:lnTo>
                    <a:lnTo>
                      <a:pt x="756539" y="423715"/>
                    </a:lnTo>
                    <a:lnTo>
                      <a:pt x="1452540" y="360533"/>
                    </a:lnTo>
                    <a:lnTo>
                      <a:pt x="1537180" y="363209"/>
                    </a:lnTo>
                    <a:lnTo>
                      <a:pt x="1979683" y="658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  <a:tileRect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130D8B9F-0233-40CE-8394-8BE1DC8CD68D}"/>
                  </a:ext>
                </a:extLst>
              </p:cNvPr>
              <p:cNvSpPr/>
              <p:nvPr/>
            </p:nvSpPr>
            <p:spPr>
              <a:xfrm>
                <a:off x="1576216" y="4013415"/>
                <a:ext cx="1538100" cy="1628624"/>
              </a:xfrm>
              <a:custGeom>
                <a:avLst/>
                <a:gdLst>
                  <a:gd name="connsiteX0" fmla="*/ 796881 w 1465780"/>
                  <a:gd name="connsiteY0" fmla="*/ 0 h 1552047"/>
                  <a:gd name="connsiteX1" fmla="*/ 1465780 w 1465780"/>
                  <a:gd name="connsiteY1" fmla="*/ 741738 h 1552047"/>
                  <a:gd name="connsiteX2" fmla="*/ 763511 w 1465780"/>
                  <a:gd name="connsiteY2" fmla="*/ 1552047 h 1552047"/>
                  <a:gd name="connsiteX3" fmla="*/ 0 w 1465780"/>
                  <a:gd name="connsiteY3" fmla="*/ 679463 h 1552047"/>
                  <a:gd name="connsiteX4" fmla="*/ 545365 w 1465780"/>
                  <a:gd name="connsiteY4" fmla="*/ 188637 h 1552047"/>
                  <a:gd name="connsiteX5" fmla="*/ 796881 w 1465780"/>
                  <a:gd name="connsiteY5" fmla="*/ 0 h 1552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5780" h="1552047">
                    <a:moveTo>
                      <a:pt x="796881" y="0"/>
                    </a:moveTo>
                    <a:lnTo>
                      <a:pt x="1465780" y="741738"/>
                    </a:lnTo>
                    <a:lnTo>
                      <a:pt x="763511" y="1552047"/>
                    </a:lnTo>
                    <a:lnTo>
                      <a:pt x="0" y="679463"/>
                    </a:lnTo>
                    <a:lnTo>
                      <a:pt x="545365" y="188637"/>
                    </a:lnTo>
                    <a:lnTo>
                      <a:pt x="796881" y="0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A0DB07A1-3A73-4CC3-896B-B21207416D2B}"/>
                </a:ext>
              </a:extLst>
            </p:cNvPr>
            <p:cNvGrpSpPr/>
            <p:nvPr/>
          </p:nvGrpSpPr>
          <p:grpSpPr>
            <a:xfrm flipH="1">
              <a:off x="8731073" y="869609"/>
              <a:ext cx="3460927" cy="2754739"/>
              <a:chOff x="-20360" y="993905"/>
              <a:chExt cx="3460927" cy="2754739"/>
            </a:xfrm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DDF427DC-DCED-4318-B329-FE35EDC7F824}"/>
                  </a:ext>
                </a:extLst>
              </p:cNvPr>
              <p:cNvSpPr/>
              <p:nvPr/>
            </p:nvSpPr>
            <p:spPr>
              <a:xfrm flipH="1">
                <a:off x="1880050" y="1651651"/>
                <a:ext cx="996541" cy="3248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D300198B-8DF6-4563-9BAC-BB471A40B92D}"/>
                  </a:ext>
                </a:extLst>
              </p:cNvPr>
              <p:cNvSpPr/>
              <p:nvPr/>
            </p:nvSpPr>
            <p:spPr>
              <a:xfrm flipH="1">
                <a:off x="194549" y="1886325"/>
                <a:ext cx="1286227" cy="8807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F83B15EE-B427-4783-8648-E9E88AB23235}"/>
                  </a:ext>
                </a:extLst>
              </p:cNvPr>
              <p:cNvSpPr/>
              <p:nvPr/>
            </p:nvSpPr>
            <p:spPr>
              <a:xfrm flipH="1">
                <a:off x="2225606" y="1137965"/>
                <a:ext cx="230350" cy="535071"/>
              </a:xfrm>
              <a:prstGeom prst="roundRect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7" name="Rectangle: Rounded Corners 11">
                <a:extLst>
                  <a:ext uri="{FF2B5EF4-FFF2-40B4-BE49-F238E27FC236}">
                    <a16:creationId xmlns:a16="http://schemas.microsoft.com/office/drawing/2014/main" id="{765552D0-4731-414A-BF04-FF24D2F44FA9}"/>
                  </a:ext>
                </a:extLst>
              </p:cNvPr>
              <p:cNvSpPr/>
              <p:nvPr/>
            </p:nvSpPr>
            <p:spPr>
              <a:xfrm flipH="1">
                <a:off x="1748850" y="993905"/>
                <a:ext cx="1201779" cy="435972"/>
              </a:xfrm>
              <a:custGeom>
                <a:avLst/>
                <a:gdLst>
                  <a:gd name="connsiteX0" fmla="*/ 0 w 2466109"/>
                  <a:gd name="connsiteY0" fmla="*/ 429492 h 858983"/>
                  <a:gd name="connsiteX1" fmla="*/ 429492 w 2466109"/>
                  <a:gd name="connsiteY1" fmla="*/ 0 h 858983"/>
                  <a:gd name="connsiteX2" fmla="*/ 2036618 w 2466109"/>
                  <a:gd name="connsiteY2" fmla="*/ 0 h 858983"/>
                  <a:gd name="connsiteX3" fmla="*/ 2466110 w 2466109"/>
                  <a:gd name="connsiteY3" fmla="*/ 429492 h 858983"/>
                  <a:gd name="connsiteX4" fmla="*/ 2466109 w 2466109"/>
                  <a:gd name="connsiteY4" fmla="*/ 429492 h 858983"/>
                  <a:gd name="connsiteX5" fmla="*/ 2036617 w 2466109"/>
                  <a:gd name="connsiteY5" fmla="*/ 858984 h 858983"/>
                  <a:gd name="connsiteX6" fmla="*/ 429492 w 2466109"/>
                  <a:gd name="connsiteY6" fmla="*/ 858983 h 858983"/>
                  <a:gd name="connsiteX7" fmla="*/ 0 w 2466109"/>
                  <a:gd name="connsiteY7" fmla="*/ 429491 h 858983"/>
                  <a:gd name="connsiteX8" fmla="*/ 0 w 2466109"/>
                  <a:gd name="connsiteY8" fmla="*/ 429492 h 858983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3231"/>
                  <a:gd name="connsiteX1" fmla="*/ 498765 w 2466110"/>
                  <a:gd name="connsiteY1" fmla="*/ 0 h 873231"/>
                  <a:gd name="connsiteX2" fmla="*/ 2036618 w 2466110"/>
                  <a:gd name="connsiteY2" fmla="*/ 13855 h 873231"/>
                  <a:gd name="connsiteX3" fmla="*/ 2466110 w 2466110"/>
                  <a:gd name="connsiteY3" fmla="*/ 443347 h 873231"/>
                  <a:gd name="connsiteX4" fmla="*/ 2466109 w 2466110"/>
                  <a:gd name="connsiteY4" fmla="*/ 443347 h 873231"/>
                  <a:gd name="connsiteX5" fmla="*/ 2036617 w 2466110"/>
                  <a:gd name="connsiteY5" fmla="*/ 872839 h 873231"/>
                  <a:gd name="connsiteX6" fmla="*/ 1371599 w 2466110"/>
                  <a:gd name="connsiteY6" fmla="*/ 734293 h 873231"/>
                  <a:gd name="connsiteX7" fmla="*/ 429492 w 2466110"/>
                  <a:gd name="connsiteY7" fmla="*/ 872838 h 873231"/>
                  <a:gd name="connsiteX8" fmla="*/ 0 w 2466110"/>
                  <a:gd name="connsiteY8" fmla="*/ 443346 h 873231"/>
                  <a:gd name="connsiteX9" fmla="*/ 0 w 2466110"/>
                  <a:gd name="connsiteY9" fmla="*/ 443347 h 873231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110" h="873363">
                    <a:moveTo>
                      <a:pt x="0" y="443347"/>
                    </a:moveTo>
                    <a:cubicBezTo>
                      <a:pt x="0" y="206145"/>
                      <a:pt x="261563" y="0"/>
                      <a:pt x="498765" y="0"/>
                    </a:cubicBezTo>
                    <a:cubicBezTo>
                      <a:pt x="1440874" y="337127"/>
                      <a:pt x="1524000" y="9237"/>
                      <a:pt x="2036618" y="13855"/>
                    </a:cubicBezTo>
                    <a:cubicBezTo>
                      <a:pt x="2273820" y="13855"/>
                      <a:pt x="2466110" y="206145"/>
                      <a:pt x="2466110" y="443347"/>
                    </a:cubicBezTo>
                    <a:lnTo>
                      <a:pt x="2466109" y="443347"/>
                    </a:lnTo>
                    <a:cubicBezTo>
                      <a:pt x="2466109" y="680549"/>
                      <a:pt x="2273819" y="872839"/>
                      <a:pt x="2036617" y="872839"/>
                    </a:cubicBezTo>
                    <a:cubicBezTo>
                      <a:pt x="1824181" y="882075"/>
                      <a:pt x="1625598" y="766620"/>
                      <a:pt x="1371599" y="734293"/>
                    </a:cubicBezTo>
                    <a:cubicBezTo>
                      <a:pt x="1015999" y="766620"/>
                      <a:pt x="743528" y="826656"/>
                      <a:pt x="429492" y="872838"/>
                    </a:cubicBezTo>
                    <a:cubicBezTo>
                      <a:pt x="192290" y="872838"/>
                      <a:pt x="0" y="680548"/>
                      <a:pt x="0" y="443346"/>
                    </a:cubicBezTo>
                    <a:lnTo>
                      <a:pt x="0" y="44334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91FD0430-6342-4160-8B01-5164038DA987}"/>
                  </a:ext>
                </a:extLst>
              </p:cNvPr>
              <p:cNvSpPr/>
              <p:nvPr/>
            </p:nvSpPr>
            <p:spPr>
              <a:xfrm rot="10800000" flipH="1">
                <a:off x="1470396" y="1886325"/>
                <a:ext cx="1842525" cy="1572409"/>
              </a:xfrm>
              <a:custGeom>
                <a:avLst/>
                <a:gdLst>
                  <a:gd name="connsiteX0" fmla="*/ 1744650 w 1892380"/>
                  <a:gd name="connsiteY0" fmla="*/ 1576551 h 1576551"/>
                  <a:gd name="connsiteX1" fmla="*/ 0 w 1892380"/>
                  <a:gd name="connsiteY1" fmla="*/ 1576551 h 1576551"/>
                  <a:gd name="connsiteX2" fmla="*/ 0 w 1892380"/>
                  <a:gd name="connsiteY2" fmla="*/ 690189 h 1576551"/>
                  <a:gd name="connsiteX3" fmla="*/ 934789 w 1892380"/>
                  <a:gd name="connsiteY3" fmla="*/ 690189 h 1576551"/>
                  <a:gd name="connsiteX4" fmla="*/ 934789 w 1892380"/>
                  <a:gd name="connsiteY4" fmla="*/ 159602 h 1576551"/>
                  <a:gd name="connsiteX5" fmla="*/ 1094391 w 1892380"/>
                  <a:gd name="connsiteY5" fmla="*/ 0 h 1576551"/>
                  <a:gd name="connsiteX6" fmla="*/ 1732778 w 1892380"/>
                  <a:gd name="connsiteY6" fmla="*/ 0 h 1576551"/>
                  <a:gd name="connsiteX7" fmla="*/ 1892380 w 1892380"/>
                  <a:gd name="connsiteY7" fmla="*/ 159602 h 1576551"/>
                  <a:gd name="connsiteX8" fmla="*/ 1892380 w 1892380"/>
                  <a:gd name="connsiteY8" fmla="*/ 837919 h 1576551"/>
                  <a:gd name="connsiteX9" fmla="*/ 1892380 w 1892380"/>
                  <a:gd name="connsiteY9" fmla="*/ 1380378 h 1576551"/>
                  <a:gd name="connsiteX10" fmla="*/ 1892380 w 1892380"/>
                  <a:gd name="connsiteY10" fmla="*/ 1428821 h 1576551"/>
                  <a:gd name="connsiteX11" fmla="*/ 1744650 w 1892380"/>
                  <a:gd name="connsiteY11" fmla="*/ 1576551 h 157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380" h="1576551">
                    <a:moveTo>
                      <a:pt x="1744650" y="1576551"/>
                    </a:moveTo>
                    <a:lnTo>
                      <a:pt x="0" y="1576551"/>
                    </a:lnTo>
                    <a:lnTo>
                      <a:pt x="0" y="690189"/>
                    </a:lnTo>
                    <a:lnTo>
                      <a:pt x="934789" y="690189"/>
                    </a:lnTo>
                    <a:lnTo>
                      <a:pt x="934789" y="159602"/>
                    </a:lnTo>
                    <a:cubicBezTo>
                      <a:pt x="934789" y="71456"/>
                      <a:pt x="1006245" y="0"/>
                      <a:pt x="1094391" y="0"/>
                    </a:cubicBezTo>
                    <a:lnTo>
                      <a:pt x="1732778" y="0"/>
                    </a:lnTo>
                    <a:cubicBezTo>
                      <a:pt x="1820924" y="0"/>
                      <a:pt x="1892380" y="71456"/>
                      <a:pt x="1892380" y="159602"/>
                    </a:cubicBezTo>
                    <a:lnTo>
                      <a:pt x="1892380" y="837919"/>
                    </a:lnTo>
                    <a:lnTo>
                      <a:pt x="1892380" y="1380378"/>
                    </a:lnTo>
                    <a:lnTo>
                      <a:pt x="1892380" y="1428821"/>
                    </a:lnTo>
                    <a:cubicBezTo>
                      <a:pt x="1892380" y="1510410"/>
                      <a:pt x="1826239" y="1576551"/>
                      <a:pt x="1744650" y="15765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id="{FA30DEDE-D418-4413-AE55-7343B97ADEA6}"/>
                  </a:ext>
                </a:extLst>
              </p:cNvPr>
              <p:cNvSpPr/>
              <p:nvPr/>
            </p:nvSpPr>
            <p:spPr>
              <a:xfrm flipH="1">
                <a:off x="2252912" y="3300049"/>
                <a:ext cx="1187655" cy="448595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B21AA054-9450-416D-90D3-DA83BE10661B}"/>
                  </a:ext>
                </a:extLst>
              </p:cNvPr>
              <p:cNvSpPr/>
              <p:nvPr/>
            </p:nvSpPr>
            <p:spPr>
              <a:xfrm rot="16200000" flipH="1">
                <a:off x="681793" y="2062364"/>
                <a:ext cx="1216584" cy="4379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27C5762A-AAC3-4B0C-93EC-E6DEF55BBED8}"/>
                  </a:ext>
                </a:extLst>
              </p:cNvPr>
              <p:cNvSpPr/>
              <p:nvPr/>
            </p:nvSpPr>
            <p:spPr>
              <a:xfrm flipH="1">
                <a:off x="2732268" y="3439641"/>
                <a:ext cx="580654" cy="21932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2" name="Rectangle: Top Corners Rounded 91">
                <a:extLst>
                  <a:ext uri="{FF2B5EF4-FFF2-40B4-BE49-F238E27FC236}">
                    <a16:creationId xmlns:a16="http://schemas.microsoft.com/office/drawing/2014/main" id="{031F2111-EFB4-4E6C-8A6A-2B084EFB7019}"/>
                  </a:ext>
                </a:extLst>
              </p:cNvPr>
              <p:cNvSpPr/>
              <p:nvPr/>
            </p:nvSpPr>
            <p:spPr>
              <a:xfrm rot="5400000" flipH="1">
                <a:off x="-471811" y="2047431"/>
                <a:ext cx="1461390" cy="55848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BC4B13D1-9D89-44C4-8ECA-EB15C95D9FB4}"/>
              </a:ext>
            </a:extLst>
          </p:cNvPr>
          <p:cNvGrpSpPr/>
          <p:nvPr/>
        </p:nvGrpSpPr>
        <p:grpSpPr>
          <a:xfrm>
            <a:off x="5652507" y="2100884"/>
            <a:ext cx="1167672" cy="1618318"/>
            <a:chOff x="6730342" y="3167923"/>
            <a:chExt cx="1939909" cy="2688592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412FD6B7-6C3E-4B18-B3CB-3438A3F7B5E5}"/>
                </a:ext>
              </a:extLst>
            </p:cNvPr>
            <p:cNvSpPr/>
            <p:nvPr/>
          </p:nvSpPr>
          <p:spPr>
            <a:xfrm>
              <a:off x="6734089" y="3167923"/>
              <a:ext cx="1936162" cy="25267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72B883FA-8239-44BD-AB52-9DD93AE99D90}"/>
                </a:ext>
              </a:extLst>
            </p:cNvPr>
            <p:cNvSpPr/>
            <p:nvPr/>
          </p:nvSpPr>
          <p:spPr>
            <a:xfrm>
              <a:off x="6730342" y="3167923"/>
              <a:ext cx="1936162" cy="51995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99DCFD74-1D46-4596-B4ED-9B162999FDE2}"/>
                </a:ext>
              </a:extLst>
            </p:cNvPr>
            <p:cNvSpPr/>
            <p:nvPr/>
          </p:nvSpPr>
          <p:spPr>
            <a:xfrm>
              <a:off x="6734088" y="4836780"/>
              <a:ext cx="1936163" cy="862991"/>
            </a:xfrm>
            <a:custGeom>
              <a:avLst/>
              <a:gdLst>
                <a:gd name="connsiteX0" fmla="*/ 0 w 3602181"/>
                <a:gd name="connsiteY0" fmla="*/ 0 h 1443200"/>
                <a:gd name="connsiteX1" fmla="*/ 114193 w 3602181"/>
                <a:gd name="connsiteY1" fmla="*/ 125644 h 1443200"/>
                <a:gd name="connsiteX2" fmla="*/ 1823357 w 3602181"/>
                <a:gd name="connsiteY2" fmla="*/ 833603 h 1443200"/>
                <a:gd name="connsiteX3" fmla="*/ 3532521 w 3602181"/>
                <a:gd name="connsiteY3" fmla="*/ 125644 h 1443200"/>
                <a:gd name="connsiteX4" fmla="*/ 3602181 w 3602181"/>
                <a:gd name="connsiteY4" fmla="*/ 48999 h 1443200"/>
                <a:gd name="connsiteX5" fmla="*/ 3602181 w 3602181"/>
                <a:gd name="connsiteY5" fmla="*/ 1443200 h 1443200"/>
                <a:gd name="connsiteX6" fmla="*/ 0 w 3602181"/>
                <a:gd name="connsiteY6" fmla="*/ 1443200 h 14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2181" h="1443200">
                  <a:moveTo>
                    <a:pt x="0" y="0"/>
                  </a:moveTo>
                  <a:lnTo>
                    <a:pt x="114193" y="125644"/>
                  </a:lnTo>
                  <a:cubicBezTo>
                    <a:pt x="551607" y="563058"/>
                    <a:pt x="1155887" y="833603"/>
                    <a:pt x="1823357" y="833603"/>
                  </a:cubicBezTo>
                  <a:cubicBezTo>
                    <a:pt x="2490827" y="833603"/>
                    <a:pt x="3095108" y="563058"/>
                    <a:pt x="3532521" y="125644"/>
                  </a:cubicBezTo>
                  <a:lnTo>
                    <a:pt x="3602181" y="48999"/>
                  </a:lnTo>
                  <a:lnTo>
                    <a:pt x="3602181" y="1443200"/>
                  </a:lnTo>
                  <a:lnTo>
                    <a:pt x="0" y="144320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1"/>
            </a:gradFill>
            <a:ln>
              <a:noFill/>
            </a:ln>
            <a:effectLst>
              <a:outerShdw blurRad="88900" dist="381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78B5BE71-38D9-4F90-8C00-D75DCA2E3231}"/>
                </a:ext>
              </a:extLst>
            </p:cNvPr>
            <p:cNvGrpSpPr/>
            <p:nvPr/>
          </p:nvGrpSpPr>
          <p:grpSpPr>
            <a:xfrm>
              <a:off x="7156902" y="3873416"/>
              <a:ext cx="1156965" cy="1156965"/>
              <a:chOff x="2752140" y="2675355"/>
              <a:chExt cx="1728063" cy="1728063"/>
            </a:xfrm>
          </p:grpSpPr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135528D0-883B-4D8A-BCDD-2FB98D296A8E}"/>
                  </a:ext>
                </a:extLst>
              </p:cNvPr>
              <p:cNvSpPr/>
              <p:nvPr/>
            </p:nvSpPr>
            <p:spPr>
              <a:xfrm>
                <a:off x="2752140" y="2675355"/>
                <a:ext cx="1728063" cy="17280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F0B4D846-CD0B-4DC1-BA6C-E706F663838E}"/>
                  </a:ext>
                </a:extLst>
              </p:cNvPr>
              <p:cNvSpPr/>
              <p:nvPr/>
            </p:nvSpPr>
            <p:spPr>
              <a:xfrm>
                <a:off x="2943685" y="2864439"/>
                <a:ext cx="1364659" cy="13646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4BDE51AD-18C3-4B1B-AE8C-A451F2F87292}"/>
                  </a:ext>
                </a:extLst>
              </p:cNvPr>
              <p:cNvSpPr/>
              <p:nvPr/>
            </p:nvSpPr>
            <p:spPr>
              <a:xfrm>
                <a:off x="2908943" y="3259706"/>
                <a:ext cx="152863" cy="47598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5AD68A7B-B4FE-4C4F-9F9F-D5AE81F8B9FC}"/>
                  </a:ext>
                </a:extLst>
              </p:cNvPr>
              <p:cNvSpPr/>
              <p:nvPr/>
            </p:nvSpPr>
            <p:spPr>
              <a:xfrm>
                <a:off x="3490911" y="3259706"/>
                <a:ext cx="184156" cy="184156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995354AC-FE0C-494D-8559-9F8E626B3A36}"/>
                  </a:ext>
                </a:extLst>
              </p:cNvPr>
              <p:cNvSpPr/>
              <p:nvPr/>
            </p:nvSpPr>
            <p:spPr>
              <a:xfrm>
                <a:off x="3869590" y="3167627"/>
                <a:ext cx="184156" cy="18415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F440EC21-CB30-42E7-97FA-68EC60DE4FFD}"/>
                  </a:ext>
                </a:extLst>
              </p:cNvPr>
              <p:cNvSpPr/>
              <p:nvPr/>
            </p:nvSpPr>
            <p:spPr>
              <a:xfrm>
                <a:off x="3626015" y="2991417"/>
                <a:ext cx="184156" cy="184156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FCCB3C1C-6BAE-4559-BC98-F212B7A577AE}"/>
                  </a:ext>
                </a:extLst>
              </p:cNvPr>
              <p:cNvSpPr/>
              <p:nvPr/>
            </p:nvSpPr>
            <p:spPr>
              <a:xfrm>
                <a:off x="3973212" y="3415448"/>
                <a:ext cx="184156" cy="18415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CF0D47B-830A-437B-A064-6E76F4E293B7}"/>
                  </a:ext>
                </a:extLst>
              </p:cNvPr>
              <p:cNvSpPr/>
              <p:nvPr/>
            </p:nvSpPr>
            <p:spPr>
              <a:xfrm rot="21286401">
                <a:off x="3017726" y="3681140"/>
                <a:ext cx="674354" cy="581185"/>
              </a:xfrm>
              <a:custGeom>
                <a:avLst/>
                <a:gdLst>
                  <a:gd name="connsiteX0" fmla="*/ 0 w 557473"/>
                  <a:gd name="connsiteY0" fmla="*/ 117595 h 480452"/>
                  <a:gd name="connsiteX1" fmla="*/ 174172 w 557473"/>
                  <a:gd name="connsiteY1" fmla="*/ 1480 h 480452"/>
                  <a:gd name="connsiteX2" fmla="*/ 261257 w 557473"/>
                  <a:gd name="connsiteY2" fmla="*/ 190166 h 480452"/>
                  <a:gd name="connsiteX3" fmla="*/ 377372 w 557473"/>
                  <a:gd name="connsiteY3" fmla="*/ 190166 h 480452"/>
                  <a:gd name="connsiteX4" fmla="*/ 435429 w 557473"/>
                  <a:gd name="connsiteY4" fmla="*/ 378852 h 480452"/>
                  <a:gd name="connsiteX5" fmla="*/ 551543 w 557473"/>
                  <a:gd name="connsiteY5" fmla="*/ 480452 h 480452"/>
                  <a:gd name="connsiteX6" fmla="*/ 232229 w 557473"/>
                  <a:gd name="connsiteY6" fmla="*/ 378852 h 480452"/>
                  <a:gd name="connsiteX7" fmla="*/ 0 w 557473"/>
                  <a:gd name="connsiteY7" fmla="*/ 175652 h 480452"/>
                  <a:gd name="connsiteX0" fmla="*/ 38594 w 596067"/>
                  <a:gd name="connsiteY0" fmla="*/ 117595 h 480452"/>
                  <a:gd name="connsiteX1" fmla="*/ 212766 w 596067"/>
                  <a:gd name="connsiteY1" fmla="*/ 1480 h 480452"/>
                  <a:gd name="connsiteX2" fmla="*/ 299851 w 596067"/>
                  <a:gd name="connsiteY2" fmla="*/ 190166 h 480452"/>
                  <a:gd name="connsiteX3" fmla="*/ 415966 w 596067"/>
                  <a:gd name="connsiteY3" fmla="*/ 190166 h 480452"/>
                  <a:gd name="connsiteX4" fmla="*/ 474023 w 596067"/>
                  <a:gd name="connsiteY4" fmla="*/ 378852 h 480452"/>
                  <a:gd name="connsiteX5" fmla="*/ 590137 w 596067"/>
                  <a:gd name="connsiteY5" fmla="*/ 480452 h 480452"/>
                  <a:gd name="connsiteX6" fmla="*/ 270823 w 596067"/>
                  <a:gd name="connsiteY6" fmla="*/ 378852 h 480452"/>
                  <a:gd name="connsiteX7" fmla="*/ 0 w 596067"/>
                  <a:gd name="connsiteY7" fmla="*/ 145634 h 480452"/>
                  <a:gd name="connsiteX0" fmla="*/ 8576 w 566049"/>
                  <a:gd name="connsiteY0" fmla="*/ 117595 h 480452"/>
                  <a:gd name="connsiteX1" fmla="*/ 182748 w 566049"/>
                  <a:gd name="connsiteY1" fmla="*/ 1480 h 480452"/>
                  <a:gd name="connsiteX2" fmla="*/ 269833 w 566049"/>
                  <a:gd name="connsiteY2" fmla="*/ 190166 h 480452"/>
                  <a:gd name="connsiteX3" fmla="*/ 385948 w 566049"/>
                  <a:gd name="connsiteY3" fmla="*/ 190166 h 480452"/>
                  <a:gd name="connsiteX4" fmla="*/ 444005 w 566049"/>
                  <a:gd name="connsiteY4" fmla="*/ 378852 h 480452"/>
                  <a:gd name="connsiteX5" fmla="*/ 560119 w 566049"/>
                  <a:gd name="connsiteY5" fmla="*/ 480452 h 480452"/>
                  <a:gd name="connsiteX6" fmla="*/ 240805 w 566049"/>
                  <a:gd name="connsiteY6" fmla="*/ 378852 h 480452"/>
                  <a:gd name="connsiteX7" fmla="*/ 0 w 566049"/>
                  <a:gd name="connsiteY7" fmla="*/ 124193 h 480452"/>
                  <a:gd name="connsiteX0" fmla="*/ 0 w 557473"/>
                  <a:gd name="connsiteY0" fmla="*/ 117595 h 480452"/>
                  <a:gd name="connsiteX1" fmla="*/ 174172 w 557473"/>
                  <a:gd name="connsiteY1" fmla="*/ 1480 h 480452"/>
                  <a:gd name="connsiteX2" fmla="*/ 261257 w 557473"/>
                  <a:gd name="connsiteY2" fmla="*/ 190166 h 480452"/>
                  <a:gd name="connsiteX3" fmla="*/ 377372 w 557473"/>
                  <a:gd name="connsiteY3" fmla="*/ 190166 h 480452"/>
                  <a:gd name="connsiteX4" fmla="*/ 435429 w 557473"/>
                  <a:gd name="connsiteY4" fmla="*/ 378852 h 480452"/>
                  <a:gd name="connsiteX5" fmla="*/ 551543 w 557473"/>
                  <a:gd name="connsiteY5" fmla="*/ 480452 h 480452"/>
                  <a:gd name="connsiteX6" fmla="*/ 232229 w 557473"/>
                  <a:gd name="connsiteY6" fmla="*/ 378852 h 480452"/>
                  <a:gd name="connsiteX7" fmla="*/ 4289 w 557473"/>
                  <a:gd name="connsiteY7" fmla="*/ 119904 h 48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7473" h="480452">
                    <a:moveTo>
                      <a:pt x="0" y="117595"/>
                    </a:moveTo>
                    <a:cubicBezTo>
                      <a:pt x="65314" y="53490"/>
                      <a:pt x="130629" y="-10615"/>
                      <a:pt x="174172" y="1480"/>
                    </a:cubicBezTo>
                    <a:cubicBezTo>
                      <a:pt x="217715" y="13575"/>
                      <a:pt x="227390" y="158718"/>
                      <a:pt x="261257" y="190166"/>
                    </a:cubicBezTo>
                    <a:cubicBezTo>
                      <a:pt x="295124" y="221614"/>
                      <a:pt x="348343" y="158718"/>
                      <a:pt x="377372" y="190166"/>
                    </a:cubicBezTo>
                    <a:cubicBezTo>
                      <a:pt x="406401" y="221614"/>
                      <a:pt x="406401" y="330471"/>
                      <a:pt x="435429" y="378852"/>
                    </a:cubicBezTo>
                    <a:cubicBezTo>
                      <a:pt x="464457" y="427233"/>
                      <a:pt x="585410" y="480452"/>
                      <a:pt x="551543" y="480452"/>
                    </a:cubicBezTo>
                    <a:cubicBezTo>
                      <a:pt x="517676" y="480452"/>
                      <a:pt x="324153" y="429652"/>
                      <a:pt x="232229" y="378852"/>
                    </a:cubicBezTo>
                    <a:cubicBezTo>
                      <a:pt x="140305" y="328052"/>
                      <a:pt x="74441" y="196104"/>
                      <a:pt x="4289" y="11990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1579195F-5461-4770-97B0-D5435A2CA2D5}"/>
                  </a:ext>
                </a:extLst>
              </p:cNvPr>
              <p:cNvSpPr/>
              <p:nvPr/>
            </p:nvSpPr>
            <p:spPr>
              <a:xfrm>
                <a:off x="3394438" y="3818632"/>
                <a:ext cx="618309" cy="401761"/>
              </a:xfrm>
              <a:custGeom>
                <a:avLst/>
                <a:gdLst>
                  <a:gd name="connsiteX0" fmla="*/ 0 w 435107"/>
                  <a:gd name="connsiteY0" fmla="*/ 249773 h 295980"/>
                  <a:gd name="connsiteX1" fmla="*/ 159657 w 435107"/>
                  <a:gd name="connsiteY1" fmla="*/ 90116 h 295980"/>
                  <a:gd name="connsiteX2" fmla="*/ 188685 w 435107"/>
                  <a:gd name="connsiteY2" fmla="*/ 3030 h 295980"/>
                  <a:gd name="connsiteX3" fmla="*/ 333828 w 435107"/>
                  <a:gd name="connsiteY3" fmla="*/ 32059 h 295980"/>
                  <a:gd name="connsiteX4" fmla="*/ 406400 w 435107"/>
                  <a:gd name="connsiteY4" fmla="*/ 148173 h 295980"/>
                  <a:gd name="connsiteX5" fmla="*/ 406400 w 435107"/>
                  <a:gd name="connsiteY5" fmla="*/ 235259 h 295980"/>
                  <a:gd name="connsiteX6" fmla="*/ 58057 w 435107"/>
                  <a:gd name="connsiteY6" fmla="*/ 293316 h 295980"/>
                  <a:gd name="connsiteX7" fmla="*/ 203200 w 435107"/>
                  <a:gd name="connsiteY7" fmla="*/ 148173 h 295980"/>
                  <a:gd name="connsiteX0" fmla="*/ 20405 w 455512"/>
                  <a:gd name="connsiteY0" fmla="*/ 249773 h 295980"/>
                  <a:gd name="connsiteX1" fmla="*/ 180062 w 455512"/>
                  <a:gd name="connsiteY1" fmla="*/ 90116 h 295980"/>
                  <a:gd name="connsiteX2" fmla="*/ 209090 w 455512"/>
                  <a:gd name="connsiteY2" fmla="*/ 3030 h 295980"/>
                  <a:gd name="connsiteX3" fmla="*/ 354233 w 455512"/>
                  <a:gd name="connsiteY3" fmla="*/ 32059 h 295980"/>
                  <a:gd name="connsiteX4" fmla="*/ 426805 w 455512"/>
                  <a:gd name="connsiteY4" fmla="*/ 148173 h 295980"/>
                  <a:gd name="connsiteX5" fmla="*/ 426805 w 455512"/>
                  <a:gd name="connsiteY5" fmla="*/ 235259 h 295980"/>
                  <a:gd name="connsiteX6" fmla="*/ 78462 w 455512"/>
                  <a:gd name="connsiteY6" fmla="*/ 293316 h 295980"/>
                  <a:gd name="connsiteX7" fmla="*/ 36893 w 455512"/>
                  <a:gd name="connsiteY7" fmla="*/ 240047 h 295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5512" h="295980">
                    <a:moveTo>
                      <a:pt x="20405" y="249773"/>
                    </a:moveTo>
                    <a:cubicBezTo>
                      <a:pt x="84510" y="190506"/>
                      <a:pt x="148615" y="131240"/>
                      <a:pt x="180062" y="90116"/>
                    </a:cubicBezTo>
                    <a:cubicBezTo>
                      <a:pt x="211509" y="48992"/>
                      <a:pt x="180062" y="12706"/>
                      <a:pt x="209090" y="3030"/>
                    </a:cubicBezTo>
                    <a:cubicBezTo>
                      <a:pt x="238118" y="-6646"/>
                      <a:pt x="317947" y="7869"/>
                      <a:pt x="354233" y="32059"/>
                    </a:cubicBezTo>
                    <a:cubicBezTo>
                      <a:pt x="390519" y="56249"/>
                      <a:pt x="414710" y="114306"/>
                      <a:pt x="426805" y="148173"/>
                    </a:cubicBezTo>
                    <a:cubicBezTo>
                      <a:pt x="438900" y="182040"/>
                      <a:pt x="484862" y="211069"/>
                      <a:pt x="426805" y="235259"/>
                    </a:cubicBezTo>
                    <a:cubicBezTo>
                      <a:pt x="368748" y="259449"/>
                      <a:pt x="112329" y="307830"/>
                      <a:pt x="78462" y="293316"/>
                    </a:cubicBezTo>
                    <a:cubicBezTo>
                      <a:pt x="44595" y="278802"/>
                      <a:pt x="-52612" y="305361"/>
                      <a:pt x="36893" y="2400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BAACC6BE-68CD-42F6-AF84-897F340B72DD}"/>
                </a:ext>
              </a:extLst>
            </p:cNvPr>
            <p:cNvSpPr/>
            <p:nvPr/>
          </p:nvSpPr>
          <p:spPr>
            <a:xfrm>
              <a:off x="7088739" y="5698385"/>
              <a:ext cx="218405" cy="1567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EE37E7E-D3BD-4829-9871-37A7B1672786}"/>
                </a:ext>
              </a:extLst>
            </p:cNvPr>
            <p:cNvSpPr/>
            <p:nvPr/>
          </p:nvSpPr>
          <p:spPr>
            <a:xfrm>
              <a:off x="8220022" y="5699771"/>
              <a:ext cx="218405" cy="1567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D227D4C0-049E-4585-BEAA-996C8F0FB6FB}"/>
                </a:ext>
              </a:extLst>
            </p:cNvPr>
            <p:cNvGrpSpPr/>
            <p:nvPr/>
          </p:nvGrpSpPr>
          <p:grpSpPr>
            <a:xfrm>
              <a:off x="6939094" y="3314857"/>
              <a:ext cx="1498176" cy="226978"/>
              <a:chOff x="3615462" y="2980125"/>
              <a:chExt cx="2281284" cy="345621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90FCFCAB-2194-4007-96E3-03D45438653E}"/>
                  </a:ext>
                </a:extLst>
              </p:cNvPr>
              <p:cNvGrpSpPr/>
              <p:nvPr/>
            </p:nvGrpSpPr>
            <p:grpSpPr>
              <a:xfrm>
                <a:off x="3615462" y="2980125"/>
                <a:ext cx="782360" cy="345621"/>
                <a:chOff x="4701151" y="2797917"/>
                <a:chExt cx="1028364" cy="409740"/>
              </a:xfrm>
            </p:grpSpPr>
            <p:sp>
              <p:nvSpPr>
                <p:cNvPr id="105" name="Rectangle 104">
                  <a:extLst>
                    <a:ext uri="{FF2B5EF4-FFF2-40B4-BE49-F238E27FC236}">
                      <a16:creationId xmlns:a16="http://schemas.microsoft.com/office/drawing/2014/main" id="{FA02D0D1-F0D4-450F-8B57-05FF7166ADF7}"/>
                    </a:ext>
                  </a:extLst>
                </p:cNvPr>
                <p:cNvSpPr/>
                <p:nvPr/>
              </p:nvSpPr>
              <p:spPr>
                <a:xfrm>
                  <a:off x="4701151" y="2797917"/>
                  <a:ext cx="1028364" cy="40974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06" name="Rectangle 105">
                  <a:extLst>
                    <a:ext uri="{FF2B5EF4-FFF2-40B4-BE49-F238E27FC236}">
                      <a16:creationId xmlns:a16="http://schemas.microsoft.com/office/drawing/2014/main" id="{DD8FF32E-9A7F-4504-ACD2-6BA03A6B1036}"/>
                    </a:ext>
                  </a:extLst>
                </p:cNvPr>
                <p:cNvSpPr/>
                <p:nvPr/>
              </p:nvSpPr>
              <p:spPr>
                <a:xfrm>
                  <a:off x="4853551" y="2921289"/>
                  <a:ext cx="531249" cy="155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210A27A3-D7DD-4268-9468-071E3F31CC94}"/>
                  </a:ext>
                </a:extLst>
              </p:cNvPr>
              <p:cNvSpPr/>
              <p:nvPr/>
            </p:nvSpPr>
            <p:spPr>
              <a:xfrm>
                <a:off x="4513763" y="2997106"/>
                <a:ext cx="360706" cy="32863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C51073DB-31FE-4931-BF7E-C26567D0FA09}"/>
                  </a:ext>
                </a:extLst>
              </p:cNvPr>
              <p:cNvSpPr/>
              <p:nvPr/>
            </p:nvSpPr>
            <p:spPr>
              <a:xfrm>
                <a:off x="5105511" y="2980125"/>
                <a:ext cx="328639" cy="3286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5BEEA736-AA85-4CCE-8FBE-E7ACA9FA99CA}"/>
                  </a:ext>
                </a:extLst>
              </p:cNvPr>
              <p:cNvSpPr/>
              <p:nvPr/>
            </p:nvSpPr>
            <p:spPr>
              <a:xfrm>
                <a:off x="5682237" y="3043708"/>
                <a:ext cx="214509" cy="23543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2E9905D3-D516-45A6-8731-B2A0D37AA21F}"/>
              </a:ext>
            </a:extLst>
          </p:cNvPr>
          <p:cNvGrpSpPr/>
          <p:nvPr/>
        </p:nvGrpSpPr>
        <p:grpSpPr>
          <a:xfrm>
            <a:off x="5587684" y="4608906"/>
            <a:ext cx="1193526" cy="1563294"/>
            <a:chOff x="7569206" y="1667993"/>
            <a:chExt cx="3962403" cy="519000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782FEC43-BDBE-4942-A3D9-FD7F62927884}"/>
                </a:ext>
              </a:extLst>
            </p:cNvPr>
            <p:cNvSpPr/>
            <p:nvPr/>
          </p:nvSpPr>
          <p:spPr>
            <a:xfrm>
              <a:off x="8898180" y="4223379"/>
              <a:ext cx="1429744" cy="26346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66C9329B-FD61-4B20-9B8D-109A633B2F4B}"/>
                </a:ext>
              </a:extLst>
            </p:cNvPr>
            <p:cNvSpPr/>
            <p:nvPr/>
          </p:nvSpPr>
          <p:spPr>
            <a:xfrm>
              <a:off x="9590468" y="4833672"/>
              <a:ext cx="752765" cy="20243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7E1C33E4-A351-4051-88D4-88AA08303095}"/>
                </a:ext>
              </a:extLst>
            </p:cNvPr>
            <p:cNvGrpSpPr/>
            <p:nvPr/>
          </p:nvGrpSpPr>
          <p:grpSpPr>
            <a:xfrm>
              <a:off x="7569206" y="1667993"/>
              <a:ext cx="3962403" cy="3371706"/>
              <a:chOff x="1923149" y="1654166"/>
              <a:chExt cx="3962403" cy="3371706"/>
            </a:xfrm>
          </p:grpSpPr>
          <p:sp>
            <p:nvSpPr>
              <p:cNvPr id="120" name="Chord 119">
                <a:extLst>
                  <a:ext uri="{FF2B5EF4-FFF2-40B4-BE49-F238E27FC236}">
                    <a16:creationId xmlns:a16="http://schemas.microsoft.com/office/drawing/2014/main" id="{D13CE4EE-E534-486D-93B9-47CBDF7BB6B5}"/>
                  </a:ext>
                </a:extLst>
              </p:cNvPr>
              <p:cNvSpPr/>
              <p:nvPr/>
            </p:nvSpPr>
            <p:spPr>
              <a:xfrm rot="17553860">
                <a:off x="2214603" y="1595912"/>
                <a:ext cx="3350444" cy="3509476"/>
              </a:xfrm>
              <a:prstGeom prst="chord">
                <a:avLst>
                  <a:gd name="adj1" fmla="val 3791861"/>
                  <a:gd name="adj2" fmla="val 1508734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21" name="Trapezoid 120">
                <a:extLst>
                  <a:ext uri="{FF2B5EF4-FFF2-40B4-BE49-F238E27FC236}">
                    <a16:creationId xmlns:a16="http://schemas.microsoft.com/office/drawing/2014/main" id="{4DCC452E-1612-4A28-BF89-E18DBB47FBD7}"/>
                  </a:ext>
                </a:extLst>
              </p:cNvPr>
              <p:cNvSpPr/>
              <p:nvPr/>
            </p:nvSpPr>
            <p:spPr>
              <a:xfrm>
                <a:off x="2998218" y="2872786"/>
                <a:ext cx="1821642" cy="232614"/>
              </a:xfrm>
              <a:prstGeom prst="trapezoi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22" name="Rectangle: Rounded Corners 121">
                <a:extLst>
                  <a:ext uri="{FF2B5EF4-FFF2-40B4-BE49-F238E27FC236}">
                    <a16:creationId xmlns:a16="http://schemas.microsoft.com/office/drawing/2014/main" id="{739BEAB2-BA24-447C-BD7A-4FEA0CFCB997}"/>
                  </a:ext>
                </a:extLst>
              </p:cNvPr>
              <p:cNvSpPr/>
              <p:nvPr/>
            </p:nvSpPr>
            <p:spPr>
              <a:xfrm>
                <a:off x="1923149" y="3061663"/>
                <a:ext cx="3962403" cy="52438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8BEFCA1D-EC4B-436C-B0FD-DF54C250D838}"/>
                  </a:ext>
                </a:extLst>
              </p:cNvPr>
              <p:cNvGrpSpPr/>
              <p:nvPr/>
            </p:nvGrpSpPr>
            <p:grpSpPr>
              <a:xfrm>
                <a:off x="4081502" y="2537582"/>
                <a:ext cx="520890" cy="352006"/>
                <a:chOff x="3161581" y="1437749"/>
                <a:chExt cx="1234296" cy="834112"/>
              </a:xfrm>
              <a:solidFill>
                <a:schemeClr val="accent4"/>
              </a:solidFill>
            </p:grpSpPr>
            <p:sp>
              <p:nvSpPr>
                <p:cNvPr id="130" name="Rectangle: Rounded Corners 129">
                  <a:extLst>
                    <a:ext uri="{FF2B5EF4-FFF2-40B4-BE49-F238E27FC236}">
                      <a16:creationId xmlns:a16="http://schemas.microsoft.com/office/drawing/2014/main" id="{FB8CF564-0919-4978-94AC-D5A3F5E5BF36}"/>
                    </a:ext>
                  </a:extLst>
                </p:cNvPr>
                <p:cNvSpPr/>
                <p:nvPr/>
              </p:nvSpPr>
              <p:spPr>
                <a:xfrm>
                  <a:off x="3681830" y="1544600"/>
                  <a:ext cx="193799" cy="727261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131" name="Rectangle: Rounded Corners 11">
                  <a:extLst>
                    <a:ext uri="{FF2B5EF4-FFF2-40B4-BE49-F238E27FC236}">
                      <a16:creationId xmlns:a16="http://schemas.microsoft.com/office/drawing/2014/main" id="{14B9DDA4-C96D-49F3-AABC-FB0330ABA892}"/>
                    </a:ext>
                  </a:extLst>
                </p:cNvPr>
                <p:cNvSpPr/>
                <p:nvPr/>
              </p:nvSpPr>
              <p:spPr>
                <a:xfrm>
                  <a:off x="3161581" y="1437749"/>
                  <a:ext cx="1234296" cy="437121"/>
                </a:xfrm>
                <a:custGeom>
                  <a:avLst/>
                  <a:gdLst>
                    <a:gd name="connsiteX0" fmla="*/ 0 w 2466109"/>
                    <a:gd name="connsiteY0" fmla="*/ 429492 h 858983"/>
                    <a:gd name="connsiteX1" fmla="*/ 429492 w 2466109"/>
                    <a:gd name="connsiteY1" fmla="*/ 0 h 858983"/>
                    <a:gd name="connsiteX2" fmla="*/ 2036618 w 2466109"/>
                    <a:gd name="connsiteY2" fmla="*/ 0 h 858983"/>
                    <a:gd name="connsiteX3" fmla="*/ 2466110 w 2466109"/>
                    <a:gd name="connsiteY3" fmla="*/ 429492 h 858983"/>
                    <a:gd name="connsiteX4" fmla="*/ 2466109 w 2466109"/>
                    <a:gd name="connsiteY4" fmla="*/ 429492 h 858983"/>
                    <a:gd name="connsiteX5" fmla="*/ 2036617 w 2466109"/>
                    <a:gd name="connsiteY5" fmla="*/ 858984 h 858983"/>
                    <a:gd name="connsiteX6" fmla="*/ 429492 w 2466109"/>
                    <a:gd name="connsiteY6" fmla="*/ 858983 h 858983"/>
                    <a:gd name="connsiteX7" fmla="*/ 0 w 2466109"/>
                    <a:gd name="connsiteY7" fmla="*/ 429491 h 858983"/>
                    <a:gd name="connsiteX8" fmla="*/ 0 w 2466109"/>
                    <a:gd name="connsiteY8" fmla="*/ 429492 h 858983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3231"/>
                    <a:gd name="connsiteX1" fmla="*/ 498765 w 2466110"/>
                    <a:gd name="connsiteY1" fmla="*/ 0 h 873231"/>
                    <a:gd name="connsiteX2" fmla="*/ 2036618 w 2466110"/>
                    <a:gd name="connsiteY2" fmla="*/ 13855 h 873231"/>
                    <a:gd name="connsiteX3" fmla="*/ 2466110 w 2466110"/>
                    <a:gd name="connsiteY3" fmla="*/ 443347 h 873231"/>
                    <a:gd name="connsiteX4" fmla="*/ 2466109 w 2466110"/>
                    <a:gd name="connsiteY4" fmla="*/ 443347 h 873231"/>
                    <a:gd name="connsiteX5" fmla="*/ 2036617 w 2466110"/>
                    <a:gd name="connsiteY5" fmla="*/ 872839 h 873231"/>
                    <a:gd name="connsiteX6" fmla="*/ 1371599 w 2466110"/>
                    <a:gd name="connsiteY6" fmla="*/ 734293 h 873231"/>
                    <a:gd name="connsiteX7" fmla="*/ 429492 w 2466110"/>
                    <a:gd name="connsiteY7" fmla="*/ 872838 h 873231"/>
                    <a:gd name="connsiteX8" fmla="*/ 0 w 2466110"/>
                    <a:gd name="connsiteY8" fmla="*/ 443346 h 873231"/>
                    <a:gd name="connsiteX9" fmla="*/ 0 w 2466110"/>
                    <a:gd name="connsiteY9" fmla="*/ 443347 h 873231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110" h="873363">
                      <a:moveTo>
                        <a:pt x="0" y="443347"/>
                      </a:moveTo>
                      <a:cubicBezTo>
                        <a:pt x="0" y="206145"/>
                        <a:pt x="261563" y="0"/>
                        <a:pt x="498765" y="0"/>
                      </a:cubicBezTo>
                      <a:cubicBezTo>
                        <a:pt x="1440874" y="337127"/>
                        <a:pt x="1524000" y="9237"/>
                        <a:pt x="2036618" y="13855"/>
                      </a:cubicBezTo>
                      <a:cubicBezTo>
                        <a:pt x="2273820" y="13855"/>
                        <a:pt x="2466110" y="206145"/>
                        <a:pt x="2466110" y="443347"/>
                      </a:cubicBezTo>
                      <a:lnTo>
                        <a:pt x="2466109" y="443347"/>
                      </a:lnTo>
                      <a:cubicBezTo>
                        <a:pt x="2466109" y="680549"/>
                        <a:pt x="2273819" y="872839"/>
                        <a:pt x="2036617" y="872839"/>
                      </a:cubicBezTo>
                      <a:cubicBezTo>
                        <a:pt x="1824181" y="882075"/>
                        <a:pt x="1625598" y="766620"/>
                        <a:pt x="1371599" y="734293"/>
                      </a:cubicBezTo>
                      <a:cubicBezTo>
                        <a:pt x="1015999" y="766620"/>
                        <a:pt x="743528" y="826656"/>
                        <a:pt x="429492" y="872838"/>
                      </a:cubicBezTo>
                      <a:cubicBezTo>
                        <a:pt x="192290" y="872838"/>
                        <a:pt x="0" y="680548"/>
                        <a:pt x="0" y="443346"/>
                      </a:cubicBezTo>
                      <a:lnTo>
                        <a:pt x="0" y="44334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A6CDFB83-490A-46AD-8F61-A78BF7B217FC}"/>
                  </a:ext>
                </a:extLst>
              </p:cNvPr>
              <p:cNvGrpSpPr/>
              <p:nvPr/>
            </p:nvGrpSpPr>
            <p:grpSpPr>
              <a:xfrm>
                <a:off x="3133155" y="2528333"/>
                <a:ext cx="520890" cy="352006"/>
                <a:chOff x="3161581" y="1437749"/>
                <a:chExt cx="1234296" cy="834112"/>
              </a:xfrm>
              <a:solidFill>
                <a:schemeClr val="accent3"/>
              </a:solidFill>
            </p:grpSpPr>
            <p:sp>
              <p:nvSpPr>
                <p:cNvPr id="128" name="Rectangle: Rounded Corners 127">
                  <a:extLst>
                    <a:ext uri="{FF2B5EF4-FFF2-40B4-BE49-F238E27FC236}">
                      <a16:creationId xmlns:a16="http://schemas.microsoft.com/office/drawing/2014/main" id="{289676D7-7616-4E3C-B041-0D56BDEF6E94}"/>
                    </a:ext>
                  </a:extLst>
                </p:cNvPr>
                <p:cNvSpPr/>
                <p:nvPr/>
              </p:nvSpPr>
              <p:spPr>
                <a:xfrm>
                  <a:off x="3681830" y="1544600"/>
                  <a:ext cx="193799" cy="727261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129" name="Rectangle: Rounded Corners 11">
                  <a:extLst>
                    <a:ext uri="{FF2B5EF4-FFF2-40B4-BE49-F238E27FC236}">
                      <a16:creationId xmlns:a16="http://schemas.microsoft.com/office/drawing/2014/main" id="{E7EBD9DB-C551-4255-91E9-DBC3E2B8F780}"/>
                    </a:ext>
                  </a:extLst>
                </p:cNvPr>
                <p:cNvSpPr/>
                <p:nvPr/>
              </p:nvSpPr>
              <p:spPr>
                <a:xfrm>
                  <a:off x="3161581" y="1437749"/>
                  <a:ext cx="1234296" cy="437121"/>
                </a:xfrm>
                <a:custGeom>
                  <a:avLst/>
                  <a:gdLst>
                    <a:gd name="connsiteX0" fmla="*/ 0 w 2466109"/>
                    <a:gd name="connsiteY0" fmla="*/ 429492 h 858983"/>
                    <a:gd name="connsiteX1" fmla="*/ 429492 w 2466109"/>
                    <a:gd name="connsiteY1" fmla="*/ 0 h 858983"/>
                    <a:gd name="connsiteX2" fmla="*/ 2036618 w 2466109"/>
                    <a:gd name="connsiteY2" fmla="*/ 0 h 858983"/>
                    <a:gd name="connsiteX3" fmla="*/ 2466110 w 2466109"/>
                    <a:gd name="connsiteY3" fmla="*/ 429492 h 858983"/>
                    <a:gd name="connsiteX4" fmla="*/ 2466109 w 2466109"/>
                    <a:gd name="connsiteY4" fmla="*/ 429492 h 858983"/>
                    <a:gd name="connsiteX5" fmla="*/ 2036617 w 2466109"/>
                    <a:gd name="connsiteY5" fmla="*/ 858984 h 858983"/>
                    <a:gd name="connsiteX6" fmla="*/ 429492 w 2466109"/>
                    <a:gd name="connsiteY6" fmla="*/ 858983 h 858983"/>
                    <a:gd name="connsiteX7" fmla="*/ 0 w 2466109"/>
                    <a:gd name="connsiteY7" fmla="*/ 429491 h 858983"/>
                    <a:gd name="connsiteX8" fmla="*/ 0 w 2466109"/>
                    <a:gd name="connsiteY8" fmla="*/ 429492 h 858983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3231"/>
                    <a:gd name="connsiteX1" fmla="*/ 498765 w 2466110"/>
                    <a:gd name="connsiteY1" fmla="*/ 0 h 873231"/>
                    <a:gd name="connsiteX2" fmla="*/ 2036618 w 2466110"/>
                    <a:gd name="connsiteY2" fmla="*/ 13855 h 873231"/>
                    <a:gd name="connsiteX3" fmla="*/ 2466110 w 2466110"/>
                    <a:gd name="connsiteY3" fmla="*/ 443347 h 873231"/>
                    <a:gd name="connsiteX4" fmla="*/ 2466109 w 2466110"/>
                    <a:gd name="connsiteY4" fmla="*/ 443347 h 873231"/>
                    <a:gd name="connsiteX5" fmla="*/ 2036617 w 2466110"/>
                    <a:gd name="connsiteY5" fmla="*/ 872839 h 873231"/>
                    <a:gd name="connsiteX6" fmla="*/ 1371599 w 2466110"/>
                    <a:gd name="connsiteY6" fmla="*/ 734293 h 873231"/>
                    <a:gd name="connsiteX7" fmla="*/ 429492 w 2466110"/>
                    <a:gd name="connsiteY7" fmla="*/ 872838 h 873231"/>
                    <a:gd name="connsiteX8" fmla="*/ 0 w 2466110"/>
                    <a:gd name="connsiteY8" fmla="*/ 443346 h 873231"/>
                    <a:gd name="connsiteX9" fmla="*/ 0 w 2466110"/>
                    <a:gd name="connsiteY9" fmla="*/ 443347 h 873231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110" h="873363">
                      <a:moveTo>
                        <a:pt x="0" y="443347"/>
                      </a:moveTo>
                      <a:cubicBezTo>
                        <a:pt x="0" y="206145"/>
                        <a:pt x="261563" y="0"/>
                        <a:pt x="498765" y="0"/>
                      </a:cubicBezTo>
                      <a:cubicBezTo>
                        <a:pt x="1440874" y="337127"/>
                        <a:pt x="1524000" y="9237"/>
                        <a:pt x="2036618" y="13855"/>
                      </a:cubicBezTo>
                      <a:cubicBezTo>
                        <a:pt x="2273820" y="13855"/>
                        <a:pt x="2466110" y="206145"/>
                        <a:pt x="2466110" y="443347"/>
                      </a:cubicBezTo>
                      <a:lnTo>
                        <a:pt x="2466109" y="443347"/>
                      </a:lnTo>
                      <a:cubicBezTo>
                        <a:pt x="2466109" y="680549"/>
                        <a:pt x="2273819" y="872839"/>
                        <a:pt x="2036617" y="872839"/>
                      </a:cubicBezTo>
                      <a:cubicBezTo>
                        <a:pt x="1824181" y="882075"/>
                        <a:pt x="1625598" y="766620"/>
                        <a:pt x="1371599" y="734293"/>
                      </a:cubicBezTo>
                      <a:cubicBezTo>
                        <a:pt x="1015999" y="766620"/>
                        <a:pt x="743528" y="826656"/>
                        <a:pt x="429492" y="872838"/>
                      </a:cubicBezTo>
                      <a:cubicBezTo>
                        <a:pt x="192290" y="872838"/>
                        <a:pt x="0" y="680548"/>
                        <a:pt x="0" y="443346"/>
                      </a:cubicBezTo>
                      <a:lnTo>
                        <a:pt x="0" y="443347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4FEF6E77-72D8-4F29-AA1F-107400976326}"/>
                  </a:ext>
                </a:extLst>
              </p:cNvPr>
              <p:cNvGrpSpPr/>
              <p:nvPr/>
            </p:nvGrpSpPr>
            <p:grpSpPr>
              <a:xfrm>
                <a:off x="3356040" y="1654166"/>
                <a:ext cx="610955" cy="1291190"/>
                <a:chOff x="7225974" y="1683835"/>
                <a:chExt cx="1146831" cy="242370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26" name="Rectangle 125">
                  <a:extLst>
                    <a:ext uri="{FF2B5EF4-FFF2-40B4-BE49-F238E27FC236}">
                      <a16:creationId xmlns:a16="http://schemas.microsoft.com/office/drawing/2014/main" id="{A78CA2B4-4DB1-4372-A947-B80D6B210622}"/>
                    </a:ext>
                  </a:extLst>
                </p:cNvPr>
                <p:cNvSpPr/>
                <p:nvPr/>
              </p:nvSpPr>
              <p:spPr>
                <a:xfrm>
                  <a:off x="8091517" y="2171149"/>
                  <a:ext cx="281288" cy="193639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27" name="Block Arc 126">
                  <a:extLst>
                    <a:ext uri="{FF2B5EF4-FFF2-40B4-BE49-F238E27FC236}">
                      <a16:creationId xmlns:a16="http://schemas.microsoft.com/office/drawing/2014/main" id="{4BAD6F5E-5A08-4281-AACC-B571DE3CCC0C}"/>
                    </a:ext>
                  </a:extLst>
                </p:cNvPr>
                <p:cNvSpPr/>
                <p:nvPr/>
              </p:nvSpPr>
              <p:spPr>
                <a:xfrm>
                  <a:off x="7225974" y="1683835"/>
                  <a:ext cx="1146831" cy="1146831"/>
                </a:xfrm>
                <a:prstGeom prst="blockArc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132" name="TextBox 131">
            <a:extLst>
              <a:ext uri="{FF2B5EF4-FFF2-40B4-BE49-F238E27FC236}">
                <a16:creationId xmlns:a16="http://schemas.microsoft.com/office/drawing/2014/main" id="{D3D34063-BF78-4BAC-B199-B3B785B27283}"/>
              </a:ext>
            </a:extLst>
          </p:cNvPr>
          <p:cNvSpPr txBox="1"/>
          <p:nvPr/>
        </p:nvSpPr>
        <p:spPr>
          <a:xfrm>
            <a:off x="3512695" y="1097599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168A6C86-AF15-4930-9861-B2E30BB463FB}"/>
              </a:ext>
            </a:extLst>
          </p:cNvPr>
          <p:cNvSpPr txBox="1"/>
          <p:nvPr/>
        </p:nvSpPr>
        <p:spPr>
          <a:xfrm>
            <a:off x="7223177" y="2289030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Your Text Here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C905F7F7-2C57-4D61-B632-29401BCFFC0B}"/>
              </a:ext>
            </a:extLst>
          </p:cNvPr>
          <p:cNvSpPr txBox="1"/>
          <p:nvPr/>
        </p:nvSpPr>
        <p:spPr>
          <a:xfrm>
            <a:off x="7223177" y="2576996"/>
            <a:ext cx="4029162" cy="892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02330A4D-5318-47FB-9F60-9166DC71B5F5}"/>
              </a:ext>
            </a:extLst>
          </p:cNvPr>
          <p:cNvSpPr txBox="1"/>
          <p:nvPr/>
        </p:nvSpPr>
        <p:spPr>
          <a:xfrm>
            <a:off x="7223177" y="4811715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Your Text Here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FBC33354-4A89-4513-B547-1941AFA608A5}"/>
              </a:ext>
            </a:extLst>
          </p:cNvPr>
          <p:cNvSpPr txBox="1"/>
          <p:nvPr/>
        </p:nvSpPr>
        <p:spPr>
          <a:xfrm>
            <a:off x="7223177" y="5099681"/>
            <a:ext cx="4029162" cy="892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</a:t>
            </a:r>
          </a:p>
        </p:txBody>
      </p:sp>
    </p:spTree>
    <p:extLst>
      <p:ext uri="{BB962C8B-B14F-4D97-AF65-F5344CB8AC3E}">
        <p14:creationId xmlns:p14="http://schemas.microsoft.com/office/powerpoint/2010/main" val="1740658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 136">
            <a:extLst>
              <a:ext uri="{FF2B5EF4-FFF2-40B4-BE49-F238E27FC236}">
                <a16:creationId xmlns:a16="http://schemas.microsoft.com/office/drawing/2014/main" id="{A067F680-FCC9-426F-A310-F16827600392}"/>
              </a:ext>
            </a:extLst>
          </p:cNvPr>
          <p:cNvGrpSpPr/>
          <p:nvPr/>
        </p:nvGrpSpPr>
        <p:grpSpPr>
          <a:xfrm>
            <a:off x="1744632" y="538894"/>
            <a:ext cx="1537134" cy="1802188"/>
            <a:chOff x="523838" y="1164120"/>
            <a:chExt cx="4291511" cy="5031513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A5598FBF-6832-4C85-9F0A-EE8732723C8E}"/>
                </a:ext>
              </a:extLst>
            </p:cNvPr>
            <p:cNvGrpSpPr/>
            <p:nvPr/>
          </p:nvGrpSpPr>
          <p:grpSpPr>
            <a:xfrm>
              <a:off x="523838" y="1164120"/>
              <a:ext cx="4291511" cy="5031513"/>
              <a:chOff x="859843" y="1191829"/>
              <a:chExt cx="4291511" cy="5031513"/>
            </a:xfrm>
          </p:grpSpPr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B077AD7D-46D7-4A8D-9E7F-1688F7C9B11D}"/>
                  </a:ext>
                </a:extLst>
              </p:cNvPr>
              <p:cNvSpPr/>
              <p:nvPr/>
            </p:nvSpPr>
            <p:spPr>
              <a:xfrm>
                <a:off x="1214958" y="5229235"/>
                <a:ext cx="3936396" cy="994107"/>
              </a:xfrm>
              <a:prstGeom prst="ellipse">
                <a:avLst/>
              </a:prstGeom>
              <a:solidFill>
                <a:schemeClr val="bg1">
                  <a:lumMod val="8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141" name="Group 140">
                <a:extLst>
                  <a:ext uri="{FF2B5EF4-FFF2-40B4-BE49-F238E27FC236}">
                    <a16:creationId xmlns:a16="http://schemas.microsoft.com/office/drawing/2014/main" id="{23BE37BE-555C-42A1-B572-638ABE58F088}"/>
                  </a:ext>
                </a:extLst>
              </p:cNvPr>
              <p:cNvGrpSpPr/>
              <p:nvPr/>
            </p:nvGrpSpPr>
            <p:grpSpPr>
              <a:xfrm>
                <a:off x="1946386" y="2368239"/>
                <a:ext cx="2480472" cy="3505217"/>
                <a:chOff x="7634727" y="2786603"/>
                <a:chExt cx="2297283" cy="3246348"/>
              </a:xfrm>
            </p:grpSpPr>
            <p:grpSp>
              <p:nvGrpSpPr>
                <p:cNvPr id="148" name="Group 147">
                  <a:extLst>
                    <a:ext uri="{FF2B5EF4-FFF2-40B4-BE49-F238E27FC236}">
                      <a16:creationId xmlns:a16="http://schemas.microsoft.com/office/drawing/2014/main" id="{E827E2AF-F608-440B-93F1-B88E5B098269}"/>
                    </a:ext>
                  </a:extLst>
                </p:cNvPr>
                <p:cNvGrpSpPr/>
                <p:nvPr/>
              </p:nvGrpSpPr>
              <p:grpSpPr>
                <a:xfrm>
                  <a:off x="7634727" y="2786603"/>
                  <a:ext cx="2297283" cy="3246348"/>
                  <a:chOff x="7556239" y="1147875"/>
                  <a:chExt cx="2738585" cy="3869966"/>
                </a:xfrm>
              </p:grpSpPr>
              <p:sp>
                <p:nvSpPr>
                  <p:cNvPr id="150" name="Rectangle: Rounded Corners 149">
                    <a:extLst>
                      <a:ext uri="{FF2B5EF4-FFF2-40B4-BE49-F238E27FC236}">
                        <a16:creationId xmlns:a16="http://schemas.microsoft.com/office/drawing/2014/main" id="{C62A2263-9C18-406A-BF7E-382501AE0BE7}"/>
                      </a:ext>
                    </a:extLst>
                  </p:cNvPr>
                  <p:cNvSpPr/>
                  <p:nvPr/>
                </p:nvSpPr>
                <p:spPr>
                  <a:xfrm flipH="1">
                    <a:off x="7570753" y="2135949"/>
                    <a:ext cx="88605" cy="571674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51" name="Rectangle: Rounded Corners 150">
                    <a:extLst>
                      <a:ext uri="{FF2B5EF4-FFF2-40B4-BE49-F238E27FC236}">
                        <a16:creationId xmlns:a16="http://schemas.microsoft.com/office/drawing/2014/main" id="{43809B95-9AE0-43EB-80EC-9E90C85BD4B2}"/>
                      </a:ext>
                    </a:extLst>
                  </p:cNvPr>
                  <p:cNvSpPr/>
                  <p:nvPr/>
                </p:nvSpPr>
                <p:spPr>
                  <a:xfrm flipH="1">
                    <a:off x="10206219" y="2135949"/>
                    <a:ext cx="88605" cy="571674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52" name="Rectangle 3">
                    <a:extLst>
                      <a:ext uri="{FF2B5EF4-FFF2-40B4-BE49-F238E27FC236}">
                        <a16:creationId xmlns:a16="http://schemas.microsoft.com/office/drawing/2014/main" id="{94E8BB0B-4C5A-477E-9A4D-CDAFF575D62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7611924" y="1147875"/>
                    <a:ext cx="2621147" cy="892013"/>
                  </a:xfrm>
                  <a:custGeom>
                    <a:avLst/>
                    <a:gdLst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632364 w 2632364"/>
                      <a:gd name="connsiteY2" fmla="*/ 762000 h 762000"/>
                      <a:gd name="connsiteX3" fmla="*/ 0 w 2632364"/>
                      <a:gd name="connsiteY3" fmla="*/ 762000 h 762000"/>
                      <a:gd name="connsiteX4" fmla="*/ 0 w 2632364"/>
                      <a:gd name="connsiteY4" fmla="*/ 0 h 762000"/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479964 w 2632364"/>
                      <a:gd name="connsiteY2" fmla="*/ 762000 h 762000"/>
                      <a:gd name="connsiteX3" fmla="*/ 0 w 2632364"/>
                      <a:gd name="connsiteY3" fmla="*/ 762000 h 762000"/>
                      <a:gd name="connsiteX4" fmla="*/ 0 w 2632364"/>
                      <a:gd name="connsiteY4" fmla="*/ 0 h 762000"/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479964 w 2632364"/>
                      <a:gd name="connsiteY2" fmla="*/ 762000 h 762000"/>
                      <a:gd name="connsiteX3" fmla="*/ 138545 w 2632364"/>
                      <a:gd name="connsiteY3" fmla="*/ 762000 h 762000"/>
                      <a:gd name="connsiteX4" fmla="*/ 0 w 2632364"/>
                      <a:gd name="connsiteY4" fmla="*/ 0 h 762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364" h="762000">
                        <a:moveTo>
                          <a:pt x="0" y="0"/>
                        </a:moveTo>
                        <a:lnTo>
                          <a:pt x="2632364" y="0"/>
                        </a:lnTo>
                        <a:lnTo>
                          <a:pt x="2479964" y="762000"/>
                        </a:lnTo>
                        <a:lnTo>
                          <a:pt x="138545" y="7620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53" name="Rectangle 3">
                    <a:extLst>
                      <a:ext uri="{FF2B5EF4-FFF2-40B4-BE49-F238E27FC236}">
                        <a16:creationId xmlns:a16="http://schemas.microsoft.com/office/drawing/2014/main" id="{F9B92EE0-3221-4EC9-9BEE-B45D7D4E7BAE}"/>
                      </a:ext>
                    </a:extLst>
                  </p:cNvPr>
                  <p:cNvSpPr/>
                  <p:nvPr/>
                </p:nvSpPr>
                <p:spPr>
                  <a:xfrm>
                    <a:off x="7759595" y="1147877"/>
                    <a:ext cx="2338114" cy="754780"/>
                  </a:xfrm>
                  <a:custGeom>
                    <a:avLst/>
                    <a:gdLst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632364 w 2632364"/>
                      <a:gd name="connsiteY2" fmla="*/ 762000 h 762000"/>
                      <a:gd name="connsiteX3" fmla="*/ 0 w 2632364"/>
                      <a:gd name="connsiteY3" fmla="*/ 762000 h 762000"/>
                      <a:gd name="connsiteX4" fmla="*/ 0 w 2632364"/>
                      <a:gd name="connsiteY4" fmla="*/ 0 h 762000"/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479964 w 2632364"/>
                      <a:gd name="connsiteY2" fmla="*/ 762000 h 762000"/>
                      <a:gd name="connsiteX3" fmla="*/ 0 w 2632364"/>
                      <a:gd name="connsiteY3" fmla="*/ 762000 h 762000"/>
                      <a:gd name="connsiteX4" fmla="*/ 0 w 2632364"/>
                      <a:gd name="connsiteY4" fmla="*/ 0 h 762000"/>
                      <a:gd name="connsiteX0" fmla="*/ 0 w 2632364"/>
                      <a:gd name="connsiteY0" fmla="*/ 0 h 762000"/>
                      <a:gd name="connsiteX1" fmla="*/ 2632364 w 2632364"/>
                      <a:gd name="connsiteY1" fmla="*/ 0 h 762000"/>
                      <a:gd name="connsiteX2" fmla="*/ 2479964 w 2632364"/>
                      <a:gd name="connsiteY2" fmla="*/ 762000 h 762000"/>
                      <a:gd name="connsiteX3" fmla="*/ 138545 w 2632364"/>
                      <a:gd name="connsiteY3" fmla="*/ 762000 h 762000"/>
                      <a:gd name="connsiteX4" fmla="*/ 0 w 2632364"/>
                      <a:gd name="connsiteY4" fmla="*/ 0 h 762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32364" h="762000">
                        <a:moveTo>
                          <a:pt x="0" y="0"/>
                        </a:moveTo>
                        <a:lnTo>
                          <a:pt x="2632364" y="0"/>
                        </a:lnTo>
                        <a:lnTo>
                          <a:pt x="2479964" y="762000"/>
                        </a:lnTo>
                        <a:lnTo>
                          <a:pt x="138545" y="7620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54" name="Rectangle 153">
                    <a:extLst>
                      <a:ext uri="{FF2B5EF4-FFF2-40B4-BE49-F238E27FC236}">
                        <a16:creationId xmlns:a16="http://schemas.microsoft.com/office/drawing/2014/main" id="{036E902F-456A-488B-BCAB-38E93241084B}"/>
                      </a:ext>
                    </a:extLst>
                  </p:cNvPr>
                  <p:cNvSpPr/>
                  <p:nvPr/>
                </p:nvSpPr>
                <p:spPr>
                  <a:xfrm>
                    <a:off x="7556239" y="2039889"/>
                    <a:ext cx="2730933" cy="109788"/>
                  </a:xfrm>
                  <a:prstGeom prst="rect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55" name="Rectangle: Top Corners Rounded 6">
                    <a:extLst>
                      <a:ext uri="{FF2B5EF4-FFF2-40B4-BE49-F238E27FC236}">
                        <a16:creationId xmlns:a16="http://schemas.microsoft.com/office/drawing/2014/main" id="{4534AC26-EA0C-499F-93D3-E12BB515964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7624227" y="2149674"/>
                    <a:ext cx="2608841" cy="2868167"/>
                  </a:xfrm>
                  <a:custGeom>
                    <a:avLst/>
                    <a:gdLst>
                      <a:gd name="connsiteX0" fmla="*/ 50622 w 2633795"/>
                      <a:gd name="connsiteY0" fmla="*/ 0 h 2895602"/>
                      <a:gd name="connsiteX1" fmla="*/ 2583173 w 2633795"/>
                      <a:gd name="connsiteY1" fmla="*/ 0 h 2895602"/>
                      <a:gd name="connsiteX2" fmla="*/ 2633795 w 2633795"/>
                      <a:gd name="connsiteY2" fmla="*/ 50622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0 w 2633795"/>
                      <a:gd name="connsiteY7" fmla="*/ 50622 h 2895602"/>
                      <a:gd name="connsiteX8" fmla="*/ 50622 w 2633795"/>
                      <a:gd name="connsiteY8" fmla="*/ 0 h 2895602"/>
                      <a:gd name="connsiteX0" fmla="*/ 50622 w 2633795"/>
                      <a:gd name="connsiteY0" fmla="*/ 0 h 2895602"/>
                      <a:gd name="connsiteX1" fmla="*/ 2583173 w 2633795"/>
                      <a:gd name="connsiteY1" fmla="*/ 0 h 2895602"/>
                      <a:gd name="connsiteX2" fmla="*/ 2522959 w 2633795"/>
                      <a:gd name="connsiteY2" fmla="*/ 50622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0 w 2633795"/>
                      <a:gd name="connsiteY7" fmla="*/ 50622 h 2895602"/>
                      <a:gd name="connsiteX8" fmla="*/ 50622 w 2633795"/>
                      <a:gd name="connsiteY8" fmla="*/ 0 h 2895602"/>
                      <a:gd name="connsiteX0" fmla="*/ 216877 w 2633795"/>
                      <a:gd name="connsiteY0" fmla="*/ 0 h 2895602"/>
                      <a:gd name="connsiteX1" fmla="*/ 2583173 w 2633795"/>
                      <a:gd name="connsiteY1" fmla="*/ 0 h 2895602"/>
                      <a:gd name="connsiteX2" fmla="*/ 2522959 w 2633795"/>
                      <a:gd name="connsiteY2" fmla="*/ 50622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0 w 2633795"/>
                      <a:gd name="connsiteY7" fmla="*/ 50622 h 2895602"/>
                      <a:gd name="connsiteX8" fmla="*/ 216877 w 2633795"/>
                      <a:gd name="connsiteY8" fmla="*/ 0 h 2895602"/>
                      <a:gd name="connsiteX0" fmla="*/ 216877 w 2633795"/>
                      <a:gd name="connsiteY0" fmla="*/ 0 h 2895602"/>
                      <a:gd name="connsiteX1" fmla="*/ 2583173 w 2633795"/>
                      <a:gd name="connsiteY1" fmla="*/ 0 h 2895602"/>
                      <a:gd name="connsiteX2" fmla="*/ 2522959 w 2633795"/>
                      <a:gd name="connsiteY2" fmla="*/ 50622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152400 w 2633795"/>
                      <a:gd name="connsiteY7" fmla="*/ 36767 h 2895602"/>
                      <a:gd name="connsiteX8" fmla="*/ 216877 w 2633795"/>
                      <a:gd name="connsiteY8" fmla="*/ 0 h 2895602"/>
                      <a:gd name="connsiteX0" fmla="*/ 216877 w 2633795"/>
                      <a:gd name="connsiteY0" fmla="*/ 0 h 2895602"/>
                      <a:gd name="connsiteX1" fmla="*/ 2583173 w 2633795"/>
                      <a:gd name="connsiteY1" fmla="*/ 0 h 2895602"/>
                      <a:gd name="connsiteX2" fmla="*/ 2509104 w 2633795"/>
                      <a:gd name="connsiteY2" fmla="*/ 64477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152400 w 2633795"/>
                      <a:gd name="connsiteY7" fmla="*/ 36767 h 2895602"/>
                      <a:gd name="connsiteX8" fmla="*/ 216877 w 2633795"/>
                      <a:gd name="connsiteY8" fmla="*/ 0 h 2895602"/>
                      <a:gd name="connsiteX0" fmla="*/ 216877 w 2633795"/>
                      <a:gd name="connsiteY0" fmla="*/ 0 h 2895602"/>
                      <a:gd name="connsiteX1" fmla="*/ 2500046 w 2633795"/>
                      <a:gd name="connsiteY1" fmla="*/ 0 h 2895602"/>
                      <a:gd name="connsiteX2" fmla="*/ 2509104 w 2633795"/>
                      <a:gd name="connsiteY2" fmla="*/ 64477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152400 w 2633795"/>
                      <a:gd name="connsiteY7" fmla="*/ 36767 h 2895602"/>
                      <a:gd name="connsiteX8" fmla="*/ 216877 w 2633795"/>
                      <a:gd name="connsiteY8" fmla="*/ 0 h 2895602"/>
                      <a:gd name="connsiteX0" fmla="*/ 216877 w 2633795"/>
                      <a:gd name="connsiteY0" fmla="*/ 0 h 2895602"/>
                      <a:gd name="connsiteX1" fmla="*/ 2461946 w 2633795"/>
                      <a:gd name="connsiteY1" fmla="*/ 0 h 2895602"/>
                      <a:gd name="connsiteX2" fmla="*/ 2509104 w 2633795"/>
                      <a:gd name="connsiteY2" fmla="*/ 64477 h 2895602"/>
                      <a:gd name="connsiteX3" fmla="*/ 2633795 w 2633795"/>
                      <a:gd name="connsiteY3" fmla="*/ 2895602 h 2895602"/>
                      <a:gd name="connsiteX4" fmla="*/ 2633795 w 2633795"/>
                      <a:gd name="connsiteY4" fmla="*/ 2895602 h 2895602"/>
                      <a:gd name="connsiteX5" fmla="*/ 0 w 2633795"/>
                      <a:gd name="connsiteY5" fmla="*/ 2895602 h 2895602"/>
                      <a:gd name="connsiteX6" fmla="*/ 0 w 2633795"/>
                      <a:gd name="connsiteY6" fmla="*/ 2895602 h 2895602"/>
                      <a:gd name="connsiteX7" fmla="*/ 152400 w 2633795"/>
                      <a:gd name="connsiteY7" fmla="*/ 36767 h 2895602"/>
                      <a:gd name="connsiteX8" fmla="*/ 216877 w 2633795"/>
                      <a:gd name="connsiteY8" fmla="*/ 0 h 2895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33795" h="2895602">
                        <a:moveTo>
                          <a:pt x="216877" y="0"/>
                        </a:moveTo>
                        <a:lnTo>
                          <a:pt x="2461946" y="0"/>
                        </a:lnTo>
                        <a:cubicBezTo>
                          <a:pt x="2489904" y="0"/>
                          <a:pt x="2509104" y="36519"/>
                          <a:pt x="2509104" y="64477"/>
                        </a:cubicBezTo>
                        <a:lnTo>
                          <a:pt x="2633795" y="2895602"/>
                        </a:lnTo>
                        <a:lnTo>
                          <a:pt x="2633795" y="2895602"/>
                        </a:lnTo>
                        <a:lnTo>
                          <a:pt x="0" y="2895602"/>
                        </a:lnTo>
                        <a:lnTo>
                          <a:pt x="0" y="2895602"/>
                        </a:lnTo>
                        <a:lnTo>
                          <a:pt x="152400" y="36767"/>
                        </a:lnTo>
                        <a:cubicBezTo>
                          <a:pt x="152400" y="8809"/>
                          <a:pt x="188919" y="0"/>
                          <a:pt x="216877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56" name="Isosceles Triangle 155">
                    <a:extLst>
                      <a:ext uri="{FF2B5EF4-FFF2-40B4-BE49-F238E27FC236}">
                        <a16:creationId xmlns:a16="http://schemas.microsoft.com/office/drawing/2014/main" id="{5B5F0A49-BC87-4DBF-AEEA-C5A549141BB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7987250" y="1593882"/>
                    <a:ext cx="1882796" cy="96064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0A819363-D003-491D-B315-5AE7397D2C26}"/>
                    </a:ext>
                  </a:extLst>
                </p:cNvPr>
                <p:cNvSpPr/>
                <p:nvPr/>
              </p:nvSpPr>
              <p:spPr>
                <a:xfrm rot="10800000">
                  <a:off x="7703021" y="3602756"/>
                  <a:ext cx="516967" cy="2428612"/>
                </a:xfrm>
                <a:custGeom>
                  <a:avLst/>
                  <a:gdLst>
                    <a:gd name="connsiteX0" fmla="*/ 2050544 w 2050544"/>
                    <a:gd name="connsiteY0" fmla="*/ 2412726 h 2412726"/>
                    <a:gd name="connsiteX1" fmla="*/ 0 w 2050544"/>
                    <a:gd name="connsiteY1" fmla="*/ 7364 h 2412726"/>
                    <a:gd name="connsiteX2" fmla="*/ 1078 w 2050544"/>
                    <a:gd name="connsiteY2" fmla="*/ 6582 h 2412726"/>
                    <a:gd name="connsiteX3" fmla="*/ 36676 w 2050544"/>
                    <a:gd name="connsiteY3" fmla="*/ 0 h 2412726"/>
                    <a:gd name="connsiteX4" fmla="*/ 1907353 w 2050544"/>
                    <a:gd name="connsiteY4" fmla="*/ 0 h 2412726"/>
                    <a:gd name="connsiteX5" fmla="*/ 1946647 w 2050544"/>
                    <a:gd name="connsiteY5" fmla="*/ 53725 h 2412726"/>
                    <a:gd name="connsiteX0" fmla="*/ 2149559 w 2149559"/>
                    <a:gd name="connsiteY0" fmla="*/ 2412726 h 2412726"/>
                    <a:gd name="connsiteX1" fmla="*/ 0 w 2149559"/>
                    <a:gd name="connsiteY1" fmla="*/ 7364 h 2412726"/>
                    <a:gd name="connsiteX2" fmla="*/ 1078 w 2149559"/>
                    <a:gd name="connsiteY2" fmla="*/ 6582 h 2412726"/>
                    <a:gd name="connsiteX3" fmla="*/ 36676 w 2149559"/>
                    <a:gd name="connsiteY3" fmla="*/ 0 h 2412726"/>
                    <a:gd name="connsiteX4" fmla="*/ 1907353 w 2149559"/>
                    <a:gd name="connsiteY4" fmla="*/ 0 h 2412726"/>
                    <a:gd name="connsiteX5" fmla="*/ 1946647 w 2149559"/>
                    <a:gd name="connsiteY5" fmla="*/ 53725 h 2412726"/>
                    <a:gd name="connsiteX6" fmla="*/ 2149559 w 2149559"/>
                    <a:gd name="connsiteY6" fmla="*/ 2412726 h 2412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49559" h="2412726">
                      <a:moveTo>
                        <a:pt x="2149559" y="2412726"/>
                      </a:moveTo>
                      <a:lnTo>
                        <a:pt x="0" y="7364"/>
                      </a:lnTo>
                      <a:lnTo>
                        <a:pt x="1078" y="6582"/>
                      </a:lnTo>
                      <a:cubicBezTo>
                        <a:pt x="11597" y="1835"/>
                        <a:pt x="25028" y="0"/>
                        <a:pt x="36676" y="0"/>
                      </a:cubicBezTo>
                      <a:lnTo>
                        <a:pt x="1907353" y="0"/>
                      </a:lnTo>
                      <a:cubicBezTo>
                        <a:pt x="1930649" y="0"/>
                        <a:pt x="1946647" y="30429"/>
                        <a:pt x="1946647" y="53725"/>
                      </a:cubicBezTo>
                      <a:cubicBezTo>
                        <a:pt x="1981279" y="840059"/>
                        <a:pt x="2114927" y="1626392"/>
                        <a:pt x="2149559" y="2412726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4C3AA8DF-E64F-401D-A95F-76E3DDB2A273}"/>
                  </a:ext>
                </a:extLst>
              </p:cNvPr>
              <p:cNvGrpSpPr/>
              <p:nvPr/>
            </p:nvGrpSpPr>
            <p:grpSpPr>
              <a:xfrm rot="20330137">
                <a:off x="2434999" y="1191829"/>
                <a:ext cx="1833888" cy="1722531"/>
                <a:chOff x="3232442" y="2032253"/>
                <a:chExt cx="1734323" cy="1629012"/>
              </a:xfrm>
            </p:grpSpPr>
            <p:sp>
              <p:nvSpPr>
                <p:cNvPr id="146" name="Freeform 126">
                  <a:extLst>
                    <a:ext uri="{FF2B5EF4-FFF2-40B4-BE49-F238E27FC236}">
                      <a16:creationId xmlns:a16="http://schemas.microsoft.com/office/drawing/2014/main" id="{422AC48F-3793-4478-9E8B-8423EE1904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4012324">
                  <a:off x="3300928" y="2797961"/>
                  <a:ext cx="794818" cy="931789"/>
                </a:xfrm>
                <a:custGeom>
                  <a:avLst/>
                  <a:gdLst>
                    <a:gd name="T0" fmla="*/ 1564 w 3059"/>
                    <a:gd name="T1" fmla="*/ 2008 h 3212"/>
                    <a:gd name="T2" fmla="*/ 1382 w 3059"/>
                    <a:gd name="T3" fmla="*/ 2325 h 3212"/>
                    <a:gd name="T4" fmla="*/ 1295 w 3059"/>
                    <a:gd name="T5" fmla="*/ 2832 h 3212"/>
                    <a:gd name="T6" fmla="*/ 1343 w 3059"/>
                    <a:gd name="T7" fmla="*/ 3141 h 3212"/>
                    <a:gd name="T8" fmla="*/ 1248 w 3059"/>
                    <a:gd name="T9" fmla="*/ 3211 h 3212"/>
                    <a:gd name="T10" fmla="*/ 1185 w 3059"/>
                    <a:gd name="T11" fmla="*/ 3060 h 3212"/>
                    <a:gd name="T12" fmla="*/ 1144 w 3059"/>
                    <a:gd name="T13" fmla="*/ 2683 h 3212"/>
                    <a:gd name="T14" fmla="*/ 963 w 3059"/>
                    <a:gd name="T15" fmla="*/ 2290 h 3212"/>
                    <a:gd name="T16" fmla="*/ 1178 w 3059"/>
                    <a:gd name="T17" fmla="*/ 2558 h 3212"/>
                    <a:gd name="T18" fmla="*/ 1356 w 3059"/>
                    <a:gd name="T19" fmla="*/ 2122 h 3212"/>
                    <a:gd name="T20" fmla="*/ 330 w 3059"/>
                    <a:gd name="T21" fmla="*/ 1579 h 3212"/>
                    <a:gd name="T22" fmla="*/ 696 w 3059"/>
                    <a:gd name="T23" fmla="*/ 1656 h 3212"/>
                    <a:gd name="T24" fmla="*/ 968 w 3059"/>
                    <a:gd name="T25" fmla="*/ 1870 h 3212"/>
                    <a:gd name="T26" fmla="*/ 985 w 3059"/>
                    <a:gd name="T27" fmla="*/ 2232 h 3212"/>
                    <a:gd name="T28" fmla="*/ 607 w 3059"/>
                    <a:gd name="T29" fmla="*/ 1928 h 3212"/>
                    <a:gd name="T30" fmla="*/ 880 w 3059"/>
                    <a:gd name="T31" fmla="*/ 2190 h 3212"/>
                    <a:gd name="T32" fmla="*/ 787 w 3059"/>
                    <a:gd name="T33" fmla="*/ 2463 h 3212"/>
                    <a:gd name="T34" fmla="*/ 495 w 3059"/>
                    <a:gd name="T35" fmla="*/ 2393 h 3212"/>
                    <a:gd name="T36" fmla="*/ 273 w 3059"/>
                    <a:gd name="T37" fmla="*/ 2126 h 3212"/>
                    <a:gd name="T38" fmla="*/ 104 w 3059"/>
                    <a:gd name="T39" fmla="*/ 1749 h 3212"/>
                    <a:gd name="T40" fmla="*/ 0 w 3059"/>
                    <a:gd name="T41" fmla="*/ 1575 h 3212"/>
                    <a:gd name="T42" fmla="*/ 153 w 3059"/>
                    <a:gd name="T43" fmla="*/ 1571 h 3212"/>
                    <a:gd name="T44" fmla="*/ 3023 w 3059"/>
                    <a:gd name="T45" fmla="*/ 568 h 3212"/>
                    <a:gd name="T46" fmla="*/ 3010 w 3059"/>
                    <a:gd name="T47" fmla="*/ 1343 h 3212"/>
                    <a:gd name="T48" fmla="*/ 2674 w 3059"/>
                    <a:gd name="T49" fmla="*/ 1971 h 3212"/>
                    <a:gd name="T50" fmla="*/ 2184 w 3059"/>
                    <a:gd name="T51" fmla="*/ 2226 h 3212"/>
                    <a:gd name="T52" fmla="*/ 1778 w 3059"/>
                    <a:gd name="T53" fmla="*/ 2147 h 3212"/>
                    <a:gd name="T54" fmla="*/ 1631 w 3059"/>
                    <a:gd name="T55" fmla="*/ 1969 h 3212"/>
                    <a:gd name="T56" fmla="*/ 1862 w 3059"/>
                    <a:gd name="T57" fmla="*/ 1743 h 3212"/>
                    <a:gd name="T58" fmla="*/ 2220 w 3059"/>
                    <a:gd name="T59" fmla="*/ 1666 h 3212"/>
                    <a:gd name="T60" fmla="*/ 2550 w 3059"/>
                    <a:gd name="T61" fmla="*/ 1589 h 3212"/>
                    <a:gd name="T62" fmla="*/ 2348 w 3059"/>
                    <a:gd name="T63" fmla="*/ 1602 h 3212"/>
                    <a:gd name="T64" fmla="*/ 2075 w 3059"/>
                    <a:gd name="T65" fmla="*/ 1565 h 3212"/>
                    <a:gd name="T66" fmla="*/ 2273 w 3059"/>
                    <a:gd name="T67" fmla="*/ 1415 h 3212"/>
                    <a:gd name="T68" fmla="*/ 2505 w 3059"/>
                    <a:gd name="T69" fmla="*/ 1263 h 3212"/>
                    <a:gd name="T70" fmla="*/ 2775 w 3059"/>
                    <a:gd name="T71" fmla="*/ 1142 h 3212"/>
                    <a:gd name="T72" fmla="*/ 2814 w 3059"/>
                    <a:gd name="T73" fmla="*/ 1100 h 3212"/>
                    <a:gd name="T74" fmla="*/ 2504 w 3059"/>
                    <a:gd name="T75" fmla="*/ 1178 h 3212"/>
                    <a:gd name="T76" fmla="*/ 2705 w 3059"/>
                    <a:gd name="T77" fmla="*/ 696 h 3212"/>
                    <a:gd name="T78" fmla="*/ 2707 w 3059"/>
                    <a:gd name="T79" fmla="*/ 600 h 3212"/>
                    <a:gd name="T80" fmla="*/ 2558 w 3059"/>
                    <a:gd name="T81" fmla="*/ 918 h 3212"/>
                    <a:gd name="T82" fmla="*/ 2409 w 3059"/>
                    <a:gd name="T83" fmla="*/ 910 h 3212"/>
                    <a:gd name="T84" fmla="*/ 2423 w 3059"/>
                    <a:gd name="T85" fmla="*/ 788 h 3212"/>
                    <a:gd name="T86" fmla="*/ 2343 w 3059"/>
                    <a:gd name="T87" fmla="*/ 1000 h 3212"/>
                    <a:gd name="T88" fmla="*/ 2245 w 3059"/>
                    <a:gd name="T89" fmla="*/ 1319 h 3212"/>
                    <a:gd name="T90" fmla="*/ 1987 w 3059"/>
                    <a:gd name="T91" fmla="*/ 1497 h 3212"/>
                    <a:gd name="T92" fmla="*/ 1953 w 3059"/>
                    <a:gd name="T93" fmla="*/ 1197 h 3212"/>
                    <a:gd name="T94" fmla="*/ 1957 w 3059"/>
                    <a:gd name="T95" fmla="*/ 1008 h 3212"/>
                    <a:gd name="T96" fmla="*/ 1880 w 3059"/>
                    <a:gd name="T97" fmla="*/ 1312 h 3212"/>
                    <a:gd name="T98" fmla="*/ 1869 w 3059"/>
                    <a:gd name="T99" fmla="*/ 1598 h 3212"/>
                    <a:gd name="T100" fmla="*/ 1702 w 3059"/>
                    <a:gd name="T101" fmla="*/ 1738 h 3212"/>
                    <a:gd name="T102" fmla="*/ 1405 w 3059"/>
                    <a:gd name="T103" fmla="*/ 1866 h 3212"/>
                    <a:gd name="T104" fmla="*/ 1260 w 3059"/>
                    <a:gd name="T105" fmla="*/ 1446 h 3212"/>
                    <a:gd name="T106" fmla="*/ 1443 w 3059"/>
                    <a:gd name="T107" fmla="*/ 1026 h 3212"/>
                    <a:gd name="T108" fmla="*/ 1782 w 3059"/>
                    <a:gd name="T109" fmla="*/ 739 h 3212"/>
                    <a:gd name="T110" fmla="*/ 2157 w 3059"/>
                    <a:gd name="T111" fmla="*/ 598 h 3212"/>
                    <a:gd name="T112" fmla="*/ 2467 w 3059"/>
                    <a:gd name="T113" fmla="*/ 403 h 3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059" h="3212">
                      <a:moveTo>
                        <a:pt x="1498" y="1948"/>
                      </a:moveTo>
                      <a:lnTo>
                        <a:pt x="1500" y="1950"/>
                      </a:lnTo>
                      <a:lnTo>
                        <a:pt x="1504" y="1955"/>
                      </a:lnTo>
                      <a:lnTo>
                        <a:pt x="1512" y="1961"/>
                      </a:lnTo>
                      <a:lnTo>
                        <a:pt x="1522" y="1971"/>
                      </a:lnTo>
                      <a:lnTo>
                        <a:pt x="1533" y="1979"/>
                      </a:lnTo>
                      <a:lnTo>
                        <a:pt x="1544" y="1990"/>
                      </a:lnTo>
                      <a:lnTo>
                        <a:pt x="1555" y="1999"/>
                      </a:lnTo>
                      <a:lnTo>
                        <a:pt x="1564" y="2008"/>
                      </a:lnTo>
                      <a:lnTo>
                        <a:pt x="1572" y="2014"/>
                      </a:lnTo>
                      <a:lnTo>
                        <a:pt x="1578" y="2019"/>
                      </a:lnTo>
                      <a:lnTo>
                        <a:pt x="1580" y="2022"/>
                      </a:lnTo>
                      <a:lnTo>
                        <a:pt x="1537" y="2066"/>
                      </a:lnTo>
                      <a:lnTo>
                        <a:pt x="1499" y="2112"/>
                      </a:lnTo>
                      <a:lnTo>
                        <a:pt x="1464" y="2163"/>
                      </a:lnTo>
                      <a:lnTo>
                        <a:pt x="1433" y="2216"/>
                      </a:lnTo>
                      <a:lnTo>
                        <a:pt x="1405" y="2269"/>
                      </a:lnTo>
                      <a:lnTo>
                        <a:pt x="1382" y="2325"/>
                      </a:lnTo>
                      <a:lnTo>
                        <a:pt x="1362" y="2382"/>
                      </a:lnTo>
                      <a:lnTo>
                        <a:pt x="1345" y="2440"/>
                      </a:lnTo>
                      <a:lnTo>
                        <a:pt x="1330" y="2498"/>
                      </a:lnTo>
                      <a:lnTo>
                        <a:pt x="1318" y="2556"/>
                      </a:lnTo>
                      <a:lnTo>
                        <a:pt x="1310" y="2614"/>
                      </a:lnTo>
                      <a:lnTo>
                        <a:pt x="1303" y="2671"/>
                      </a:lnTo>
                      <a:lnTo>
                        <a:pt x="1299" y="2727"/>
                      </a:lnTo>
                      <a:lnTo>
                        <a:pt x="1296" y="2781"/>
                      </a:lnTo>
                      <a:lnTo>
                        <a:pt x="1295" y="2832"/>
                      </a:lnTo>
                      <a:lnTo>
                        <a:pt x="1296" y="2882"/>
                      </a:lnTo>
                      <a:lnTo>
                        <a:pt x="1300" y="2928"/>
                      </a:lnTo>
                      <a:lnTo>
                        <a:pt x="1303" y="2972"/>
                      </a:lnTo>
                      <a:lnTo>
                        <a:pt x="1308" y="3012"/>
                      </a:lnTo>
                      <a:lnTo>
                        <a:pt x="1314" y="3048"/>
                      </a:lnTo>
                      <a:lnTo>
                        <a:pt x="1321" y="3078"/>
                      </a:lnTo>
                      <a:lnTo>
                        <a:pt x="1328" y="3105"/>
                      </a:lnTo>
                      <a:lnTo>
                        <a:pt x="1335" y="3126"/>
                      </a:lnTo>
                      <a:lnTo>
                        <a:pt x="1343" y="3141"/>
                      </a:lnTo>
                      <a:lnTo>
                        <a:pt x="1335" y="3164"/>
                      </a:lnTo>
                      <a:lnTo>
                        <a:pt x="1326" y="3182"/>
                      </a:lnTo>
                      <a:lnTo>
                        <a:pt x="1314" y="3194"/>
                      </a:lnTo>
                      <a:lnTo>
                        <a:pt x="1302" y="3204"/>
                      </a:lnTo>
                      <a:lnTo>
                        <a:pt x="1289" y="3209"/>
                      </a:lnTo>
                      <a:lnTo>
                        <a:pt x="1274" y="3212"/>
                      </a:lnTo>
                      <a:lnTo>
                        <a:pt x="1263" y="3212"/>
                      </a:lnTo>
                      <a:lnTo>
                        <a:pt x="1260" y="3212"/>
                      </a:lnTo>
                      <a:lnTo>
                        <a:pt x="1248" y="3211"/>
                      </a:lnTo>
                      <a:lnTo>
                        <a:pt x="1235" y="3209"/>
                      </a:lnTo>
                      <a:lnTo>
                        <a:pt x="1224" y="3206"/>
                      </a:lnTo>
                      <a:lnTo>
                        <a:pt x="1215" y="3202"/>
                      </a:lnTo>
                      <a:lnTo>
                        <a:pt x="1207" y="3198"/>
                      </a:lnTo>
                      <a:lnTo>
                        <a:pt x="1203" y="3196"/>
                      </a:lnTo>
                      <a:lnTo>
                        <a:pt x="1202" y="3195"/>
                      </a:lnTo>
                      <a:lnTo>
                        <a:pt x="1196" y="3148"/>
                      </a:lnTo>
                      <a:lnTo>
                        <a:pt x="1191" y="3103"/>
                      </a:lnTo>
                      <a:lnTo>
                        <a:pt x="1185" y="3060"/>
                      </a:lnTo>
                      <a:lnTo>
                        <a:pt x="1180" y="3019"/>
                      </a:lnTo>
                      <a:lnTo>
                        <a:pt x="1174" y="2977"/>
                      </a:lnTo>
                      <a:lnTo>
                        <a:pt x="1170" y="2935"/>
                      </a:lnTo>
                      <a:lnTo>
                        <a:pt x="1167" y="2890"/>
                      </a:lnTo>
                      <a:lnTo>
                        <a:pt x="1163" y="2843"/>
                      </a:lnTo>
                      <a:lnTo>
                        <a:pt x="1161" y="2791"/>
                      </a:lnTo>
                      <a:lnTo>
                        <a:pt x="1161" y="2734"/>
                      </a:lnTo>
                      <a:lnTo>
                        <a:pt x="1152" y="2712"/>
                      </a:lnTo>
                      <a:lnTo>
                        <a:pt x="1144" y="2683"/>
                      </a:lnTo>
                      <a:lnTo>
                        <a:pt x="1133" y="2649"/>
                      </a:lnTo>
                      <a:lnTo>
                        <a:pt x="1120" y="2610"/>
                      </a:lnTo>
                      <a:lnTo>
                        <a:pt x="1106" y="2568"/>
                      </a:lnTo>
                      <a:lnTo>
                        <a:pt x="1089" y="2522"/>
                      </a:lnTo>
                      <a:lnTo>
                        <a:pt x="1070" y="2476"/>
                      </a:lnTo>
                      <a:lnTo>
                        <a:pt x="1048" y="2429"/>
                      </a:lnTo>
                      <a:lnTo>
                        <a:pt x="1024" y="2381"/>
                      </a:lnTo>
                      <a:lnTo>
                        <a:pt x="995" y="2335"/>
                      </a:lnTo>
                      <a:lnTo>
                        <a:pt x="963" y="2290"/>
                      </a:lnTo>
                      <a:lnTo>
                        <a:pt x="973" y="2266"/>
                      </a:lnTo>
                      <a:lnTo>
                        <a:pt x="982" y="2240"/>
                      </a:lnTo>
                      <a:lnTo>
                        <a:pt x="1023" y="2291"/>
                      </a:lnTo>
                      <a:lnTo>
                        <a:pt x="1059" y="2341"/>
                      </a:lnTo>
                      <a:lnTo>
                        <a:pt x="1091" y="2390"/>
                      </a:lnTo>
                      <a:lnTo>
                        <a:pt x="1118" y="2436"/>
                      </a:lnTo>
                      <a:lnTo>
                        <a:pt x="1141" y="2480"/>
                      </a:lnTo>
                      <a:lnTo>
                        <a:pt x="1161" y="2521"/>
                      </a:lnTo>
                      <a:lnTo>
                        <a:pt x="1178" y="2558"/>
                      </a:lnTo>
                      <a:lnTo>
                        <a:pt x="1191" y="2591"/>
                      </a:lnTo>
                      <a:lnTo>
                        <a:pt x="1197" y="2528"/>
                      </a:lnTo>
                      <a:lnTo>
                        <a:pt x="1207" y="2465"/>
                      </a:lnTo>
                      <a:lnTo>
                        <a:pt x="1222" y="2406"/>
                      </a:lnTo>
                      <a:lnTo>
                        <a:pt x="1239" y="2347"/>
                      </a:lnTo>
                      <a:lnTo>
                        <a:pt x="1261" y="2290"/>
                      </a:lnTo>
                      <a:lnTo>
                        <a:pt x="1288" y="2235"/>
                      </a:lnTo>
                      <a:lnTo>
                        <a:pt x="1319" y="2178"/>
                      </a:lnTo>
                      <a:lnTo>
                        <a:pt x="1356" y="2122"/>
                      </a:lnTo>
                      <a:lnTo>
                        <a:pt x="1398" y="2065"/>
                      </a:lnTo>
                      <a:lnTo>
                        <a:pt x="1445" y="2007"/>
                      </a:lnTo>
                      <a:lnTo>
                        <a:pt x="1498" y="1948"/>
                      </a:lnTo>
                      <a:close/>
                      <a:moveTo>
                        <a:pt x="153" y="1571"/>
                      </a:moveTo>
                      <a:lnTo>
                        <a:pt x="185" y="1571"/>
                      </a:lnTo>
                      <a:lnTo>
                        <a:pt x="219" y="1572"/>
                      </a:lnTo>
                      <a:lnTo>
                        <a:pt x="254" y="1573"/>
                      </a:lnTo>
                      <a:lnTo>
                        <a:pt x="291" y="1575"/>
                      </a:lnTo>
                      <a:lnTo>
                        <a:pt x="330" y="1579"/>
                      </a:lnTo>
                      <a:lnTo>
                        <a:pt x="369" y="1583"/>
                      </a:lnTo>
                      <a:lnTo>
                        <a:pt x="410" y="1587"/>
                      </a:lnTo>
                      <a:lnTo>
                        <a:pt x="451" y="1593"/>
                      </a:lnTo>
                      <a:lnTo>
                        <a:pt x="493" y="1600"/>
                      </a:lnTo>
                      <a:lnTo>
                        <a:pt x="534" y="1608"/>
                      </a:lnTo>
                      <a:lnTo>
                        <a:pt x="575" y="1618"/>
                      </a:lnTo>
                      <a:lnTo>
                        <a:pt x="616" y="1629"/>
                      </a:lnTo>
                      <a:lnTo>
                        <a:pt x="656" y="1642"/>
                      </a:lnTo>
                      <a:lnTo>
                        <a:pt x="696" y="1656"/>
                      </a:lnTo>
                      <a:lnTo>
                        <a:pt x="733" y="1671"/>
                      </a:lnTo>
                      <a:lnTo>
                        <a:pt x="771" y="1689"/>
                      </a:lnTo>
                      <a:lnTo>
                        <a:pt x="806" y="1708"/>
                      </a:lnTo>
                      <a:lnTo>
                        <a:pt x="839" y="1729"/>
                      </a:lnTo>
                      <a:lnTo>
                        <a:pt x="870" y="1754"/>
                      </a:lnTo>
                      <a:lnTo>
                        <a:pt x="898" y="1779"/>
                      </a:lnTo>
                      <a:lnTo>
                        <a:pt x="925" y="1806"/>
                      </a:lnTo>
                      <a:lnTo>
                        <a:pt x="948" y="1837"/>
                      </a:lnTo>
                      <a:lnTo>
                        <a:pt x="968" y="1870"/>
                      </a:lnTo>
                      <a:lnTo>
                        <a:pt x="985" y="1904"/>
                      </a:lnTo>
                      <a:lnTo>
                        <a:pt x="997" y="1942"/>
                      </a:lnTo>
                      <a:lnTo>
                        <a:pt x="1007" y="1982"/>
                      </a:lnTo>
                      <a:lnTo>
                        <a:pt x="1012" y="2026"/>
                      </a:lnTo>
                      <a:lnTo>
                        <a:pt x="1013" y="2072"/>
                      </a:lnTo>
                      <a:lnTo>
                        <a:pt x="1009" y="2121"/>
                      </a:lnTo>
                      <a:lnTo>
                        <a:pt x="1001" y="2173"/>
                      </a:lnTo>
                      <a:lnTo>
                        <a:pt x="986" y="2228"/>
                      </a:lnTo>
                      <a:lnTo>
                        <a:pt x="985" y="2232"/>
                      </a:lnTo>
                      <a:lnTo>
                        <a:pt x="983" y="2236"/>
                      </a:lnTo>
                      <a:lnTo>
                        <a:pt x="982" y="2240"/>
                      </a:lnTo>
                      <a:lnTo>
                        <a:pt x="941" y="2193"/>
                      </a:lnTo>
                      <a:lnTo>
                        <a:pt x="897" y="2147"/>
                      </a:lnTo>
                      <a:lnTo>
                        <a:pt x="849" y="2102"/>
                      </a:lnTo>
                      <a:lnTo>
                        <a:pt x="795" y="2056"/>
                      </a:lnTo>
                      <a:lnTo>
                        <a:pt x="737" y="2012"/>
                      </a:lnTo>
                      <a:lnTo>
                        <a:pt x="674" y="1969"/>
                      </a:lnTo>
                      <a:lnTo>
                        <a:pt x="607" y="1928"/>
                      </a:lnTo>
                      <a:lnTo>
                        <a:pt x="534" y="1888"/>
                      </a:lnTo>
                      <a:lnTo>
                        <a:pt x="455" y="1851"/>
                      </a:lnTo>
                      <a:lnTo>
                        <a:pt x="530" y="1896"/>
                      </a:lnTo>
                      <a:lnTo>
                        <a:pt x="599" y="1942"/>
                      </a:lnTo>
                      <a:lnTo>
                        <a:pt x="664" y="1991"/>
                      </a:lnTo>
                      <a:lnTo>
                        <a:pt x="725" y="2039"/>
                      </a:lnTo>
                      <a:lnTo>
                        <a:pt x="781" y="2090"/>
                      </a:lnTo>
                      <a:lnTo>
                        <a:pt x="832" y="2140"/>
                      </a:lnTo>
                      <a:lnTo>
                        <a:pt x="880" y="2190"/>
                      </a:lnTo>
                      <a:lnTo>
                        <a:pt x="924" y="2241"/>
                      </a:lnTo>
                      <a:lnTo>
                        <a:pt x="963" y="2290"/>
                      </a:lnTo>
                      <a:lnTo>
                        <a:pt x="945" y="2329"/>
                      </a:lnTo>
                      <a:lnTo>
                        <a:pt x="923" y="2364"/>
                      </a:lnTo>
                      <a:lnTo>
                        <a:pt x="898" y="2394"/>
                      </a:lnTo>
                      <a:lnTo>
                        <a:pt x="873" y="2418"/>
                      </a:lnTo>
                      <a:lnTo>
                        <a:pt x="846" y="2437"/>
                      </a:lnTo>
                      <a:lnTo>
                        <a:pt x="817" y="2453"/>
                      </a:lnTo>
                      <a:lnTo>
                        <a:pt x="787" y="2463"/>
                      </a:lnTo>
                      <a:lnTo>
                        <a:pt x="755" y="2470"/>
                      </a:lnTo>
                      <a:lnTo>
                        <a:pt x="724" y="2472"/>
                      </a:lnTo>
                      <a:lnTo>
                        <a:pt x="692" y="2471"/>
                      </a:lnTo>
                      <a:lnTo>
                        <a:pt x="659" y="2465"/>
                      </a:lnTo>
                      <a:lnTo>
                        <a:pt x="626" y="2457"/>
                      </a:lnTo>
                      <a:lnTo>
                        <a:pt x="593" y="2445"/>
                      </a:lnTo>
                      <a:lnTo>
                        <a:pt x="560" y="2431"/>
                      </a:lnTo>
                      <a:lnTo>
                        <a:pt x="527" y="2413"/>
                      </a:lnTo>
                      <a:lnTo>
                        <a:pt x="495" y="2393"/>
                      </a:lnTo>
                      <a:lnTo>
                        <a:pt x="464" y="2371"/>
                      </a:lnTo>
                      <a:lnTo>
                        <a:pt x="434" y="2345"/>
                      </a:lnTo>
                      <a:lnTo>
                        <a:pt x="406" y="2319"/>
                      </a:lnTo>
                      <a:lnTo>
                        <a:pt x="379" y="2290"/>
                      </a:lnTo>
                      <a:lnTo>
                        <a:pt x="353" y="2260"/>
                      </a:lnTo>
                      <a:lnTo>
                        <a:pt x="330" y="2228"/>
                      </a:lnTo>
                      <a:lnTo>
                        <a:pt x="309" y="2194"/>
                      </a:lnTo>
                      <a:lnTo>
                        <a:pt x="289" y="2161"/>
                      </a:lnTo>
                      <a:lnTo>
                        <a:pt x="273" y="2126"/>
                      </a:lnTo>
                      <a:lnTo>
                        <a:pt x="259" y="2090"/>
                      </a:lnTo>
                      <a:lnTo>
                        <a:pt x="242" y="2044"/>
                      </a:lnTo>
                      <a:lnTo>
                        <a:pt x="224" y="1997"/>
                      </a:lnTo>
                      <a:lnTo>
                        <a:pt x="205" y="1952"/>
                      </a:lnTo>
                      <a:lnTo>
                        <a:pt x="185" y="1908"/>
                      </a:lnTo>
                      <a:lnTo>
                        <a:pt x="165" y="1864"/>
                      </a:lnTo>
                      <a:lnTo>
                        <a:pt x="144" y="1824"/>
                      </a:lnTo>
                      <a:lnTo>
                        <a:pt x="124" y="1785"/>
                      </a:lnTo>
                      <a:lnTo>
                        <a:pt x="104" y="1749"/>
                      </a:lnTo>
                      <a:lnTo>
                        <a:pt x="86" y="1716"/>
                      </a:lnTo>
                      <a:lnTo>
                        <a:pt x="68" y="1685"/>
                      </a:lnTo>
                      <a:lnTo>
                        <a:pt x="52" y="1658"/>
                      </a:lnTo>
                      <a:lnTo>
                        <a:pt x="37" y="1633"/>
                      </a:lnTo>
                      <a:lnTo>
                        <a:pt x="24" y="1613"/>
                      </a:lnTo>
                      <a:lnTo>
                        <a:pt x="14" y="1598"/>
                      </a:lnTo>
                      <a:lnTo>
                        <a:pt x="7" y="1586"/>
                      </a:lnTo>
                      <a:lnTo>
                        <a:pt x="1" y="1579"/>
                      </a:lnTo>
                      <a:lnTo>
                        <a:pt x="0" y="1575"/>
                      </a:lnTo>
                      <a:lnTo>
                        <a:pt x="2" y="1575"/>
                      </a:lnTo>
                      <a:lnTo>
                        <a:pt x="9" y="1575"/>
                      </a:lnTo>
                      <a:lnTo>
                        <a:pt x="19" y="1574"/>
                      </a:lnTo>
                      <a:lnTo>
                        <a:pt x="33" y="1573"/>
                      </a:lnTo>
                      <a:lnTo>
                        <a:pt x="52" y="1572"/>
                      </a:lnTo>
                      <a:lnTo>
                        <a:pt x="73" y="1572"/>
                      </a:lnTo>
                      <a:lnTo>
                        <a:pt x="97" y="1571"/>
                      </a:lnTo>
                      <a:lnTo>
                        <a:pt x="123" y="1571"/>
                      </a:lnTo>
                      <a:lnTo>
                        <a:pt x="153" y="1571"/>
                      </a:lnTo>
                      <a:close/>
                      <a:moveTo>
                        <a:pt x="2780" y="0"/>
                      </a:moveTo>
                      <a:lnTo>
                        <a:pt x="2780" y="0"/>
                      </a:lnTo>
                      <a:lnTo>
                        <a:pt x="2829" y="75"/>
                      </a:lnTo>
                      <a:lnTo>
                        <a:pt x="2873" y="152"/>
                      </a:lnTo>
                      <a:lnTo>
                        <a:pt x="2913" y="232"/>
                      </a:lnTo>
                      <a:lnTo>
                        <a:pt x="2947" y="313"/>
                      </a:lnTo>
                      <a:lnTo>
                        <a:pt x="2977" y="396"/>
                      </a:lnTo>
                      <a:lnTo>
                        <a:pt x="3002" y="482"/>
                      </a:lnTo>
                      <a:lnTo>
                        <a:pt x="3023" y="568"/>
                      </a:lnTo>
                      <a:lnTo>
                        <a:pt x="3038" y="655"/>
                      </a:lnTo>
                      <a:lnTo>
                        <a:pt x="3049" y="742"/>
                      </a:lnTo>
                      <a:lnTo>
                        <a:pt x="3057" y="830"/>
                      </a:lnTo>
                      <a:lnTo>
                        <a:pt x="3059" y="917"/>
                      </a:lnTo>
                      <a:lnTo>
                        <a:pt x="3058" y="1005"/>
                      </a:lnTo>
                      <a:lnTo>
                        <a:pt x="3052" y="1091"/>
                      </a:lnTo>
                      <a:lnTo>
                        <a:pt x="3041" y="1177"/>
                      </a:lnTo>
                      <a:lnTo>
                        <a:pt x="3028" y="1261"/>
                      </a:lnTo>
                      <a:lnTo>
                        <a:pt x="3010" y="1343"/>
                      </a:lnTo>
                      <a:lnTo>
                        <a:pt x="2988" y="1425"/>
                      </a:lnTo>
                      <a:lnTo>
                        <a:pt x="2962" y="1503"/>
                      </a:lnTo>
                      <a:lnTo>
                        <a:pt x="2933" y="1579"/>
                      </a:lnTo>
                      <a:lnTo>
                        <a:pt x="2900" y="1652"/>
                      </a:lnTo>
                      <a:lnTo>
                        <a:pt x="2862" y="1722"/>
                      </a:lnTo>
                      <a:lnTo>
                        <a:pt x="2821" y="1788"/>
                      </a:lnTo>
                      <a:lnTo>
                        <a:pt x="2778" y="1852"/>
                      </a:lnTo>
                      <a:lnTo>
                        <a:pt x="2730" y="1911"/>
                      </a:lnTo>
                      <a:lnTo>
                        <a:pt x="2674" y="1971"/>
                      </a:lnTo>
                      <a:lnTo>
                        <a:pt x="2618" y="2024"/>
                      </a:lnTo>
                      <a:lnTo>
                        <a:pt x="2562" y="2070"/>
                      </a:lnTo>
                      <a:lnTo>
                        <a:pt x="2507" y="2109"/>
                      </a:lnTo>
                      <a:lnTo>
                        <a:pt x="2451" y="2143"/>
                      </a:lnTo>
                      <a:lnTo>
                        <a:pt x="2396" y="2170"/>
                      </a:lnTo>
                      <a:lnTo>
                        <a:pt x="2342" y="2191"/>
                      </a:lnTo>
                      <a:lnTo>
                        <a:pt x="2288" y="2207"/>
                      </a:lnTo>
                      <a:lnTo>
                        <a:pt x="2235" y="2219"/>
                      </a:lnTo>
                      <a:lnTo>
                        <a:pt x="2184" y="2226"/>
                      </a:lnTo>
                      <a:lnTo>
                        <a:pt x="2133" y="2229"/>
                      </a:lnTo>
                      <a:lnTo>
                        <a:pt x="2083" y="2228"/>
                      </a:lnTo>
                      <a:lnTo>
                        <a:pt x="2034" y="2224"/>
                      </a:lnTo>
                      <a:lnTo>
                        <a:pt x="1988" y="2217"/>
                      </a:lnTo>
                      <a:lnTo>
                        <a:pt x="1942" y="2206"/>
                      </a:lnTo>
                      <a:lnTo>
                        <a:pt x="1899" y="2193"/>
                      </a:lnTo>
                      <a:lnTo>
                        <a:pt x="1856" y="2180"/>
                      </a:lnTo>
                      <a:lnTo>
                        <a:pt x="1816" y="2164"/>
                      </a:lnTo>
                      <a:lnTo>
                        <a:pt x="1778" y="2147"/>
                      </a:lnTo>
                      <a:lnTo>
                        <a:pt x="1743" y="2128"/>
                      </a:lnTo>
                      <a:lnTo>
                        <a:pt x="1709" y="2110"/>
                      </a:lnTo>
                      <a:lnTo>
                        <a:pt x="1678" y="2091"/>
                      </a:lnTo>
                      <a:lnTo>
                        <a:pt x="1649" y="2073"/>
                      </a:lnTo>
                      <a:lnTo>
                        <a:pt x="1623" y="2055"/>
                      </a:lnTo>
                      <a:lnTo>
                        <a:pt x="1600" y="2038"/>
                      </a:lnTo>
                      <a:lnTo>
                        <a:pt x="1580" y="2023"/>
                      </a:lnTo>
                      <a:lnTo>
                        <a:pt x="1605" y="1995"/>
                      </a:lnTo>
                      <a:lnTo>
                        <a:pt x="1631" y="1969"/>
                      </a:lnTo>
                      <a:lnTo>
                        <a:pt x="1654" y="1943"/>
                      </a:lnTo>
                      <a:lnTo>
                        <a:pt x="1677" y="1919"/>
                      </a:lnTo>
                      <a:lnTo>
                        <a:pt x="1699" y="1896"/>
                      </a:lnTo>
                      <a:lnTo>
                        <a:pt x="1723" y="1873"/>
                      </a:lnTo>
                      <a:lnTo>
                        <a:pt x="1746" y="1849"/>
                      </a:lnTo>
                      <a:lnTo>
                        <a:pt x="1773" y="1824"/>
                      </a:lnTo>
                      <a:lnTo>
                        <a:pt x="1800" y="1798"/>
                      </a:lnTo>
                      <a:lnTo>
                        <a:pt x="1830" y="1772"/>
                      </a:lnTo>
                      <a:lnTo>
                        <a:pt x="1862" y="1743"/>
                      </a:lnTo>
                      <a:lnTo>
                        <a:pt x="1898" y="1713"/>
                      </a:lnTo>
                      <a:lnTo>
                        <a:pt x="1939" y="1680"/>
                      </a:lnTo>
                      <a:lnTo>
                        <a:pt x="1983" y="1644"/>
                      </a:lnTo>
                      <a:lnTo>
                        <a:pt x="2019" y="1656"/>
                      </a:lnTo>
                      <a:lnTo>
                        <a:pt x="2056" y="1663"/>
                      </a:lnTo>
                      <a:lnTo>
                        <a:pt x="2096" y="1668"/>
                      </a:lnTo>
                      <a:lnTo>
                        <a:pt x="2136" y="1669"/>
                      </a:lnTo>
                      <a:lnTo>
                        <a:pt x="2178" y="1669"/>
                      </a:lnTo>
                      <a:lnTo>
                        <a:pt x="2220" y="1666"/>
                      </a:lnTo>
                      <a:lnTo>
                        <a:pt x="2263" y="1661"/>
                      </a:lnTo>
                      <a:lnTo>
                        <a:pt x="2305" y="1655"/>
                      </a:lnTo>
                      <a:lnTo>
                        <a:pt x="2345" y="1646"/>
                      </a:lnTo>
                      <a:lnTo>
                        <a:pt x="2385" y="1638"/>
                      </a:lnTo>
                      <a:lnTo>
                        <a:pt x="2423" y="1628"/>
                      </a:lnTo>
                      <a:lnTo>
                        <a:pt x="2460" y="1618"/>
                      </a:lnTo>
                      <a:lnTo>
                        <a:pt x="2493" y="1608"/>
                      </a:lnTo>
                      <a:lnTo>
                        <a:pt x="2522" y="1599"/>
                      </a:lnTo>
                      <a:lnTo>
                        <a:pt x="2550" y="1589"/>
                      </a:lnTo>
                      <a:lnTo>
                        <a:pt x="2573" y="1581"/>
                      </a:lnTo>
                      <a:lnTo>
                        <a:pt x="2592" y="1574"/>
                      </a:lnTo>
                      <a:lnTo>
                        <a:pt x="2605" y="1569"/>
                      </a:lnTo>
                      <a:lnTo>
                        <a:pt x="2614" y="1566"/>
                      </a:lnTo>
                      <a:lnTo>
                        <a:pt x="2617" y="1564"/>
                      </a:lnTo>
                      <a:lnTo>
                        <a:pt x="2543" y="1581"/>
                      </a:lnTo>
                      <a:lnTo>
                        <a:pt x="2474" y="1591"/>
                      </a:lnTo>
                      <a:lnTo>
                        <a:pt x="2409" y="1599"/>
                      </a:lnTo>
                      <a:lnTo>
                        <a:pt x="2348" y="1602"/>
                      </a:lnTo>
                      <a:lnTo>
                        <a:pt x="2290" y="1603"/>
                      </a:lnTo>
                      <a:lnTo>
                        <a:pt x="2239" y="1601"/>
                      </a:lnTo>
                      <a:lnTo>
                        <a:pt x="2191" y="1598"/>
                      </a:lnTo>
                      <a:lnTo>
                        <a:pt x="2150" y="1592"/>
                      </a:lnTo>
                      <a:lnTo>
                        <a:pt x="2113" y="1586"/>
                      </a:lnTo>
                      <a:lnTo>
                        <a:pt x="2084" y="1581"/>
                      </a:lnTo>
                      <a:lnTo>
                        <a:pt x="2061" y="1574"/>
                      </a:lnTo>
                      <a:lnTo>
                        <a:pt x="2065" y="1571"/>
                      </a:lnTo>
                      <a:lnTo>
                        <a:pt x="2075" y="1565"/>
                      </a:lnTo>
                      <a:lnTo>
                        <a:pt x="2087" y="1555"/>
                      </a:lnTo>
                      <a:lnTo>
                        <a:pt x="2103" y="1544"/>
                      </a:lnTo>
                      <a:lnTo>
                        <a:pt x="2122" y="1530"/>
                      </a:lnTo>
                      <a:lnTo>
                        <a:pt x="2144" y="1514"/>
                      </a:lnTo>
                      <a:lnTo>
                        <a:pt x="2167" y="1496"/>
                      </a:lnTo>
                      <a:lnTo>
                        <a:pt x="2193" y="1477"/>
                      </a:lnTo>
                      <a:lnTo>
                        <a:pt x="2219" y="1457"/>
                      </a:lnTo>
                      <a:lnTo>
                        <a:pt x="2245" y="1436"/>
                      </a:lnTo>
                      <a:lnTo>
                        <a:pt x="2273" y="1415"/>
                      </a:lnTo>
                      <a:lnTo>
                        <a:pt x="2299" y="1393"/>
                      </a:lnTo>
                      <a:lnTo>
                        <a:pt x="2324" y="1371"/>
                      </a:lnTo>
                      <a:lnTo>
                        <a:pt x="2350" y="1350"/>
                      </a:lnTo>
                      <a:lnTo>
                        <a:pt x="2373" y="1328"/>
                      </a:lnTo>
                      <a:lnTo>
                        <a:pt x="2393" y="1307"/>
                      </a:lnTo>
                      <a:lnTo>
                        <a:pt x="2411" y="1288"/>
                      </a:lnTo>
                      <a:lnTo>
                        <a:pt x="2427" y="1269"/>
                      </a:lnTo>
                      <a:lnTo>
                        <a:pt x="2466" y="1268"/>
                      </a:lnTo>
                      <a:lnTo>
                        <a:pt x="2505" y="1263"/>
                      </a:lnTo>
                      <a:lnTo>
                        <a:pt x="2542" y="1256"/>
                      </a:lnTo>
                      <a:lnTo>
                        <a:pt x="2577" y="1245"/>
                      </a:lnTo>
                      <a:lnTo>
                        <a:pt x="2613" y="1234"/>
                      </a:lnTo>
                      <a:lnTo>
                        <a:pt x="2644" y="1220"/>
                      </a:lnTo>
                      <a:lnTo>
                        <a:pt x="2675" y="1205"/>
                      </a:lnTo>
                      <a:lnTo>
                        <a:pt x="2704" y="1189"/>
                      </a:lnTo>
                      <a:lnTo>
                        <a:pt x="2730" y="1173"/>
                      </a:lnTo>
                      <a:lnTo>
                        <a:pt x="2754" y="1157"/>
                      </a:lnTo>
                      <a:lnTo>
                        <a:pt x="2775" y="1142"/>
                      </a:lnTo>
                      <a:lnTo>
                        <a:pt x="2794" y="1127"/>
                      </a:lnTo>
                      <a:lnTo>
                        <a:pt x="2811" y="1115"/>
                      </a:lnTo>
                      <a:lnTo>
                        <a:pt x="2823" y="1104"/>
                      </a:lnTo>
                      <a:lnTo>
                        <a:pt x="2831" y="1096"/>
                      </a:lnTo>
                      <a:lnTo>
                        <a:pt x="2837" y="1090"/>
                      </a:lnTo>
                      <a:lnTo>
                        <a:pt x="2839" y="1088"/>
                      </a:lnTo>
                      <a:lnTo>
                        <a:pt x="2835" y="1089"/>
                      </a:lnTo>
                      <a:lnTo>
                        <a:pt x="2827" y="1094"/>
                      </a:lnTo>
                      <a:lnTo>
                        <a:pt x="2814" y="1100"/>
                      </a:lnTo>
                      <a:lnTo>
                        <a:pt x="2797" y="1107"/>
                      </a:lnTo>
                      <a:lnTo>
                        <a:pt x="2775" y="1118"/>
                      </a:lnTo>
                      <a:lnTo>
                        <a:pt x="2750" y="1128"/>
                      </a:lnTo>
                      <a:lnTo>
                        <a:pt x="2719" y="1139"/>
                      </a:lnTo>
                      <a:lnTo>
                        <a:pt x="2685" y="1149"/>
                      </a:lnTo>
                      <a:lnTo>
                        <a:pt x="2646" y="1159"/>
                      </a:lnTo>
                      <a:lnTo>
                        <a:pt x="2603" y="1167"/>
                      </a:lnTo>
                      <a:lnTo>
                        <a:pt x="2555" y="1174"/>
                      </a:lnTo>
                      <a:lnTo>
                        <a:pt x="2504" y="1178"/>
                      </a:lnTo>
                      <a:lnTo>
                        <a:pt x="2544" y="1116"/>
                      </a:lnTo>
                      <a:lnTo>
                        <a:pt x="2581" y="1053"/>
                      </a:lnTo>
                      <a:lnTo>
                        <a:pt x="2611" y="994"/>
                      </a:lnTo>
                      <a:lnTo>
                        <a:pt x="2637" y="936"/>
                      </a:lnTo>
                      <a:lnTo>
                        <a:pt x="2658" y="882"/>
                      </a:lnTo>
                      <a:lnTo>
                        <a:pt x="2674" y="830"/>
                      </a:lnTo>
                      <a:lnTo>
                        <a:pt x="2688" y="781"/>
                      </a:lnTo>
                      <a:lnTo>
                        <a:pt x="2698" y="736"/>
                      </a:lnTo>
                      <a:lnTo>
                        <a:pt x="2705" y="696"/>
                      </a:lnTo>
                      <a:lnTo>
                        <a:pt x="2710" y="661"/>
                      </a:lnTo>
                      <a:lnTo>
                        <a:pt x="2714" y="631"/>
                      </a:lnTo>
                      <a:lnTo>
                        <a:pt x="2715" y="606"/>
                      </a:lnTo>
                      <a:lnTo>
                        <a:pt x="2716" y="589"/>
                      </a:lnTo>
                      <a:lnTo>
                        <a:pt x="2716" y="578"/>
                      </a:lnTo>
                      <a:lnTo>
                        <a:pt x="2716" y="575"/>
                      </a:lnTo>
                      <a:lnTo>
                        <a:pt x="2715" y="577"/>
                      </a:lnTo>
                      <a:lnTo>
                        <a:pt x="2712" y="586"/>
                      </a:lnTo>
                      <a:lnTo>
                        <a:pt x="2707" y="600"/>
                      </a:lnTo>
                      <a:lnTo>
                        <a:pt x="2699" y="620"/>
                      </a:lnTo>
                      <a:lnTo>
                        <a:pt x="2691" y="644"/>
                      </a:lnTo>
                      <a:lnTo>
                        <a:pt x="2679" y="673"/>
                      </a:lnTo>
                      <a:lnTo>
                        <a:pt x="2665" y="705"/>
                      </a:lnTo>
                      <a:lnTo>
                        <a:pt x="2649" y="742"/>
                      </a:lnTo>
                      <a:lnTo>
                        <a:pt x="2630" y="782"/>
                      </a:lnTo>
                      <a:lnTo>
                        <a:pt x="2608" y="825"/>
                      </a:lnTo>
                      <a:lnTo>
                        <a:pt x="2585" y="871"/>
                      </a:lnTo>
                      <a:lnTo>
                        <a:pt x="2558" y="918"/>
                      </a:lnTo>
                      <a:lnTo>
                        <a:pt x="2529" y="969"/>
                      </a:lnTo>
                      <a:lnTo>
                        <a:pt x="2497" y="1021"/>
                      </a:lnTo>
                      <a:lnTo>
                        <a:pt x="2462" y="1073"/>
                      </a:lnTo>
                      <a:lnTo>
                        <a:pt x="2423" y="1127"/>
                      </a:lnTo>
                      <a:lnTo>
                        <a:pt x="2415" y="1078"/>
                      </a:lnTo>
                      <a:lnTo>
                        <a:pt x="2410" y="1030"/>
                      </a:lnTo>
                      <a:lnTo>
                        <a:pt x="2407" y="987"/>
                      </a:lnTo>
                      <a:lnTo>
                        <a:pt x="2408" y="947"/>
                      </a:lnTo>
                      <a:lnTo>
                        <a:pt x="2409" y="910"/>
                      </a:lnTo>
                      <a:lnTo>
                        <a:pt x="2412" y="877"/>
                      </a:lnTo>
                      <a:lnTo>
                        <a:pt x="2417" y="849"/>
                      </a:lnTo>
                      <a:lnTo>
                        <a:pt x="2421" y="825"/>
                      </a:lnTo>
                      <a:lnTo>
                        <a:pt x="2425" y="806"/>
                      </a:lnTo>
                      <a:lnTo>
                        <a:pt x="2428" y="791"/>
                      </a:lnTo>
                      <a:lnTo>
                        <a:pt x="2430" y="782"/>
                      </a:lnTo>
                      <a:lnTo>
                        <a:pt x="2429" y="778"/>
                      </a:lnTo>
                      <a:lnTo>
                        <a:pt x="2428" y="780"/>
                      </a:lnTo>
                      <a:lnTo>
                        <a:pt x="2423" y="788"/>
                      </a:lnTo>
                      <a:lnTo>
                        <a:pt x="2417" y="798"/>
                      </a:lnTo>
                      <a:lnTo>
                        <a:pt x="2409" y="813"/>
                      </a:lnTo>
                      <a:lnTo>
                        <a:pt x="2400" y="832"/>
                      </a:lnTo>
                      <a:lnTo>
                        <a:pt x="2390" y="853"/>
                      </a:lnTo>
                      <a:lnTo>
                        <a:pt x="2379" y="877"/>
                      </a:lnTo>
                      <a:lnTo>
                        <a:pt x="2370" y="905"/>
                      </a:lnTo>
                      <a:lnTo>
                        <a:pt x="2360" y="934"/>
                      </a:lnTo>
                      <a:lnTo>
                        <a:pt x="2351" y="966"/>
                      </a:lnTo>
                      <a:lnTo>
                        <a:pt x="2343" y="1000"/>
                      </a:lnTo>
                      <a:lnTo>
                        <a:pt x="2338" y="1034"/>
                      </a:lnTo>
                      <a:lnTo>
                        <a:pt x="2333" y="1070"/>
                      </a:lnTo>
                      <a:lnTo>
                        <a:pt x="2333" y="1107"/>
                      </a:lnTo>
                      <a:lnTo>
                        <a:pt x="2335" y="1145"/>
                      </a:lnTo>
                      <a:lnTo>
                        <a:pt x="2341" y="1183"/>
                      </a:lnTo>
                      <a:lnTo>
                        <a:pt x="2351" y="1220"/>
                      </a:lnTo>
                      <a:lnTo>
                        <a:pt x="2318" y="1255"/>
                      </a:lnTo>
                      <a:lnTo>
                        <a:pt x="2283" y="1288"/>
                      </a:lnTo>
                      <a:lnTo>
                        <a:pt x="2245" y="1319"/>
                      </a:lnTo>
                      <a:lnTo>
                        <a:pt x="2208" y="1349"/>
                      </a:lnTo>
                      <a:lnTo>
                        <a:pt x="2171" y="1377"/>
                      </a:lnTo>
                      <a:lnTo>
                        <a:pt x="2133" y="1405"/>
                      </a:lnTo>
                      <a:lnTo>
                        <a:pt x="2098" y="1429"/>
                      </a:lnTo>
                      <a:lnTo>
                        <a:pt x="2065" y="1451"/>
                      </a:lnTo>
                      <a:lnTo>
                        <a:pt x="2035" y="1471"/>
                      </a:lnTo>
                      <a:lnTo>
                        <a:pt x="2009" y="1489"/>
                      </a:lnTo>
                      <a:lnTo>
                        <a:pt x="1989" y="1504"/>
                      </a:lnTo>
                      <a:lnTo>
                        <a:pt x="1987" y="1497"/>
                      </a:lnTo>
                      <a:lnTo>
                        <a:pt x="1983" y="1486"/>
                      </a:lnTo>
                      <a:lnTo>
                        <a:pt x="1978" y="1468"/>
                      </a:lnTo>
                      <a:lnTo>
                        <a:pt x="1973" y="1445"/>
                      </a:lnTo>
                      <a:lnTo>
                        <a:pt x="1967" y="1415"/>
                      </a:lnTo>
                      <a:lnTo>
                        <a:pt x="1963" y="1381"/>
                      </a:lnTo>
                      <a:lnTo>
                        <a:pt x="1958" y="1342"/>
                      </a:lnTo>
                      <a:lnTo>
                        <a:pt x="1954" y="1298"/>
                      </a:lnTo>
                      <a:lnTo>
                        <a:pt x="1953" y="1250"/>
                      </a:lnTo>
                      <a:lnTo>
                        <a:pt x="1953" y="1197"/>
                      </a:lnTo>
                      <a:lnTo>
                        <a:pt x="1955" y="1140"/>
                      </a:lnTo>
                      <a:lnTo>
                        <a:pt x="1961" y="1080"/>
                      </a:lnTo>
                      <a:lnTo>
                        <a:pt x="1969" y="1015"/>
                      </a:lnTo>
                      <a:lnTo>
                        <a:pt x="1983" y="948"/>
                      </a:lnTo>
                      <a:lnTo>
                        <a:pt x="1981" y="950"/>
                      </a:lnTo>
                      <a:lnTo>
                        <a:pt x="1977" y="959"/>
                      </a:lnTo>
                      <a:lnTo>
                        <a:pt x="1973" y="971"/>
                      </a:lnTo>
                      <a:lnTo>
                        <a:pt x="1965" y="988"/>
                      </a:lnTo>
                      <a:lnTo>
                        <a:pt x="1957" y="1008"/>
                      </a:lnTo>
                      <a:lnTo>
                        <a:pt x="1948" y="1033"/>
                      </a:lnTo>
                      <a:lnTo>
                        <a:pt x="1939" y="1061"/>
                      </a:lnTo>
                      <a:lnTo>
                        <a:pt x="1929" y="1091"/>
                      </a:lnTo>
                      <a:lnTo>
                        <a:pt x="1919" y="1124"/>
                      </a:lnTo>
                      <a:lnTo>
                        <a:pt x="1909" y="1159"/>
                      </a:lnTo>
                      <a:lnTo>
                        <a:pt x="1900" y="1196"/>
                      </a:lnTo>
                      <a:lnTo>
                        <a:pt x="1892" y="1234"/>
                      </a:lnTo>
                      <a:lnTo>
                        <a:pt x="1885" y="1272"/>
                      </a:lnTo>
                      <a:lnTo>
                        <a:pt x="1880" y="1312"/>
                      </a:lnTo>
                      <a:lnTo>
                        <a:pt x="1876" y="1351"/>
                      </a:lnTo>
                      <a:lnTo>
                        <a:pt x="1875" y="1390"/>
                      </a:lnTo>
                      <a:lnTo>
                        <a:pt x="1877" y="1428"/>
                      </a:lnTo>
                      <a:lnTo>
                        <a:pt x="1880" y="1465"/>
                      </a:lnTo>
                      <a:lnTo>
                        <a:pt x="1888" y="1501"/>
                      </a:lnTo>
                      <a:lnTo>
                        <a:pt x="1899" y="1534"/>
                      </a:lnTo>
                      <a:lnTo>
                        <a:pt x="1913" y="1565"/>
                      </a:lnTo>
                      <a:lnTo>
                        <a:pt x="1890" y="1582"/>
                      </a:lnTo>
                      <a:lnTo>
                        <a:pt x="1869" y="1598"/>
                      </a:lnTo>
                      <a:lnTo>
                        <a:pt x="1849" y="1612"/>
                      </a:lnTo>
                      <a:lnTo>
                        <a:pt x="1831" y="1627"/>
                      </a:lnTo>
                      <a:lnTo>
                        <a:pt x="1813" y="1641"/>
                      </a:lnTo>
                      <a:lnTo>
                        <a:pt x="1796" y="1655"/>
                      </a:lnTo>
                      <a:lnTo>
                        <a:pt x="1778" y="1669"/>
                      </a:lnTo>
                      <a:lnTo>
                        <a:pt x="1759" y="1685"/>
                      </a:lnTo>
                      <a:lnTo>
                        <a:pt x="1742" y="1701"/>
                      </a:lnTo>
                      <a:lnTo>
                        <a:pt x="1722" y="1719"/>
                      </a:lnTo>
                      <a:lnTo>
                        <a:pt x="1702" y="1738"/>
                      </a:lnTo>
                      <a:lnTo>
                        <a:pt x="1680" y="1760"/>
                      </a:lnTo>
                      <a:lnTo>
                        <a:pt x="1656" y="1783"/>
                      </a:lnTo>
                      <a:lnTo>
                        <a:pt x="1630" y="1810"/>
                      </a:lnTo>
                      <a:lnTo>
                        <a:pt x="1602" y="1839"/>
                      </a:lnTo>
                      <a:lnTo>
                        <a:pt x="1570" y="1871"/>
                      </a:lnTo>
                      <a:lnTo>
                        <a:pt x="1536" y="1908"/>
                      </a:lnTo>
                      <a:lnTo>
                        <a:pt x="1499" y="1947"/>
                      </a:lnTo>
                      <a:lnTo>
                        <a:pt x="1449" y="1908"/>
                      </a:lnTo>
                      <a:lnTo>
                        <a:pt x="1405" y="1866"/>
                      </a:lnTo>
                      <a:lnTo>
                        <a:pt x="1368" y="1824"/>
                      </a:lnTo>
                      <a:lnTo>
                        <a:pt x="1336" y="1780"/>
                      </a:lnTo>
                      <a:lnTo>
                        <a:pt x="1311" y="1735"/>
                      </a:lnTo>
                      <a:lnTo>
                        <a:pt x="1290" y="1688"/>
                      </a:lnTo>
                      <a:lnTo>
                        <a:pt x="1274" y="1641"/>
                      </a:lnTo>
                      <a:lnTo>
                        <a:pt x="1265" y="1593"/>
                      </a:lnTo>
                      <a:lnTo>
                        <a:pt x="1258" y="1544"/>
                      </a:lnTo>
                      <a:lnTo>
                        <a:pt x="1257" y="1495"/>
                      </a:lnTo>
                      <a:lnTo>
                        <a:pt x="1260" y="1446"/>
                      </a:lnTo>
                      <a:lnTo>
                        <a:pt x="1268" y="1397"/>
                      </a:lnTo>
                      <a:lnTo>
                        <a:pt x="1279" y="1348"/>
                      </a:lnTo>
                      <a:lnTo>
                        <a:pt x="1293" y="1299"/>
                      </a:lnTo>
                      <a:lnTo>
                        <a:pt x="1312" y="1252"/>
                      </a:lnTo>
                      <a:lnTo>
                        <a:pt x="1333" y="1204"/>
                      </a:lnTo>
                      <a:lnTo>
                        <a:pt x="1357" y="1158"/>
                      </a:lnTo>
                      <a:lnTo>
                        <a:pt x="1383" y="1112"/>
                      </a:lnTo>
                      <a:lnTo>
                        <a:pt x="1412" y="1068"/>
                      </a:lnTo>
                      <a:lnTo>
                        <a:pt x="1443" y="1026"/>
                      </a:lnTo>
                      <a:lnTo>
                        <a:pt x="1477" y="985"/>
                      </a:lnTo>
                      <a:lnTo>
                        <a:pt x="1511" y="946"/>
                      </a:lnTo>
                      <a:lnTo>
                        <a:pt x="1547" y="909"/>
                      </a:lnTo>
                      <a:lnTo>
                        <a:pt x="1584" y="874"/>
                      </a:lnTo>
                      <a:lnTo>
                        <a:pt x="1623" y="841"/>
                      </a:lnTo>
                      <a:lnTo>
                        <a:pt x="1663" y="812"/>
                      </a:lnTo>
                      <a:lnTo>
                        <a:pt x="1702" y="785"/>
                      </a:lnTo>
                      <a:lnTo>
                        <a:pt x="1743" y="760"/>
                      </a:lnTo>
                      <a:lnTo>
                        <a:pt x="1782" y="739"/>
                      </a:lnTo>
                      <a:lnTo>
                        <a:pt x="1823" y="721"/>
                      </a:lnTo>
                      <a:lnTo>
                        <a:pt x="1870" y="703"/>
                      </a:lnTo>
                      <a:lnTo>
                        <a:pt x="1917" y="685"/>
                      </a:lnTo>
                      <a:lnTo>
                        <a:pt x="1961" y="670"/>
                      </a:lnTo>
                      <a:lnTo>
                        <a:pt x="2003" y="655"/>
                      </a:lnTo>
                      <a:lnTo>
                        <a:pt x="2044" y="640"/>
                      </a:lnTo>
                      <a:lnTo>
                        <a:pt x="2083" y="626"/>
                      </a:lnTo>
                      <a:lnTo>
                        <a:pt x="2121" y="613"/>
                      </a:lnTo>
                      <a:lnTo>
                        <a:pt x="2157" y="598"/>
                      </a:lnTo>
                      <a:lnTo>
                        <a:pt x="2194" y="583"/>
                      </a:lnTo>
                      <a:lnTo>
                        <a:pt x="2229" y="567"/>
                      </a:lnTo>
                      <a:lnTo>
                        <a:pt x="2263" y="549"/>
                      </a:lnTo>
                      <a:lnTo>
                        <a:pt x="2297" y="531"/>
                      </a:lnTo>
                      <a:lnTo>
                        <a:pt x="2331" y="510"/>
                      </a:lnTo>
                      <a:lnTo>
                        <a:pt x="2365" y="487"/>
                      </a:lnTo>
                      <a:lnTo>
                        <a:pt x="2398" y="462"/>
                      </a:lnTo>
                      <a:lnTo>
                        <a:pt x="2433" y="433"/>
                      </a:lnTo>
                      <a:lnTo>
                        <a:pt x="2467" y="403"/>
                      </a:lnTo>
                      <a:lnTo>
                        <a:pt x="2503" y="368"/>
                      </a:lnTo>
                      <a:lnTo>
                        <a:pt x="2539" y="329"/>
                      </a:lnTo>
                      <a:lnTo>
                        <a:pt x="2575" y="286"/>
                      </a:lnTo>
                      <a:lnTo>
                        <a:pt x="2614" y="239"/>
                      </a:lnTo>
                      <a:lnTo>
                        <a:pt x="2653" y="188"/>
                      </a:lnTo>
                      <a:lnTo>
                        <a:pt x="2694" y="131"/>
                      </a:lnTo>
                      <a:lnTo>
                        <a:pt x="2736" y="67"/>
                      </a:lnTo>
                      <a:lnTo>
                        <a:pt x="2780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7" name="Freeform 126">
                  <a:extLst>
                    <a:ext uri="{FF2B5EF4-FFF2-40B4-BE49-F238E27FC236}">
                      <a16:creationId xmlns:a16="http://schemas.microsoft.com/office/drawing/2014/main" id="{272035E2-1B7E-4FA3-B66F-C21D41E6E80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536164">
                  <a:off x="3276557" y="2032253"/>
                  <a:ext cx="1690208" cy="1586572"/>
                </a:xfrm>
                <a:custGeom>
                  <a:avLst/>
                  <a:gdLst>
                    <a:gd name="T0" fmla="*/ 1564 w 3059"/>
                    <a:gd name="T1" fmla="*/ 2008 h 3212"/>
                    <a:gd name="T2" fmla="*/ 1382 w 3059"/>
                    <a:gd name="T3" fmla="*/ 2325 h 3212"/>
                    <a:gd name="T4" fmla="*/ 1295 w 3059"/>
                    <a:gd name="T5" fmla="*/ 2832 h 3212"/>
                    <a:gd name="T6" fmla="*/ 1343 w 3059"/>
                    <a:gd name="T7" fmla="*/ 3141 h 3212"/>
                    <a:gd name="T8" fmla="*/ 1248 w 3059"/>
                    <a:gd name="T9" fmla="*/ 3211 h 3212"/>
                    <a:gd name="T10" fmla="*/ 1185 w 3059"/>
                    <a:gd name="T11" fmla="*/ 3060 h 3212"/>
                    <a:gd name="T12" fmla="*/ 1144 w 3059"/>
                    <a:gd name="T13" fmla="*/ 2683 h 3212"/>
                    <a:gd name="T14" fmla="*/ 963 w 3059"/>
                    <a:gd name="T15" fmla="*/ 2290 h 3212"/>
                    <a:gd name="T16" fmla="*/ 1178 w 3059"/>
                    <a:gd name="T17" fmla="*/ 2558 h 3212"/>
                    <a:gd name="T18" fmla="*/ 1356 w 3059"/>
                    <a:gd name="T19" fmla="*/ 2122 h 3212"/>
                    <a:gd name="T20" fmla="*/ 330 w 3059"/>
                    <a:gd name="T21" fmla="*/ 1579 h 3212"/>
                    <a:gd name="T22" fmla="*/ 696 w 3059"/>
                    <a:gd name="T23" fmla="*/ 1656 h 3212"/>
                    <a:gd name="T24" fmla="*/ 968 w 3059"/>
                    <a:gd name="T25" fmla="*/ 1870 h 3212"/>
                    <a:gd name="T26" fmla="*/ 985 w 3059"/>
                    <a:gd name="T27" fmla="*/ 2232 h 3212"/>
                    <a:gd name="T28" fmla="*/ 607 w 3059"/>
                    <a:gd name="T29" fmla="*/ 1928 h 3212"/>
                    <a:gd name="T30" fmla="*/ 880 w 3059"/>
                    <a:gd name="T31" fmla="*/ 2190 h 3212"/>
                    <a:gd name="T32" fmla="*/ 787 w 3059"/>
                    <a:gd name="T33" fmla="*/ 2463 h 3212"/>
                    <a:gd name="T34" fmla="*/ 495 w 3059"/>
                    <a:gd name="T35" fmla="*/ 2393 h 3212"/>
                    <a:gd name="T36" fmla="*/ 273 w 3059"/>
                    <a:gd name="T37" fmla="*/ 2126 h 3212"/>
                    <a:gd name="T38" fmla="*/ 104 w 3059"/>
                    <a:gd name="T39" fmla="*/ 1749 h 3212"/>
                    <a:gd name="T40" fmla="*/ 0 w 3059"/>
                    <a:gd name="T41" fmla="*/ 1575 h 3212"/>
                    <a:gd name="T42" fmla="*/ 153 w 3059"/>
                    <a:gd name="T43" fmla="*/ 1571 h 3212"/>
                    <a:gd name="T44" fmla="*/ 3023 w 3059"/>
                    <a:gd name="T45" fmla="*/ 568 h 3212"/>
                    <a:gd name="T46" fmla="*/ 3010 w 3059"/>
                    <a:gd name="T47" fmla="*/ 1343 h 3212"/>
                    <a:gd name="T48" fmla="*/ 2674 w 3059"/>
                    <a:gd name="T49" fmla="*/ 1971 h 3212"/>
                    <a:gd name="T50" fmla="*/ 2184 w 3059"/>
                    <a:gd name="T51" fmla="*/ 2226 h 3212"/>
                    <a:gd name="T52" fmla="*/ 1778 w 3059"/>
                    <a:gd name="T53" fmla="*/ 2147 h 3212"/>
                    <a:gd name="T54" fmla="*/ 1631 w 3059"/>
                    <a:gd name="T55" fmla="*/ 1969 h 3212"/>
                    <a:gd name="T56" fmla="*/ 1862 w 3059"/>
                    <a:gd name="T57" fmla="*/ 1743 h 3212"/>
                    <a:gd name="T58" fmla="*/ 2220 w 3059"/>
                    <a:gd name="T59" fmla="*/ 1666 h 3212"/>
                    <a:gd name="T60" fmla="*/ 2550 w 3059"/>
                    <a:gd name="T61" fmla="*/ 1589 h 3212"/>
                    <a:gd name="T62" fmla="*/ 2348 w 3059"/>
                    <a:gd name="T63" fmla="*/ 1602 h 3212"/>
                    <a:gd name="T64" fmla="*/ 2075 w 3059"/>
                    <a:gd name="T65" fmla="*/ 1565 h 3212"/>
                    <a:gd name="T66" fmla="*/ 2273 w 3059"/>
                    <a:gd name="T67" fmla="*/ 1415 h 3212"/>
                    <a:gd name="T68" fmla="*/ 2505 w 3059"/>
                    <a:gd name="T69" fmla="*/ 1263 h 3212"/>
                    <a:gd name="T70" fmla="*/ 2775 w 3059"/>
                    <a:gd name="T71" fmla="*/ 1142 h 3212"/>
                    <a:gd name="T72" fmla="*/ 2814 w 3059"/>
                    <a:gd name="T73" fmla="*/ 1100 h 3212"/>
                    <a:gd name="T74" fmla="*/ 2504 w 3059"/>
                    <a:gd name="T75" fmla="*/ 1178 h 3212"/>
                    <a:gd name="T76" fmla="*/ 2705 w 3059"/>
                    <a:gd name="T77" fmla="*/ 696 h 3212"/>
                    <a:gd name="T78" fmla="*/ 2707 w 3059"/>
                    <a:gd name="T79" fmla="*/ 600 h 3212"/>
                    <a:gd name="T80" fmla="*/ 2558 w 3059"/>
                    <a:gd name="T81" fmla="*/ 918 h 3212"/>
                    <a:gd name="T82" fmla="*/ 2409 w 3059"/>
                    <a:gd name="T83" fmla="*/ 910 h 3212"/>
                    <a:gd name="T84" fmla="*/ 2423 w 3059"/>
                    <a:gd name="T85" fmla="*/ 788 h 3212"/>
                    <a:gd name="T86" fmla="*/ 2343 w 3059"/>
                    <a:gd name="T87" fmla="*/ 1000 h 3212"/>
                    <a:gd name="T88" fmla="*/ 2245 w 3059"/>
                    <a:gd name="T89" fmla="*/ 1319 h 3212"/>
                    <a:gd name="T90" fmla="*/ 1987 w 3059"/>
                    <a:gd name="T91" fmla="*/ 1497 h 3212"/>
                    <a:gd name="T92" fmla="*/ 1953 w 3059"/>
                    <a:gd name="T93" fmla="*/ 1197 h 3212"/>
                    <a:gd name="T94" fmla="*/ 1957 w 3059"/>
                    <a:gd name="T95" fmla="*/ 1008 h 3212"/>
                    <a:gd name="T96" fmla="*/ 1880 w 3059"/>
                    <a:gd name="T97" fmla="*/ 1312 h 3212"/>
                    <a:gd name="T98" fmla="*/ 1869 w 3059"/>
                    <a:gd name="T99" fmla="*/ 1598 h 3212"/>
                    <a:gd name="T100" fmla="*/ 1702 w 3059"/>
                    <a:gd name="T101" fmla="*/ 1738 h 3212"/>
                    <a:gd name="T102" fmla="*/ 1405 w 3059"/>
                    <a:gd name="T103" fmla="*/ 1866 h 3212"/>
                    <a:gd name="T104" fmla="*/ 1260 w 3059"/>
                    <a:gd name="T105" fmla="*/ 1446 h 3212"/>
                    <a:gd name="T106" fmla="*/ 1443 w 3059"/>
                    <a:gd name="T107" fmla="*/ 1026 h 3212"/>
                    <a:gd name="T108" fmla="*/ 1782 w 3059"/>
                    <a:gd name="T109" fmla="*/ 739 h 3212"/>
                    <a:gd name="T110" fmla="*/ 2157 w 3059"/>
                    <a:gd name="T111" fmla="*/ 598 h 3212"/>
                    <a:gd name="T112" fmla="*/ 2467 w 3059"/>
                    <a:gd name="T113" fmla="*/ 403 h 3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059" h="3212">
                      <a:moveTo>
                        <a:pt x="1498" y="1948"/>
                      </a:moveTo>
                      <a:lnTo>
                        <a:pt x="1500" y="1950"/>
                      </a:lnTo>
                      <a:lnTo>
                        <a:pt x="1504" y="1955"/>
                      </a:lnTo>
                      <a:lnTo>
                        <a:pt x="1512" y="1961"/>
                      </a:lnTo>
                      <a:lnTo>
                        <a:pt x="1522" y="1971"/>
                      </a:lnTo>
                      <a:lnTo>
                        <a:pt x="1533" y="1979"/>
                      </a:lnTo>
                      <a:lnTo>
                        <a:pt x="1544" y="1990"/>
                      </a:lnTo>
                      <a:lnTo>
                        <a:pt x="1555" y="1999"/>
                      </a:lnTo>
                      <a:lnTo>
                        <a:pt x="1564" y="2008"/>
                      </a:lnTo>
                      <a:lnTo>
                        <a:pt x="1572" y="2014"/>
                      </a:lnTo>
                      <a:lnTo>
                        <a:pt x="1578" y="2019"/>
                      </a:lnTo>
                      <a:lnTo>
                        <a:pt x="1580" y="2022"/>
                      </a:lnTo>
                      <a:lnTo>
                        <a:pt x="1537" y="2066"/>
                      </a:lnTo>
                      <a:lnTo>
                        <a:pt x="1499" y="2112"/>
                      </a:lnTo>
                      <a:lnTo>
                        <a:pt x="1464" y="2163"/>
                      </a:lnTo>
                      <a:lnTo>
                        <a:pt x="1433" y="2216"/>
                      </a:lnTo>
                      <a:lnTo>
                        <a:pt x="1405" y="2269"/>
                      </a:lnTo>
                      <a:lnTo>
                        <a:pt x="1382" y="2325"/>
                      </a:lnTo>
                      <a:lnTo>
                        <a:pt x="1362" y="2382"/>
                      </a:lnTo>
                      <a:lnTo>
                        <a:pt x="1345" y="2440"/>
                      </a:lnTo>
                      <a:lnTo>
                        <a:pt x="1330" y="2498"/>
                      </a:lnTo>
                      <a:lnTo>
                        <a:pt x="1318" y="2556"/>
                      </a:lnTo>
                      <a:lnTo>
                        <a:pt x="1310" y="2614"/>
                      </a:lnTo>
                      <a:lnTo>
                        <a:pt x="1303" y="2671"/>
                      </a:lnTo>
                      <a:lnTo>
                        <a:pt x="1299" y="2727"/>
                      </a:lnTo>
                      <a:lnTo>
                        <a:pt x="1296" y="2781"/>
                      </a:lnTo>
                      <a:lnTo>
                        <a:pt x="1295" y="2832"/>
                      </a:lnTo>
                      <a:lnTo>
                        <a:pt x="1296" y="2882"/>
                      </a:lnTo>
                      <a:lnTo>
                        <a:pt x="1300" y="2928"/>
                      </a:lnTo>
                      <a:lnTo>
                        <a:pt x="1303" y="2972"/>
                      </a:lnTo>
                      <a:lnTo>
                        <a:pt x="1308" y="3012"/>
                      </a:lnTo>
                      <a:lnTo>
                        <a:pt x="1314" y="3048"/>
                      </a:lnTo>
                      <a:lnTo>
                        <a:pt x="1321" y="3078"/>
                      </a:lnTo>
                      <a:lnTo>
                        <a:pt x="1328" y="3105"/>
                      </a:lnTo>
                      <a:lnTo>
                        <a:pt x="1335" y="3126"/>
                      </a:lnTo>
                      <a:lnTo>
                        <a:pt x="1343" y="3141"/>
                      </a:lnTo>
                      <a:lnTo>
                        <a:pt x="1335" y="3164"/>
                      </a:lnTo>
                      <a:lnTo>
                        <a:pt x="1326" y="3182"/>
                      </a:lnTo>
                      <a:lnTo>
                        <a:pt x="1314" y="3194"/>
                      </a:lnTo>
                      <a:lnTo>
                        <a:pt x="1302" y="3204"/>
                      </a:lnTo>
                      <a:lnTo>
                        <a:pt x="1289" y="3209"/>
                      </a:lnTo>
                      <a:lnTo>
                        <a:pt x="1274" y="3212"/>
                      </a:lnTo>
                      <a:lnTo>
                        <a:pt x="1263" y="3212"/>
                      </a:lnTo>
                      <a:lnTo>
                        <a:pt x="1260" y="3212"/>
                      </a:lnTo>
                      <a:lnTo>
                        <a:pt x="1248" y="3211"/>
                      </a:lnTo>
                      <a:lnTo>
                        <a:pt x="1235" y="3209"/>
                      </a:lnTo>
                      <a:lnTo>
                        <a:pt x="1224" y="3206"/>
                      </a:lnTo>
                      <a:lnTo>
                        <a:pt x="1215" y="3202"/>
                      </a:lnTo>
                      <a:lnTo>
                        <a:pt x="1207" y="3198"/>
                      </a:lnTo>
                      <a:lnTo>
                        <a:pt x="1203" y="3196"/>
                      </a:lnTo>
                      <a:lnTo>
                        <a:pt x="1202" y="3195"/>
                      </a:lnTo>
                      <a:lnTo>
                        <a:pt x="1196" y="3148"/>
                      </a:lnTo>
                      <a:lnTo>
                        <a:pt x="1191" y="3103"/>
                      </a:lnTo>
                      <a:lnTo>
                        <a:pt x="1185" y="3060"/>
                      </a:lnTo>
                      <a:lnTo>
                        <a:pt x="1180" y="3019"/>
                      </a:lnTo>
                      <a:lnTo>
                        <a:pt x="1174" y="2977"/>
                      </a:lnTo>
                      <a:lnTo>
                        <a:pt x="1170" y="2935"/>
                      </a:lnTo>
                      <a:lnTo>
                        <a:pt x="1167" y="2890"/>
                      </a:lnTo>
                      <a:lnTo>
                        <a:pt x="1163" y="2843"/>
                      </a:lnTo>
                      <a:lnTo>
                        <a:pt x="1161" y="2791"/>
                      </a:lnTo>
                      <a:lnTo>
                        <a:pt x="1161" y="2734"/>
                      </a:lnTo>
                      <a:lnTo>
                        <a:pt x="1152" y="2712"/>
                      </a:lnTo>
                      <a:lnTo>
                        <a:pt x="1144" y="2683"/>
                      </a:lnTo>
                      <a:lnTo>
                        <a:pt x="1133" y="2649"/>
                      </a:lnTo>
                      <a:lnTo>
                        <a:pt x="1120" y="2610"/>
                      </a:lnTo>
                      <a:lnTo>
                        <a:pt x="1106" y="2568"/>
                      </a:lnTo>
                      <a:lnTo>
                        <a:pt x="1089" y="2522"/>
                      </a:lnTo>
                      <a:lnTo>
                        <a:pt x="1070" y="2476"/>
                      </a:lnTo>
                      <a:lnTo>
                        <a:pt x="1048" y="2429"/>
                      </a:lnTo>
                      <a:lnTo>
                        <a:pt x="1024" y="2381"/>
                      </a:lnTo>
                      <a:lnTo>
                        <a:pt x="995" y="2335"/>
                      </a:lnTo>
                      <a:lnTo>
                        <a:pt x="963" y="2290"/>
                      </a:lnTo>
                      <a:lnTo>
                        <a:pt x="973" y="2266"/>
                      </a:lnTo>
                      <a:lnTo>
                        <a:pt x="982" y="2240"/>
                      </a:lnTo>
                      <a:lnTo>
                        <a:pt x="1023" y="2291"/>
                      </a:lnTo>
                      <a:lnTo>
                        <a:pt x="1059" y="2341"/>
                      </a:lnTo>
                      <a:lnTo>
                        <a:pt x="1091" y="2390"/>
                      </a:lnTo>
                      <a:lnTo>
                        <a:pt x="1118" y="2436"/>
                      </a:lnTo>
                      <a:lnTo>
                        <a:pt x="1141" y="2480"/>
                      </a:lnTo>
                      <a:lnTo>
                        <a:pt x="1161" y="2521"/>
                      </a:lnTo>
                      <a:lnTo>
                        <a:pt x="1178" y="2558"/>
                      </a:lnTo>
                      <a:lnTo>
                        <a:pt x="1191" y="2591"/>
                      </a:lnTo>
                      <a:lnTo>
                        <a:pt x="1197" y="2528"/>
                      </a:lnTo>
                      <a:lnTo>
                        <a:pt x="1207" y="2465"/>
                      </a:lnTo>
                      <a:lnTo>
                        <a:pt x="1222" y="2406"/>
                      </a:lnTo>
                      <a:lnTo>
                        <a:pt x="1239" y="2347"/>
                      </a:lnTo>
                      <a:lnTo>
                        <a:pt x="1261" y="2290"/>
                      </a:lnTo>
                      <a:lnTo>
                        <a:pt x="1288" y="2235"/>
                      </a:lnTo>
                      <a:lnTo>
                        <a:pt x="1319" y="2178"/>
                      </a:lnTo>
                      <a:lnTo>
                        <a:pt x="1356" y="2122"/>
                      </a:lnTo>
                      <a:lnTo>
                        <a:pt x="1398" y="2065"/>
                      </a:lnTo>
                      <a:lnTo>
                        <a:pt x="1445" y="2007"/>
                      </a:lnTo>
                      <a:lnTo>
                        <a:pt x="1498" y="1948"/>
                      </a:lnTo>
                      <a:close/>
                      <a:moveTo>
                        <a:pt x="153" y="1571"/>
                      </a:moveTo>
                      <a:lnTo>
                        <a:pt x="185" y="1571"/>
                      </a:lnTo>
                      <a:lnTo>
                        <a:pt x="219" y="1572"/>
                      </a:lnTo>
                      <a:lnTo>
                        <a:pt x="254" y="1573"/>
                      </a:lnTo>
                      <a:lnTo>
                        <a:pt x="291" y="1575"/>
                      </a:lnTo>
                      <a:lnTo>
                        <a:pt x="330" y="1579"/>
                      </a:lnTo>
                      <a:lnTo>
                        <a:pt x="369" y="1583"/>
                      </a:lnTo>
                      <a:lnTo>
                        <a:pt x="410" y="1587"/>
                      </a:lnTo>
                      <a:lnTo>
                        <a:pt x="451" y="1593"/>
                      </a:lnTo>
                      <a:lnTo>
                        <a:pt x="493" y="1600"/>
                      </a:lnTo>
                      <a:lnTo>
                        <a:pt x="534" y="1608"/>
                      </a:lnTo>
                      <a:lnTo>
                        <a:pt x="575" y="1618"/>
                      </a:lnTo>
                      <a:lnTo>
                        <a:pt x="616" y="1629"/>
                      </a:lnTo>
                      <a:lnTo>
                        <a:pt x="656" y="1642"/>
                      </a:lnTo>
                      <a:lnTo>
                        <a:pt x="696" y="1656"/>
                      </a:lnTo>
                      <a:lnTo>
                        <a:pt x="733" y="1671"/>
                      </a:lnTo>
                      <a:lnTo>
                        <a:pt x="771" y="1689"/>
                      </a:lnTo>
                      <a:lnTo>
                        <a:pt x="806" y="1708"/>
                      </a:lnTo>
                      <a:lnTo>
                        <a:pt x="839" y="1729"/>
                      </a:lnTo>
                      <a:lnTo>
                        <a:pt x="870" y="1754"/>
                      </a:lnTo>
                      <a:lnTo>
                        <a:pt x="898" y="1779"/>
                      </a:lnTo>
                      <a:lnTo>
                        <a:pt x="925" y="1806"/>
                      </a:lnTo>
                      <a:lnTo>
                        <a:pt x="948" y="1837"/>
                      </a:lnTo>
                      <a:lnTo>
                        <a:pt x="968" y="1870"/>
                      </a:lnTo>
                      <a:lnTo>
                        <a:pt x="985" y="1904"/>
                      </a:lnTo>
                      <a:lnTo>
                        <a:pt x="997" y="1942"/>
                      </a:lnTo>
                      <a:lnTo>
                        <a:pt x="1007" y="1982"/>
                      </a:lnTo>
                      <a:lnTo>
                        <a:pt x="1012" y="2026"/>
                      </a:lnTo>
                      <a:lnTo>
                        <a:pt x="1013" y="2072"/>
                      </a:lnTo>
                      <a:lnTo>
                        <a:pt x="1009" y="2121"/>
                      </a:lnTo>
                      <a:lnTo>
                        <a:pt x="1001" y="2173"/>
                      </a:lnTo>
                      <a:lnTo>
                        <a:pt x="986" y="2228"/>
                      </a:lnTo>
                      <a:lnTo>
                        <a:pt x="985" y="2232"/>
                      </a:lnTo>
                      <a:lnTo>
                        <a:pt x="983" y="2236"/>
                      </a:lnTo>
                      <a:lnTo>
                        <a:pt x="982" y="2240"/>
                      </a:lnTo>
                      <a:lnTo>
                        <a:pt x="941" y="2193"/>
                      </a:lnTo>
                      <a:lnTo>
                        <a:pt x="897" y="2147"/>
                      </a:lnTo>
                      <a:lnTo>
                        <a:pt x="849" y="2102"/>
                      </a:lnTo>
                      <a:lnTo>
                        <a:pt x="795" y="2056"/>
                      </a:lnTo>
                      <a:lnTo>
                        <a:pt x="737" y="2012"/>
                      </a:lnTo>
                      <a:lnTo>
                        <a:pt x="674" y="1969"/>
                      </a:lnTo>
                      <a:lnTo>
                        <a:pt x="607" y="1928"/>
                      </a:lnTo>
                      <a:lnTo>
                        <a:pt x="534" y="1888"/>
                      </a:lnTo>
                      <a:lnTo>
                        <a:pt x="455" y="1851"/>
                      </a:lnTo>
                      <a:lnTo>
                        <a:pt x="530" y="1896"/>
                      </a:lnTo>
                      <a:lnTo>
                        <a:pt x="599" y="1942"/>
                      </a:lnTo>
                      <a:lnTo>
                        <a:pt x="664" y="1991"/>
                      </a:lnTo>
                      <a:lnTo>
                        <a:pt x="725" y="2039"/>
                      </a:lnTo>
                      <a:lnTo>
                        <a:pt x="781" y="2090"/>
                      </a:lnTo>
                      <a:lnTo>
                        <a:pt x="832" y="2140"/>
                      </a:lnTo>
                      <a:lnTo>
                        <a:pt x="880" y="2190"/>
                      </a:lnTo>
                      <a:lnTo>
                        <a:pt x="924" y="2241"/>
                      </a:lnTo>
                      <a:lnTo>
                        <a:pt x="963" y="2290"/>
                      </a:lnTo>
                      <a:lnTo>
                        <a:pt x="945" y="2329"/>
                      </a:lnTo>
                      <a:lnTo>
                        <a:pt x="923" y="2364"/>
                      </a:lnTo>
                      <a:lnTo>
                        <a:pt x="898" y="2394"/>
                      </a:lnTo>
                      <a:lnTo>
                        <a:pt x="873" y="2418"/>
                      </a:lnTo>
                      <a:lnTo>
                        <a:pt x="846" y="2437"/>
                      </a:lnTo>
                      <a:lnTo>
                        <a:pt x="817" y="2453"/>
                      </a:lnTo>
                      <a:lnTo>
                        <a:pt x="787" y="2463"/>
                      </a:lnTo>
                      <a:lnTo>
                        <a:pt x="755" y="2470"/>
                      </a:lnTo>
                      <a:lnTo>
                        <a:pt x="724" y="2472"/>
                      </a:lnTo>
                      <a:lnTo>
                        <a:pt x="692" y="2471"/>
                      </a:lnTo>
                      <a:lnTo>
                        <a:pt x="659" y="2465"/>
                      </a:lnTo>
                      <a:lnTo>
                        <a:pt x="626" y="2457"/>
                      </a:lnTo>
                      <a:lnTo>
                        <a:pt x="593" y="2445"/>
                      </a:lnTo>
                      <a:lnTo>
                        <a:pt x="560" y="2431"/>
                      </a:lnTo>
                      <a:lnTo>
                        <a:pt x="527" y="2413"/>
                      </a:lnTo>
                      <a:lnTo>
                        <a:pt x="495" y="2393"/>
                      </a:lnTo>
                      <a:lnTo>
                        <a:pt x="464" y="2371"/>
                      </a:lnTo>
                      <a:lnTo>
                        <a:pt x="434" y="2345"/>
                      </a:lnTo>
                      <a:lnTo>
                        <a:pt x="406" y="2319"/>
                      </a:lnTo>
                      <a:lnTo>
                        <a:pt x="379" y="2290"/>
                      </a:lnTo>
                      <a:lnTo>
                        <a:pt x="353" y="2260"/>
                      </a:lnTo>
                      <a:lnTo>
                        <a:pt x="330" y="2228"/>
                      </a:lnTo>
                      <a:lnTo>
                        <a:pt x="309" y="2194"/>
                      </a:lnTo>
                      <a:lnTo>
                        <a:pt x="289" y="2161"/>
                      </a:lnTo>
                      <a:lnTo>
                        <a:pt x="273" y="2126"/>
                      </a:lnTo>
                      <a:lnTo>
                        <a:pt x="259" y="2090"/>
                      </a:lnTo>
                      <a:lnTo>
                        <a:pt x="242" y="2044"/>
                      </a:lnTo>
                      <a:lnTo>
                        <a:pt x="224" y="1997"/>
                      </a:lnTo>
                      <a:lnTo>
                        <a:pt x="205" y="1952"/>
                      </a:lnTo>
                      <a:lnTo>
                        <a:pt x="185" y="1908"/>
                      </a:lnTo>
                      <a:lnTo>
                        <a:pt x="165" y="1864"/>
                      </a:lnTo>
                      <a:lnTo>
                        <a:pt x="144" y="1824"/>
                      </a:lnTo>
                      <a:lnTo>
                        <a:pt x="124" y="1785"/>
                      </a:lnTo>
                      <a:lnTo>
                        <a:pt x="104" y="1749"/>
                      </a:lnTo>
                      <a:lnTo>
                        <a:pt x="86" y="1716"/>
                      </a:lnTo>
                      <a:lnTo>
                        <a:pt x="68" y="1685"/>
                      </a:lnTo>
                      <a:lnTo>
                        <a:pt x="52" y="1658"/>
                      </a:lnTo>
                      <a:lnTo>
                        <a:pt x="37" y="1633"/>
                      </a:lnTo>
                      <a:lnTo>
                        <a:pt x="24" y="1613"/>
                      </a:lnTo>
                      <a:lnTo>
                        <a:pt x="14" y="1598"/>
                      </a:lnTo>
                      <a:lnTo>
                        <a:pt x="7" y="1586"/>
                      </a:lnTo>
                      <a:lnTo>
                        <a:pt x="1" y="1579"/>
                      </a:lnTo>
                      <a:lnTo>
                        <a:pt x="0" y="1575"/>
                      </a:lnTo>
                      <a:lnTo>
                        <a:pt x="2" y="1575"/>
                      </a:lnTo>
                      <a:lnTo>
                        <a:pt x="9" y="1575"/>
                      </a:lnTo>
                      <a:lnTo>
                        <a:pt x="19" y="1574"/>
                      </a:lnTo>
                      <a:lnTo>
                        <a:pt x="33" y="1573"/>
                      </a:lnTo>
                      <a:lnTo>
                        <a:pt x="52" y="1572"/>
                      </a:lnTo>
                      <a:lnTo>
                        <a:pt x="73" y="1572"/>
                      </a:lnTo>
                      <a:lnTo>
                        <a:pt x="97" y="1571"/>
                      </a:lnTo>
                      <a:lnTo>
                        <a:pt x="123" y="1571"/>
                      </a:lnTo>
                      <a:lnTo>
                        <a:pt x="153" y="1571"/>
                      </a:lnTo>
                      <a:close/>
                      <a:moveTo>
                        <a:pt x="2780" y="0"/>
                      </a:moveTo>
                      <a:lnTo>
                        <a:pt x="2780" y="0"/>
                      </a:lnTo>
                      <a:lnTo>
                        <a:pt x="2829" y="75"/>
                      </a:lnTo>
                      <a:lnTo>
                        <a:pt x="2873" y="152"/>
                      </a:lnTo>
                      <a:lnTo>
                        <a:pt x="2913" y="232"/>
                      </a:lnTo>
                      <a:lnTo>
                        <a:pt x="2947" y="313"/>
                      </a:lnTo>
                      <a:lnTo>
                        <a:pt x="2977" y="396"/>
                      </a:lnTo>
                      <a:lnTo>
                        <a:pt x="3002" y="482"/>
                      </a:lnTo>
                      <a:lnTo>
                        <a:pt x="3023" y="568"/>
                      </a:lnTo>
                      <a:lnTo>
                        <a:pt x="3038" y="655"/>
                      </a:lnTo>
                      <a:lnTo>
                        <a:pt x="3049" y="742"/>
                      </a:lnTo>
                      <a:lnTo>
                        <a:pt x="3057" y="830"/>
                      </a:lnTo>
                      <a:lnTo>
                        <a:pt x="3059" y="917"/>
                      </a:lnTo>
                      <a:lnTo>
                        <a:pt x="3058" y="1005"/>
                      </a:lnTo>
                      <a:lnTo>
                        <a:pt x="3052" y="1091"/>
                      </a:lnTo>
                      <a:lnTo>
                        <a:pt x="3041" y="1177"/>
                      </a:lnTo>
                      <a:lnTo>
                        <a:pt x="3028" y="1261"/>
                      </a:lnTo>
                      <a:lnTo>
                        <a:pt x="3010" y="1343"/>
                      </a:lnTo>
                      <a:lnTo>
                        <a:pt x="2988" y="1425"/>
                      </a:lnTo>
                      <a:lnTo>
                        <a:pt x="2962" y="1503"/>
                      </a:lnTo>
                      <a:lnTo>
                        <a:pt x="2933" y="1579"/>
                      </a:lnTo>
                      <a:lnTo>
                        <a:pt x="2900" y="1652"/>
                      </a:lnTo>
                      <a:lnTo>
                        <a:pt x="2862" y="1722"/>
                      </a:lnTo>
                      <a:lnTo>
                        <a:pt x="2821" y="1788"/>
                      </a:lnTo>
                      <a:lnTo>
                        <a:pt x="2778" y="1852"/>
                      </a:lnTo>
                      <a:lnTo>
                        <a:pt x="2730" y="1911"/>
                      </a:lnTo>
                      <a:lnTo>
                        <a:pt x="2674" y="1971"/>
                      </a:lnTo>
                      <a:lnTo>
                        <a:pt x="2618" y="2024"/>
                      </a:lnTo>
                      <a:lnTo>
                        <a:pt x="2562" y="2070"/>
                      </a:lnTo>
                      <a:lnTo>
                        <a:pt x="2507" y="2109"/>
                      </a:lnTo>
                      <a:lnTo>
                        <a:pt x="2451" y="2143"/>
                      </a:lnTo>
                      <a:lnTo>
                        <a:pt x="2396" y="2170"/>
                      </a:lnTo>
                      <a:lnTo>
                        <a:pt x="2342" y="2191"/>
                      </a:lnTo>
                      <a:lnTo>
                        <a:pt x="2288" y="2207"/>
                      </a:lnTo>
                      <a:lnTo>
                        <a:pt x="2235" y="2219"/>
                      </a:lnTo>
                      <a:lnTo>
                        <a:pt x="2184" y="2226"/>
                      </a:lnTo>
                      <a:lnTo>
                        <a:pt x="2133" y="2229"/>
                      </a:lnTo>
                      <a:lnTo>
                        <a:pt x="2083" y="2228"/>
                      </a:lnTo>
                      <a:lnTo>
                        <a:pt x="2034" y="2224"/>
                      </a:lnTo>
                      <a:lnTo>
                        <a:pt x="1988" y="2217"/>
                      </a:lnTo>
                      <a:lnTo>
                        <a:pt x="1942" y="2206"/>
                      </a:lnTo>
                      <a:lnTo>
                        <a:pt x="1899" y="2193"/>
                      </a:lnTo>
                      <a:lnTo>
                        <a:pt x="1856" y="2180"/>
                      </a:lnTo>
                      <a:lnTo>
                        <a:pt x="1816" y="2164"/>
                      </a:lnTo>
                      <a:lnTo>
                        <a:pt x="1778" y="2147"/>
                      </a:lnTo>
                      <a:lnTo>
                        <a:pt x="1743" y="2128"/>
                      </a:lnTo>
                      <a:lnTo>
                        <a:pt x="1709" y="2110"/>
                      </a:lnTo>
                      <a:lnTo>
                        <a:pt x="1678" y="2091"/>
                      </a:lnTo>
                      <a:lnTo>
                        <a:pt x="1649" y="2073"/>
                      </a:lnTo>
                      <a:lnTo>
                        <a:pt x="1623" y="2055"/>
                      </a:lnTo>
                      <a:lnTo>
                        <a:pt x="1600" y="2038"/>
                      </a:lnTo>
                      <a:lnTo>
                        <a:pt x="1580" y="2023"/>
                      </a:lnTo>
                      <a:lnTo>
                        <a:pt x="1605" y="1995"/>
                      </a:lnTo>
                      <a:lnTo>
                        <a:pt x="1631" y="1969"/>
                      </a:lnTo>
                      <a:lnTo>
                        <a:pt x="1654" y="1943"/>
                      </a:lnTo>
                      <a:lnTo>
                        <a:pt x="1677" y="1919"/>
                      </a:lnTo>
                      <a:lnTo>
                        <a:pt x="1699" y="1896"/>
                      </a:lnTo>
                      <a:lnTo>
                        <a:pt x="1723" y="1873"/>
                      </a:lnTo>
                      <a:lnTo>
                        <a:pt x="1746" y="1849"/>
                      </a:lnTo>
                      <a:lnTo>
                        <a:pt x="1773" y="1824"/>
                      </a:lnTo>
                      <a:lnTo>
                        <a:pt x="1800" y="1798"/>
                      </a:lnTo>
                      <a:lnTo>
                        <a:pt x="1830" y="1772"/>
                      </a:lnTo>
                      <a:lnTo>
                        <a:pt x="1862" y="1743"/>
                      </a:lnTo>
                      <a:lnTo>
                        <a:pt x="1898" y="1713"/>
                      </a:lnTo>
                      <a:lnTo>
                        <a:pt x="1939" y="1680"/>
                      </a:lnTo>
                      <a:lnTo>
                        <a:pt x="1983" y="1644"/>
                      </a:lnTo>
                      <a:lnTo>
                        <a:pt x="2019" y="1656"/>
                      </a:lnTo>
                      <a:lnTo>
                        <a:pt x="2056" y="1663"/>
                      </a:lnTo>
                      <a:lnTo>
                        <a:pt x="2096" y="1668"/>
                      </a:lnTo>
                      <a:lnTo>
                        <a:pt x="2136" y="1669"/>
                      </a:lnTo>
                      <a:lnTo>
                        <a:pt x="2178" y="1669"/>
                      </a:lnTo>
                      <a:lnTo>
                        <a:pt x="2220" y="1666"/>
                      </a:lnTo>
                      <a:lnTo>
                        <a:pt x="2263" y="1661"/>
                      </a:lnTo>
                      <a:lnTo>
                        <a:pt x="2305" y="1655"/>
                      </a:lnTo>
                      <a:lnTo>
                        <a:pt x="2345" y="1646"/>
                      </a:lnTo>
                      <a:lnTo>
                        <a:pt x="2385" y="1638"/>
                      </a:lnTo>
                      <a:lnTo>
                        <a:pt x="2423" y="1628"/>
                      </a:lnTo>
                      <a:lnTo>
                        <a:pt x="2460" y="1618"/>
                      </a:lnTo>
                      <a:lnTo>
                        <a:pt x="2493" y="1608"/>
                      </a:lnTo>
                      <a:lnTo>
                        <a:pt x="2522" y="1599"/>
                      </a:lnTo>
                      <a:lnTo>
                        <a:pt x="2550" y="1589"/>
                      </a:lnTo>
                      <a:lnTo>
                        <a:pt x="2573" y="1581"/>
                      </a:lnTo>
                      <a:lnTo>
                        <a:pt x="2592" y="1574"/>
                      </a:lnTo>
                      <a:lnTo>
                        <a:pt x="2605" y="1569"/>
                      </a:lnTo>
                      <a:lnTo>
                        <a:pt x="2614" y="1566"/>
                      </a:lnTo>
                      <a:lnTo>
                        <a:pt x="2617" y="1564"/>
                      </a:lnTo>
                      <a:lnTo>
                        <a:pt x="2543" y="1581"/>
                      </a:lnTo>
                      <a:lnTo>
                        <a:pt x="2474" y="1591"/>
                      </a:lnTo>
                      <a:lnTo>
                        <a:pt x="2409" y="1599"/>
                      </a:lnTo>
                      <a:lnTo>
                        <a:pt x="2348" y="1602"/>
                      </a:lnTo>
                      <a:lnTo>
                        <a:pt x="2290" y="1603"/>
                      </a:lnTo>
                      <a:lnTo>
                        <a:pt x="2239" y="1601"/>
                      </a:lnTo>
                      <a:lnTo>
                        <a:pt x="2191" y="1598"/>
                      </a:lnTo>
                      <a:lnTo>
                        <a:pt x="2150" y="1592"/>
                      </a:lnTo>
                      <a:lnTo>
                        <a:pt x="2113" y="1586"/>
                      </a:lnTo>
                      <a:lnTo>
                        <a:pt x="2084" y="1581"/>
                      </a:lnTo>
                      <a:lnTo>
                        <a:pt x="2061" y="1574"/>
                      </a:lnTo>
                      <a:lnTo>
                        <a:pt x="2065" y="1571"/>
                      </a:lnTo>
                      <a:lnTo>
                        <a:pt x="2075" y="1565"/>
                      </a:lnTo>
                      <a:lnTo>
                        <a:pt x="2087" y="1555"/>
                      </a:lnTo>
                      <a:lnTo>
                        <a:pt x="2103" y="1544"/>
                      </a:lnTo>
                      <a:lnTo>
                        <a:pt x="2122" y="1530"/>
                      </a:lnTo>
                      <a:lnTo>
                        <a:pt x="2144" y="1514"/>
                      </a:lnTo>
                      <a:lnTo>
                        <a:pt x="2167" y="1496"/>
                      </a:lnTo>
                      <a:lnTo>
                        <a:pt x="2193" y="1477"/>
                      </a:lnTo>
                      <a:lnTo>
                        <a:pt x="2219" y="1457"/>
                      </a:lnTo>
                      <a:lnTo>
                        <a:pt x="2245" y="1436"/>
                      </a:lnTo>
                      <a:lnTo>
                        <a:pt x="2273" y="1415"/>
                      </a:lnTo>
                      <a:lnTo>
                        <a:pt x="2299" y="1393"/>
                      </a:lnTo>
                      <a:lnTo>
                        <a:pt x="2324" y="1371"/>
                      </a:lnTo>
                      <a:lnTo>
                        <a:pt x="2350" y="1350"/>
                      </a:lnTo>
                      <a:lnTo>
                        <a:pt x="2373" y="1328"/>
                      </a:lnTo>
                      <a:lnTo>
                        <a:pt x="2393" y="1307"/>
                      </a:lnTo>
                      <a:lnTo>
                        <a:pt x="2411" y="1288"/>
                      </a:lnTo>
                      <a:lnTo>
                        <a:pt x="2427" y="1269"/>
                      </a:lnTo>
                      <a:lnTo>
                        <a:pt x="2466" y="1268"/>
                      </a:lnTo>
                      <a:lnTo>
                        <a:pt x="2505" y="1263"/>
                      </a:lnTo>
                      <a:lnTo>
                        <a:pt x="2542" y="1256"/>
                      </a:lnTo>
                      <a:lnTo>
                        <a:pt x="2577" y="1245"/>
                      </a:lnTo>
                      <a:lnTo>
                        <a:pt x="2613" y="1234"/>
                      </a:lnTo>
                      <a:lnTo>
                        <a:pt x="2644" y="1220"/>
                      </a:lnTo>
                      <a:lnTo>
                        <a:pt x="2675" y="1205"/>
                      </a:lnTo>
                      <a:lnTo>
                        <a:pt x="2704" y="1189"/>
                      </a:lnTo>
                      <a:lnTo>
                        <a:pt x="2730" y="1173"/>
                      </a:lnTo>
                      <a:lnTo>
                        <a:pt x="2754" y="1157"/>
                      </a:lnTo>
                      <a:lnTo>
                        <a:pt x="2775" y="1142"/>
                      </a:lnTo>
                      <a:lnTo>
                        <a:pt x="2794" y="1127"/>
                      </a:lnTo>
                      <a:lnTo>
                        <a:pt x="2811" y="1115"/>
                      </a:lnTo>
                      <a:lnTo>
                        <a:pt x="2823" y="1104"/>
                      </a:lnTo>
                      <a:lnTo>
                        <a:pt x="2831" y="1096"/>
                      </a:lnTo>
                      <a:lnTo>
                        <a:pt x="2837" y="1090"/>
                      </a:lnTo>
                      <a:lnTo>
                        <a:pt x="2839" y="1088"/>
                      </a:lnTo>
                      <a:lnTo>
                        <a:pt x="2835" y="1089"/>
                      </a:lnTo>
                      <a:lnTo>
                        <a:pt x="2827" y="1094"/>
                      </a:lnTo>
                      <a:lnTo>
                        <a:pt x="2814" y="1100"/>
                      </a:lnTo>
                      <a:lnTo>
                        <a:pt x="2797" y="1107"/>
                      </a:lnTo>
                      <a:lnTo>
                        <a:pt x="2775" y="1118"/>
                      </a:lnTo>
                      <a:lnTo>
                        <a:pt x="2750" y="1128"/>
                      </a:lnTo>
                      <a:lnTo>
                        <a:pt x="2719" y="1139"/>
                      </a:lnTo>
                      <a:lnTo>
                        <a:pt x="2685" y="1149"/>
                      </a:lnTo>
                      <a:lnTo>
                        <a:pt x="2646" y="1159"/>
                      </a:lnTo>
                      <a:lnTo>
                        <a:pt x="2603" y="1167"/>
                      </a:lnTo>
                      <a:lnTo>
                        <a:pt x="2555" y="1174"/>
                      </a:lnTo>
                      <a:lnTo>
                        <a:pt x="2504" y="1178"/>
                      </a:lnTo>
                      <a:lnTo>
                        <a:pt x="2544" y="1116"/>
                      </a:lnTo>
                      <a:lnTo>
                        <a:pt x="2581" y="1053"/>
                      </a:lnTo>
                      <a:lnTo>
                        <a:pt x="2611" y="994"/>
                      </a:lnTo>
                      <a:lnTo>
                        <a:pt x="2637" y="936"/>
                      </a:lnTo>
                      <a:lnTo>
                        <a:pt x="2658" y="882"/>
                      </a:lnTo>
                      <a:lnTo>
                        <a:pt x="2674" y="830"/>
                      </a:lnTo>
                      <a:lnTo>
                        <a:pt x="2688" y="781"/>
                      </a:lnTo>
                      <a:lnTo>
                        <a:pt x="2698" y="736"/>
                      </a:lnTo>
                      <a:lnTo>
                        <a:pt x="2705" y="696"/>
                      </a:lnTo>
                      <a:lnTo>
                        <a:pt x="2710" y="661"/>
                      </a:lnTo>
                      <a:lnTo>
                        <a:pt x="2714" y="631"/>
                      </a:lnTo>
                      <a:lnTo>
                        <a:pt x="2715" y="606"/>
                      </a:lnTo>
                      <a:lnTo>
                        <a:pt x="2716" y="589"/>
                      </a:lnTo>
                      <a:lnTo>
                        <a:pt x="2716" y="578"/>
                      </a:lnTo>
                      <a:lnTo>
                        <a:pt x="2716" y="575"/>
                      </a:lnTo>
                      <a:lnTo>
                        <a:pt x="2715" y="577"/>
                      </a:lnTo>
                      <a:lnTo>
                        <a:pt x="2712" y="586"/>
                      </a:lnTo>
                      <a:lnTo>
                        <a:pt x="2707" y="600"/>
                      </a:lnTo>
                      <a:lnTo>
                        <a:pt x="2699" y="620"/>
                      </a:lnTo>
                      <a:lnTo>
                        <a:pt x="2691" y="644"/>
                      </a:lnTo>
                      <a:lnTo>
                        <a:pt x="2679" y="673"/>
                      </a:lnTo>
                      <a:lnTo>
                        <a:pt x="2665" y="705"/>
                      </a:lnTo>
                      <a:lnTo>
                        <a:pt x="2649" y="742"/>
                      </a:lnTo>
                      <a:lnTo>
                        <a:pt x="2630" y="782"/>
                      </a:lnTo>
                      <a:lnTo>
                        <a:pt x="2608" y="825"/>
                      </a:lnTo>
                      <a:lnTo>
                        <a:pt x="2585" y="871"/>
                      </a:lnTo>
                      <a:lnTo>
                        <a:pt x="2558" y="918"/>
                      </a:lnTo>
                      <a:lnTo>
                        <a:pt x="2529" y="969"/>
                      </a:lnTo>
                      <a:lnTo>
                        <a:pt x="2497" y="1021"/>
                      </a:lnTo>
                      <a:lnTo>
                        <a:pt x="2462" y="1073"/>
                      </a:lnTo>
                      <a:lnTo>
                        <a:pt x="2423" y="1127"/>
                      </a:lnTo>
                      <a:lnTo>
                        <a:pt x="2415" y="1078"/>
                      </a:lnTo>
                      <a:lnTo>
                        <a:pt x="2410" y="1030"/>
                      </a:lnTo>
                      <a:lnTo>
                        <a:pt x="2407" y="987"/>
                      </a:lnTo>
                      <a:lnTo>
                        <a:pt x="2408" y="947"/>
                      </a:lnTo>
                      <a:lnTo>
                        <a:pt x="2409" y="910"/>
                      </a:lnTo>
                      <a:lnTo>
                        <a:pt x="2412" y="877"/>
                      </a:lnTo>
                      <a:lnTo>
                        <a:pt x="2417" y="849"/>
                      </a:lnTo>
                      <a:lnTo>
                        <a:pt x="2421" y="825"/>
                      </a:lnTo>
                      <a:lnTo>
                        <a:pt x="2425" y="806"/>
                      </a:lnTo>
                      <a:lnTo>
                        <a:pt x="2428" y="791"/>
                      </a:lnTo>
                      <a:lnTo>
                        <a:pt x="2430" y="782"/>
                      </a:lnTo>
                      <a:lnTo>
                        <a:pt x="2429" y="778"/>
                      </a:lnTo>
                      <a:lnTo>
                        <a:pt x="2428" y="780"/>
                      </a:lnTo>
                      <a:lnTo>
                        <a:pt x="2423" y="788"/>
                      </a:lnTo>
                      <a:lnTo>
                        <a:pt x="2417" y="798"/>
                      </a:lnTo>
                      <a:lnTo>
                        <a:pt x="2409" y="813"/>
                      </a:lnTo>
                      <a:lnTo>
                        <a:pt x="2400" y="832"/>
                      </a:lnTo>
                      <a:lnTo>
                        <a:pt x="2390" y="853"/>
                      </a:lnTo>
                      <a:lnTo>
                        <a:pt x="2379" y="877"/>
                      </a:lnTo>
                      <a:lnTo>
                        <a:pt x="2370" y="905"/>
                      </a:lnTo>
                      <a:lnTo>
                        <a:pt x="2360" y="934"/>
                      </a:lnTo>
                      <a:lnTo>
                        <a:pt x="2351" y="966"/>
                      </a:lnTo>
                      <a:lnTo>
                        <a:pt x="2343" y="1000"/>
                      </a:lnTo>
                      <a:lnTo>
                        <a:pt x="2338" y="1034"/>
                      </a:lnTo>
                      <a:lnTo>
                        <a:pt x="2333" y="1070"/>
                      </a:lnTo>
                      <a:lnTo>
                        <a:pt x="2333" y="1107"/>
                      </a:lnTo>
                      <a:lnTo>
                        <a:pt x="2335" y="1145"/>
                      </a:lnTo>
                      <a:lnTo>
                        <a:pt x="2341" y="1183"/>
                      </a:lnTo>
                      <a:lnTo>
                        <a:pt x="2351" y="1220"/>
                      </a:lnTo>
                      <a:lnTo>
                        <a:pt x="2318" y="1255"/>
                      </a:lnTo>
                      <a:lnTo>
                        <a:pt x="2283" y="1288"/>
                      </a:lnTo>
                      <a:lnTo>
                        <a:pt x="2245" y="1319"/>
                      </a:lnTo>
                      <a:lnTo>
                        <a:pt x="2208" y="1349"/>
                      </a:lnTo>
                      <a:lnTo>
                        <a:pt x="2171" y="1377"/>
                      </a:lnTo>
                      <a:lnTo>
                        <a:pt x="2133" y="1405"/>
                      </a:lnTo>
                      <a:lnTo>
                        <a:pt x="2098" y="1429"/>
                      </a:lnTo>
                      <a:lnTo>
                        <a:pt x="2065" y="1451"/>
                      </a:lnTo>
                      <a:lnTo>
                        <a:pt x="2035" y="1471"/>
                      </a:lnTo>
                      <a:lnTo>
                        <a:pt x="2009" y="1489"/>
                      </a:lnTo>
                      <a:lnTo>
                        <a:pt x="1989" y="1504"/>
                      </a:lnTo>
                      <a:lnTo>
                        <a:pt x="1987" y="1497"/>
                      </a:lnTo>
                      <a:lnTo>
                        <a:pt x="1983" y="1486"/>
                      </a:lnTo>
                      <a:lnTo>
                        <a:pt x="1978" y="1468"/>
                      </a:lnTo>
                      <a:lnTo>
                        <a:pt x="1973" y="1445"/>
                      </a:lnTo>
                      <a:lnTo>
                        <a:pt x="1967" y="1415"/>
                      </a:lnTo>
                      <a:lnTo>
                        <a:pt x="1963" y="1381"/>
                      </a:lnTo>
                      <a:lnTo>
                        <a:pt x="1958" y="1342"/>
                      </a:lnTo>
                      <a:lnTo>
                        <a:pt x="1954" y="1298"/>
                      </a:lnTo>
                      <a:lnTo>
                        <a:pt x="1953" y="1250"/>
                      </a:lnTo>
                      <a:lnTo>
                        <a:pt x="1953" y="1197"/>
                      </a:lnTo>
                      <a:lnTo>
                        <a:pt x="1955" y="1140"/>
                      </a:lnTo>
                      <a:lnTo>
                        <a:pt x="1961" y="1080"/>
                      </a:lnTo>
                      <a:lnTo>
                        <a:pt x="1969" y="1015"/>
                      </a:lnTo>
                      <a:lnTo>
                        <a:pt x="1983" y="948"/>
                      </a:lnTo>
                      <a:lnTo>
                        <a:pt x="1981" y="950"/>
                      </a:lnTo>
                      <a:lnTo>
                        <a:pt x="1977" y="959"/>
                      </a:lnTo>
                      <a:lnTo>
                        <a:pt x="1973" y="971"/>
                      </a:lnTo>
                      <a:lnTo>
                        <a:pt x="1965" y="988"/>
                      </a:lnTo>
                      <a:lnTo>
                        <a:pt x="1957" y="1008"/>
                      </a:lnTo>
                      <a:lnTo>
                        <a:pt x="1948" y="1033"/>
                      </a:lnTo>
                      <a:lnTo>
                        <a:pt x="1939" y="1061"/>
                      </a:lnTo>
                      <a:lnTo>
                        <a:pt x="1929" y="1091"/>
                      </a:lnTo>
                      <a:lnTo>
                        <a:pt x="1919" y="1124"/>
                      </a:lnTo>
                      <a:lnTo>
                        <a:pt x="1909" y="1159"/>
                      </a:lnTo>
                      <a:lnTo>
                        <a:pt x="1900" y="1196"/>
                      </a:lnTo>
                      <a:lnTo>
                        <a:pt x="1892" y="1234"/>
                      </a:lnTo>
                      <a:lnTo>
                        <a:pt x="1885" y="1272"/>
                      </a:lnTo>
                      <a:lnTo>
                        <a:pt x="1880" y="1312"/>
                      </a:lnTo>
                      <a:lnTo>
                        <a:pt x="1876" y="1351"/>
                      </a:lnTo>
                      <a:lnTo>
                        <a:pt x="1875" y="1390"/>
                      </a:lnTo>
                      <a:lnTo>
                        <a:pt x="1877" y="1428"/>
                      </a:lnTo>
                      <a:lnTo>
                        <a:pt x="1880" y="1465"/>
                      </a:lnTo>
                      <a:lnTo>
                        <a:pt x="1888" y="1501"/>
                      </a:lnTo>
                      <a:lnTo>
                        <a:pt x="1899" y="1534"/>
                      </a:lnTo>
                      <a:lnTo>
                        <a:pt x="1913" y="1565"/>
                      </a:lnTo>
                      <a:lnTo>
                        <a:pt x="1890" y="1582"/>
                      </a:lnTo>
                      <a:lnTo>
                        <a:pt x="1869" y="1598"/>
                      </a:lnTo>
                      <a:lnTo>
                        <a:pt x="1849" y="1612"/>
                      </a:lnTo>
                      <a:lnTo>
                        <a:pt x="1831" y="1627"/>
                      </a:lnTo>
                      <a:lnTo>
                        <a:pt x="1813" y="1641"/>
                      </a:lnTo>
                      <a:lnTo>
                        <a:pt x="1796" y="1655"/>
                      </a:lnTo>
                      <a:lnTo>
                        <a:pt x="1778" y="1669"/>
                      </a:lnTo>
                      <a:lnTo>
                        <a:pt x="1759" y="1685"/>
                      </a:lnTo>
                      <a:lnTo>
                        <a:pt x="1742" y="1701"/>
                      </a:lnTo>
                      <a:lnTo>
                        <a:pt x="1722" y="1719"/>
                      </a:lnTo>
                      <a:lnTo>
                        <a:pt x="1702" y="1738"/>
                      </a:lnTo>
                      <a:lnTo>
                        <a:pt x="1680" y="1760"/>
                      </a:lnTo>
                      <a:lnTo>
                        <a:pt x="1656" y="1783"/>
                      </a:lnTo>
                      <a:lnTo>
                        <a:pt x="1630" y="1810"/>
                      </a:lnTo>
                      <a:lnTo>
                        <a:pt x="1602" y="1839"/>
                      </a:lnTo>
                      <a:lnTo>
                        <a:pt x="1570" y="1871"/>
                      </a:lnTo>
                      <a:lnTo>
                        <a:pt x="1536" y="1908"/>
                      </a:lnTo>
                      <a:lnTo>
                        <a:pt x="1499" y="1947"/>
                      </a:lnTo>
                      <a:lnTo>
                        <a:pt x="1449" y="1908"/>
                      </a:lnTo>
                      <a:lnTo>
                        <a:pt x="1405" y="1866"/>
                      </a:lnTo>
                      <a:lnTo>
                        <a:pt x="1368" y="1824"/>
                      </a:lnTo>
                      <a:lnTo>
                        <a:pt x="1336" y="1780"/>
                      </a:lnTo>
                      <a:lnTo>
                        <a:pt x="1311" y="1735"/>
                      </a:lnTo>
                      <a:lnTo>
                        <a:pt x="1290" y="1688"/>
                      </a:lnTo>
                      <a:lnTo>
                        <a:pt x="1274" y="1641"/>
                      </a:lnTo>
                      <a:lnTo>
                        <a:pt x="1265" y="1593"/>
                      </a:lnTo>
                      <a:lnTo>
                        <a:pt x="1258" y="1544"/>
                      </a:lnTo>
                      <a:lnTo>
                        <a:pt x="1257" y="1495"/>
                      </a:lnTo>
                      <a:lnTo>
                        <a:pt x="1260" y="1446"/>
                      </a:lnTo>
                      <a:lnTo>
                        <a:pt x="1268" y="1397"/>
                      </a:lnTo>
                      <a:lnTo>
                        <a:pt x="1279" y="1348"/>
                      </a:lnTo>
                      <a:lnTo>
                        <a:pt x="1293" y="1299"/>
                      </a:lnTo>
                      <a:lnTo>
                        <a:pt x="1312" y="1252"/>
                      </a:lnTo>
                      <a:lnTo>
                        <a:pt x="1333" y="1204"/>
                      </a:lnTo>
                      <a:lnTo>
                        <a:pt x="1357" y="1158"/>
                      </a:lnTo>
                      <a:lnTo>
                        <a:pt x="1383" y="1112"/>
                      </a:lnTo>
                      <a:lnTo>
                        <a:pt x="1412" y="1068"/>
                      </a:lnTo>
                      <a:lnTo>
                        <a:pt x="1443" y="1026"/>
                      </a:lnTo>
                      <a:lnTo>
                        <a:pt x="1477" y="985"/>
                      </a:lnTo>
                      <a:lnTo>
                        <a:pt x="1511" y="946"/>
                      </a:lnTo>
                      <a:lnTo>
                        <a:pt x="1547" y="909"/>
                      </a:lnTo>
                      <a:lnTo>
                        <a:pt x="1584" y="874"/>
                      </a:lnTo>
                      <a:lnTo>
                        <a:pt x="1623" y="841"/>
                      </a:lnTo>
                      <a:lnTo>
                        <a:pt x="1663" y="812"/>
                      </a:lnTo>
                      <a:lnTo>
                        <a:pt x="1702" y="785"/>
                      </a:lnTo>
                      <a:lnTo>
                        <a:pt x="1743" y="760"/>
                      </a:lnTo>
                      <a:lnTo>
                        <a:pt x="1782" y="739"/>
                      </a:lnTo>
                      <a:lnTo>
                        <a:pt x="1823" y="721"/>
                      </a:lnTo>
                      <a:lnTo>
                        <a:pt x="1870" y="703"/>
                      </a:lnTo>
                      <a:lnTo>
                        <a:pt x="1917" y="685"/>
                      </a:lnTo>
                      <a:lnTo>
                        <a:pt x="1961" y="670"/>
                      </a:lnTo>
                      <a:lnTo>
                        <a:pt x="2003" y="655"/>
                      </a:lnTo>
                      <a:lnTo>
                        <a:pt x="2044" y="640"/>
                      </a:lnTo>
                      <a:lnTo>
                        <a:pt x="2083" y="626"/>
                      </a:lnTo>
                      <a:lnTo>
                        <a:pt x="2121" y="613"/>
                      </a:lnTo>
                      <a:lnTo>
                        <a:pt x="2157" y="598"/>
                      </a:lnTo>
                      <a:lnTo>
                        <a:pt x="2194" y="583"/>
                      </a:lnTo>
                      <a:lnTo>
                        <a:pt x="2229" y="567"/>
                      </a:lnTo>
                      <a:lnTo>
                        <a:pt x="2263" y="549"/>
                      </a:lnTo>
                      <a:lnTo>
                        <a:pt x="2297" y="531"/>
                      </a:lnTo>
                      <a:lnTo>
                        <a:pt x="2331" y="510"/>
                      </a:lnTo>
                      <a:lnTo>
                        <a:pt x="2365" y="487"/>
                      </a:lnTo>
                      <a:lnTo>
                        <a:pt x="2398" y="462"/>
                      </a:lnTo>
                      <a:lnTo>
                        <a:pt x="2433" y="433"/>
                      </a:lnTo>
                      <a:lnTo>
                        <a:pt x="2467" y="403"/>
                      </a:lnTo>
                      <a:lnTo>
                        <a:pt x="2503" y="368"/>
                      </a:lnTo>
                      <a:lnTo>
                        <a:pt x="2539" y="329"/>
                      </a:lnTo>
                      <a:lnTo>
                        <a:pt x="2575" y="286"/>
                      </a:lnTo>
                      <a:lnTo>
                        <a:pt x="2614" y="239"/>
                      </a:lnTo>
                      <a:lnTo>
                        <a:pt x="2653" y="188"/>
                      </a:lnTo>
                      <a:lnTo>
                        <a:pt x="2694" y="131"/>
                      </a:lnTo>
                      <a:lnTo>
                        <a:pt x="2736" y="67"/>
                      </a:lnTo>
                      <a:lnTo>
                        <a:pt x="2780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433BD312-77A6-4A79-A55A-A41D3C486D2B}"/>
                  </a:ext>
                </a:extLst>
              </p:cNvPr>
              <p:cNvGrpSpPr/>
              <p:nvPr/>
            </p:nvGrpSpPr>
            <p:grpSpPr>
              <a:xfrm rot="19336796">
                <a:off x="859843" y="1653433"/>
                <a:ext cx="2408272" cy="416890"/>
                <a:chOff x="2894306" y="1866949"/>
                <a:chExt cx="2127637" cy="368310"/>
              </a:xfrm>
            </p:grpSpPr>
            <p:sp>
              <p:nvSpPr>
                <p:cNvPr id="144" name="Trapezoid 143">
                  <a:extLst>
                    <a:ext uri="{FF2B5EF4-FFF2-40B4-BE49-F238E27FC236}">
                      <a16:creationId xmlns:a16="http://schemas.microsoft.com/office/drawing/2014/main" id="{A758C866-7E54-422F-98E3-C8FA5AE51BBB}"/>
                    </a:ext>
                  </a:extLst>
                </p:cNvPr>
                <p:cNvSpPr/>
                <p:nvPr/>
              </p:nvSpPr>
              <p:spPr>
                <a:xfrm>
                  <a:off x="3353168" y="1866949"/>
                  <a:ext cx="1209912" cy="135192"/>
                </a:xfrm>
                <a:prstGeom prst="trapezoid">
                  <a:avLst/>
                </a:prstGeom>
                <a:noFill/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45" name="Trapezoid 144">
                  <a:extLst>
                    <a:ext uri="{FF2B5EF4-FFF2-40B4-BE49-F238E27FC236}">
                      <a16:creationId xmlns:a16="http://schemas.microsoft.com/office/drawing/2014/main" id="{489F3960-9490-4E96-BC47-B09B34EE8B02}"/>
                    </a:ext>
                  </a:extLst>
                </p:cNvPr>
                <p:cNvSpPr/>
                <p:nvPr/>
              </p:nvSpPr>
              <p:spPr>
                <a:xfrm>
                  <a:off x="2894306" y="1991759"/>
                  <a:ext cx="2127637" cy="243500"/>
                </a:xfrm>
                <a:prstGeom prst="trapezoid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</p:grpSp>
        <p:sp>
          <p:nvSpPr>
            <p:cNvPr id="139" name="Shape 5481">
              <a:extLst>
                <a:ext uri="{FF2B5EF4-FFF2-40B4-BE49-F238E27FC236}">
                  <a16:creationId xmlns:a16="http://schemas.microsoft.com/office/drawing/2014/main" id="{A0018B72-9B9F-441A-90D5-CB58A09741E3}"/>
                </a:ext>
              </a:extLst>
            </p:cNvPr>
            <p:cNvSpPr/>
            <p:nvPr/>
          </p:nvSpPr>
          <p:spPr>
            <a:xfrm flipH="1">
              <a:off x="2160967" y="3832114"/>
              <a:ext cx="1393963" cy="1319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4" h="21600" extrusionOk="0">
                  <a:moveTo>
                    <a:pt x="7624" y="12150"/>
                  </a:moveTo>
                  <a:cubicBezTo>
                    <a:pt x="5718" y="11138"/>
                    <a:pt x="5718" y="11138"/>
                    <a:pt x="5718" y="11138"/>
                  </a:cubicBezTo>
                  <a:cubicBezTo>
                    <a:pt x="3176" y="14175"/>
                    <a:pt x="2859" y="16875"/>
                    <a:pt x="2859" y="16875"/>
                  </a:cubicBezTo>
                  <a:cubicBezTo>
                    <a:pt x="635" y="12150"/>
                    <a:pt x="635" y="12150"/>
                    <a:pt x="635" y="12150"/>
                  </a:cubicBezTo>
                  <a:cubicBezTo>
                    <a:pt x="0" y="11475"/>
                    <a:pt x="318" y="10800"/>
                    <a:pt x="318" y="10800"/>
                  </a:cubicBezTo>
                  <a:cubicBezTo>
                    <a:pt x="318" y="10800"/>
                    <a:pt x="953" y="9787"/>
                    <a:pt x="1906" y="8100"/>
                  </a:cubicBezTo>
                  <a:cubicBezTo>
                    <a:pt x="0" y="7087"/>
                    <a:pt x="0" y="7087"/>
                    <a:pt x="0" y="7087"/>
                  </a:cubicBezTo>
                  <a:cubicBezTo>
                    <a:pt x="5400" y="7425"/>
                    <a:pt x="5400" y="7425"/>
                    <a:pt x="5400" y="7425"/>
                  </a:cubicBezTo>
                  <a:lnTo>
                    <a:pt x="7624" y="12150"/>
                  </a:lnTo>
                  <a:close/>
                  <a:moveTo>
                    <a:pt x="9847" y="19575"/>
                  </a:moveTo>
                  <a:cubicBezTo>
                    <a:pt x="9847" y="19913"/>
                    <a:pt x="9847" y="19913"/>
                    <a:pt x="9847" y="19913"/>
                  </a:cubicBezTo>
                  <a:cubicBezTo>
                    <a:pt x="4765" y="19575"/>
                    <a:pt x="4765" y="19575"/>
                    <a:pt x="4765" y="19575"/>
                  </a:cubicBezTo>
                  <a:cubicBezTo>
                    <a:pt x="4129" y="19575"/>
                    <a:pt x="3494" y="18900"/>
                    <a:pt x="3494" y="18225"/>
                  </a:cubicBezTo>
                  <a:cubicBezTo>
                    <a:pt x="2859" y="17213"/>
                    <a:pt x="3494" y="15525"/>
                    <a:pt x="3812" y="14513"/>
                  </a:cubicBezTo>
                  <a:cubicBezTo>
                    <a:pt x="3812" y="14513"/>
                    <a:pt x="4765" y="14513"/>
                    <a:pt x="9847" y="14850"/>
                  </a:cubicBezTo>
                  <a:lnTo>
                    <a:pt x="9847" y="19575"/>
                  </a:lnTo>
                  <a:close/>
                  <a:moveTo>
                    <a:pt x="7624" y="7762"/>
                  </a:moveTo>
                  <a:cubicBezTo>
                    <a:pt x="3812" y="5400"/>
                    <a:pt x="3812" y="5400"/>
                    <a:pt x="3812" y="5400"/>
                  </a:cubicBezTo>
                  <a:cubicBezTo>
                    <a:pt x="3494" y="5062"/>
                    <a:pt x="3494" y="5062"/>
                    <a:pt x="3494" y="5062"/>
                  </a:cubicBezTo>
                  <a:cubicBezTo>
                    <a:pt x="6035" y="675"/>
                    <a:pt x="6035" y="675"/>
                    <a:pt x="6035" y="675"/>
                  </a:cubicBezTo>
                  <a:cubicBezTo>
                    <a:pt x="6671" y="0"/>
                    <a:pt x="7306" y="0"/>
                    <a:pt x="7941" y="0"/>
                  </a:cubicBezTo>
                  <a:cubicBezTo>
                    <a:pt x="9212" y="0"/>
                    <a:pt x="9847" y="1350"/>
                    <a:pt x="10800" y="2025"/>
                  </a:cubicBezTo>
                  <a:cubicBezTo>
                    <a:pt x="10800" y="2025"/>
                    <a:pt x="10165" y="3037"/>
                    <a:pt x="7624" y="7762"/>
                  </a:cubicBezTo>
                  <a:close/>
                  <a:moveTo>
                    <a:pt x="18741" y="2025"/>
                  </a:moveTo>
                  <a:cubicBezTo>
                    <a:pt x="15882" y="6750"/>
                    <a:pt x="15882" y="6750"/>
                    <a:pt x="15882" y="6750"/>
                  </a:cubicBezTo>
                  <a:cubicBezTo>
                    <a:pt x="10800" y="6750"/>
                    <a:pt x="10800" y="6750"/>
                    <a:pt x="10800" y="6750"/>
                  </a:cubicBezTo>
                  <a:cubicBezTo>
                    <a:pt x="12706" y="5400"/>
                    <a:pt x="12706" y="5400"/>
                    <a:pt x="12706" y="5400"/>
                  </a:cubicBezTo>
                  <a:cubicBezTo>
                    <a:pt x="11118" y="1350"/>
                    <a:pt x="9212" y="0"/>
                    <a:pt x="9212" y="0"/>
                  </a:cubicBezTo>
                  <a:cubicBezTo>
                    <a:pt x="14294" y="0"/>
                    <a:pt x="14294" y="0"/>
                    <a:pt x="14294" y="0"/>
                  </a:cubicBezTo>
                  <a:cubicBezTo>
                    <a:pt x="14929" y="0"/>
                    <a:pt x="15565" y="675"/>
                    <a:pt x="15565" y="675"/>
                  </a:cubicBezTo>
                  <a:cubicBezTo>
                    <a:pt x="15565" y="675"/>
                    <a:pt x="15882" y="1687"/>
                    <a:pt x="16835" y="3037"/>
                  </a:cubicBezTo>
                  <a:lnTo>
                    <a:pt x="18741" y="2025"/>
                  </a:lnTo>
                  <a:close/>
                  <a:moveTo>
                    <a:pt x="17788" y="18563"/>
                  </a:moveTo>
                  <a:cubicBezTo>
                    <a:pt x="17471" y="19575"/>
                    <a:pt x="16835" y="19575"/>
                    <a:pt x="16835" y="19575"/>
                  </a:cubicBezTo>
                  <a:cubicBezTo>
                    <a:pt x="16835" y="19575"/>
                    <a:pt x="15882" y="19575"/>
                    <a:pt x="13976" y="19575"/>
                  </a:cubicBezTo>
                  <a:cubicBezTo>
                    <a:pt x="14294" y="21600"/>
                    <a:pt x="14294" y="21600"/>
                    <a:pt x="14294" y="21600"/>
                  </a:cubicBezTo>
                  <a:cubicBezTo>
                    <a:pt x="11435" y="17213"/>
                    <a:pt x="11435" y="17213"/>
                    <a:pt x="11435" y="17213"/>
                  </a:cubicBezTo>
                  <a:cubicBezTo>
                    <a:pt x="13976" y="12488"/>
                    <a:pt x="13976" y="12488"/>
                    <a:pt x="13976" y="12488"/>
                  </a:cubicBezTo>
                  <a:cubicBezTo>
                    <a:pt x="13976" y="14513"/>
                    <a:pt x="13976" y="14513"/>
                    <a:pt x="13976" y="14513"/>
                  </a:cubicBezTo>
                  <a:cubicBezTo>
                    <a:pt x="18106" y="15188"/>
                    <a:pt x="20329" y="13838"/>
                    <a:pt x="20329" y="13838"/>
                  </a:cubicBezTo>
                  <a:lnTo>
                    <a:pt x="17788" y="18563"/>
                  </a:lnTo>
                  <a:close/>
                  <a:moveTo>
                    <a:pt x="21282" y="10800"/>
                  </a:moveTo>
                  <a:cubicBezTo>
                    <a:pt x="21600" y="11475"/>
                    <a:pt x="21282" y="12150"/>
                    <a:pt x="20965" y="12825"/>
                  </a:cubicBezTo>
                  <a:cubicBezTo>
                    <a:pt x="20329" y="13838"/>
                    <a:pt x="18741" y="13838"/>
                    <a:pt x="17788" y="14175"/>
                  </a:cubicBezTo>
                  <a:cubicBezTo>
                    <a:pt x="17788" y="14175"/>
                    <a:pt x="17471" y="13500"/>
                    <a:pt x="14612" y="8775"/>
                  </a:cubicBezTo>
                  <a:cubicBezTo>
                    <a:pt x="18424" y="6075"/>
                    <a:pt x="18424" y="6075"/>
                    <a:pt x="18424" y="6075"/>
                  </a:cubicBezTo>
                  <a:cubicBezTo>
                    <a:pt x="18741" y="6075"/>
                    <a:pt x="18741" y="6075"/>
                    <a:pt x="18741" y="6075"/>
                  </a:cubicBezTo>
                  <a:lnTo>
                    <a:pt x="21282" y="108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38" tIns="91438" rIns="91438" bIns="91438" numCol="1" anchor="t">
              <a:noAutofit/>
            </a:bodyPr>
            <a:lstStyle>
              <a:defPPr>
                <a:defRPr lang="en-US"/>
              </a:defPPr>
              <a:lvl1pPr marL="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4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891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3337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7783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572229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486674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401120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315566" algn="l" defTabSz="1828891" rtl="0" eaLnBrk="1" latinLnBrk="0" hangingPunct="1"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4800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1D17EE7-4D98-1E1F-1764-BFD6B1B029CB}"/>
              </a:ext>
            </a:extLst>
          </p:cNvPr>
          <p:cNvGrpSpPr/>
          <p:nvPr/>
        </p:nvGrpSpPr>
        <p:grpSpPr>
          <a:xfrm>
            <a:off x="3573094" y="834087"/>
            <a:ext cx="2180700" cy="1211802"/>
            <a:chOff x="1471131" y="4688437"/>
            <a:chExt cx="2180700" cy="1211802"/>
          </a:xfrm>
        </p:grpSpPr>
        <p:sp>
          <p:nvSpPr>
            <p:cNvPr id="187" name="Rectangle: Rounded Corners 186">
              <a:extLst>
                <a:ext uri="{FF2B5EF4-FFF2-40B4-BE49-F238E27FC236}">
                  <a16:creationId xmlns:a16="http://schemas.microsoft.com/office/drawing/2014/main" id="{38D61E8D-3443-4F85-8A04-7483E06F3EA5}"/>
                </a:ext>
              </a:extLst>
            </p:cNvPr>
            <p:cNvSpPr/>
            <p:nvPr/>
          </p:nvSpPr>
          <p:spPr>
            <a:xfrm>
              <a:off x="1471131" y="4688437"/>
              <a:ext cx="2180700" cy="1211802"/>
            </a:xfrm>
            <a:prstGeom prst="roundRect">
              <a:avLst>
                <a:gd name="adj" fmla="val 3805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CA6F2AB4-781F-4AB4-96D2-2876272D8565}"/>
                </a:ext>
              </a:extLst>
            </p:cNvPr>
            <p:cNvSpPr txBox="1"/>
            <p:nvPr/>
          </p:nvSpPr>
          <p:spPr>
            <a:xfrm>
              <a:off x="1862032" y="4904276"/>
              <a:ext cx="1398899" cy="334361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b">
              <a:spAutoFit/>
            </a:bodyPr>
            <a:lstStyle/>
            <a:p>
              <a:pPr algn="ctr" defTabSz="229194"/>
              <a:r>
                <a:rPr lang="en-US" sz="1704" b="1" dirty="0">
                  <a:solidFill>
                    <a:schemeClr val="accent1"/>
                  </a:solidFill>
                  <a:latin typeface="+mj-lt"/>
                  <a:cs typeface="Poppins" panose="00000500000000000000" pitchFamily="2" charset="0"/>
                </a:rPr>
                <a:t>Title Here</a:t>
              </a:r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7DC8591B-818F-4885-8621-3A87C53570B4}"/>
                </a:ext>
              </a:extLst>
            </p:cNvPr>
            <p:cNvSpPr txBox="1"/>
            <p:nvPr/>
          </p:nvSpPr>
          <p:spPr>
            <a:xfrm>
              <a:off x="1583898" y="5201928"/>
              <a:ext cx="1955167" cy="515885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t">
              <a:spAutoFit/>
            </a:bodyPr>
            <a:lstStyle/>
            <a:p>
              <a:pPr algn="ctr" defTabSz="229194">
                <a:lnSpc>
                  <a:spcPts val="1805"/>
                </a:lnSpc>
              </a:pPr>
              <a:r>
                <a:rPr lang="en-US" sz="1200" dirty="0">
                  <a:solidFill>
                    <a:srgbClr val="747A94"/>
                  </a:solidFill>
                  <a:cs typeface="Poppins" panose="00000500000000000000" pitchFamily="2" charset="0"/>
                </a:rPr>
                <a:t>Lorem Ipsum is simply dummy text of the</a:t>
              </a:r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6A948DCA-7B4D-4E53-A52A-080ECA811D16}"/>
              </a:ext>
            </a:extLst>
          </p:cNvPr>
          <p:cNvGrpSpPr/>
          <p:nvPr/>
        </p:nvGrpSpPr>
        <p:grpSpPr>
          <a:xfrm>
            <a:off x="4756935" y="2460429"/>
            <a:ext cx="751000" cy="1545524"/>
            <a:chOff x="3579202" y="677622"/>
            <a:chExt cx="3010922" cy="6196341"/>
          </a:xfrm>
        </p:grpSpPr>
        <p:sp>
          <p:nvSpPr>
            <p:cNvPr id="158" name="Trapezoid 157">
              <a:extLst>
                <a:ext uri="{FF2B5EF4-FFF2-40B4-BE49-F238E27FC236}">
                  <a16:creationId xmlns:a16="http://schemas.microsoft.com/office/drawing/2014/main" id="{C00BCA9B-DB7B-4FB5-BF8E-7A00FF552ABE}"/>
                </a:ext>
              </a:extLst>
            </p:cNvPr>
            <p:cNvSpPr/>
            <p:nvPr/>
          </p:nvSpPr>
          <p:spPr>
            <a:xfrm>
              <a:off x="3976377" y="4223381"/>
              <a:ext cx="2188861" cy="2650582"/>
            </a:xfrm>
            <a:prstGeom prst="trapezoid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8DCC919C-795A-4C32-BAA0-C6C7162CC1D3}"/>
                </a:ext>
              </a:extLst>
            </p:cNvPr>
            <p:cNvSpPr/>
            <p:nvPr/>
          </p:nvSpPr>
          <p:spPr>
            <a:xfrm>
              <a:off x="3976377" y="4242091"/>
              <a:ext cx="2188861" cy="2631872"/>
            </a:xfrm>
            <a:custGeom>
              <a:avLst/>
              <a:gdLst>
                <a:gd name="connsiteX0" fmla="*/ 932630 w 2188861"/>
                <a:gd name="connsiteY0" fmla="*/ 0 h 2631872"/>
                <a:gd name="connsiteX1" fmla="*/ 1641646 w 2188861"/>
                <a:gd name="connsiteY1" fmla="*/ 0 h 2631872"/>
                <a:gd name="connsiteX2" fmla="*/ 2188861 w 2188861"/>
                <a:gd name="connsiteY2" fmla="*/ 2631872 h 2631872"/>
                <a:gd name="connsiteX3" fmla="*/ 0 w 2188861"/>
                <a:gd name="connsiteY3" fmla="*/ 2631872 h 2631872"/>
                <a:gd name="connsiteX4" fmla="*/ 0 w 2188861"/>
                <a:gd name="connsiteY4" fmla="*/ 2631871 h 2631872"/>
                <a:gd name="connsiteX5" fmla="*/ 1479274 w 2188861"/>
                <a:gd name="connsiteY5" fmla="*/ 2631871 h 2631872"/>
                <a:gd name="connsiteX6" fmla="*/ 932630 w 2188861"/>
                <a:gd name="connsiteY6" fmla="*/ 0 h 263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861" h="2631872">
                  <a:moveTo>
                    <a:pt x="932630" y="0"/>
                  </a:moveTo>
                  <a:lnTo>
                    <a:pt x="1641646" y="0"/>
                  </a:lnTo>
                  <a:lnTo>
                    <a:pt x="2188861" y="2631872"/>
                  </a:lnTo>
                  <a:lnTo>
                    <a:pt x="0" y="2631872"/>
                  </a:lnTo>
                  <a:lnTo>
                    <a:pt x="0" y="2631871"/>
                  </a:lnTo>
                  <a:lnTo>
                    <a:pt x="1479274" y="2631871"/>
                  </a:lnTo>
                  <a:lnTo>
                    <a:pt x="93263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160" name="Rectangle: Rounded Corners 17">
              <a:extLst>
                <a:ext uri="{FF2B5EF4-FFF2-40B4-BE49-F238E27FC236}">
                  <a16:creationId xmlns:a16="http://schemas.microsoft.com/office/drawing/2014/main" id="{172A74A4-84D6-485D-ADEE-48942DE75C0F}"/>
                </a:ext>
              </a:extLst>
            </p:cNvPr>
            <p:cNvSpPr/>
            <p:nvPr/>
          </p:nvSpPr>
          <p:spPr>
            <a:xfrm>
              <a:off x="3613554" y="677622"/>
              <a:ext cx="2793113" cy="3541258"/>
            </a:xfrm>
            <a:custGeom>
              <a:avLst/>
              <a:gdLst>
                <a:gd name="connsiteX0" fmla="*/ 0 w 2793113"/>
                <a:gd name="connsiteY0" fmla="*/ 537563 h 2793113"/>
                <a:gd name="connsiteX1" fmla="*/ 537563 w 2793113"/>
                <a:gd name="connsiteY1" fmla="*/ 0 h 2793113"/>
                <a:gd name="connsiteX2" fmla="*/ 2255550 w 2793113"/>
                <a:gd name="connsiteY2" fmla="*/ 0 h 2793113"/>
                <a:gd name="connsiteX3" fmla="*/ 2793113 w 2793113"/>
                <a:gd name="connsiteY3" fmla="*/ 537563 h 2793113"/>
                <a:gd name="connsiteX4" fmla="*/ 2793113 w 2793113"/>
                <a:gd name="connsiteY4" fmla="*/ 2255550 h 2793113"/>
                <a:gd name="connsiteX5" fmla="*/ 2255550 w 2793113"/>
                <a:gd name="connsiteY5" fmla="*/ 2793113 h 2793113"/>
                <a:gd name="connsiteX6" fmla="*/ 537563 w 2793113"/>
                <a:gd name="connsiteY6" fmla="*/ 2793113 h 2793113"/>
                <a:gd name="connsiteX7" fmla="*/ 0 w 2793113"/>
                <a:gd name="connsiteY7" fmla="*/ 2255550 h 2793113"/>
                <a:gd name="connsiteX8" fmla="*/ 0 w 2793113"/>
                <a:gd name="connsiteY8" fmla="*/ 537563 h 2793113"/>
                <a:gd name="connsiteX0" fmla="*/ 0 w 2793113"/>
                <a:gd name="connsiteY0" fmla="*/ 537563 h 3541258"/>
                <a:gd name="connsiteX1" fmla="*/ 537563 w 2793113"/>
                <a:gd name="connsiteY1" fmla="*/ 0 h 3541258"/>
                <a:gd name="connsiteX2" fmla="*/ 2255550 w 2793113"/>
                <a:gd name="connsiteY2" fmla="*/ 0 h 3541258"/>
                <a:gd name="connsiteX3" fmla="*/ 2793113 w 2793113"/>
                <a:gd name="connsiteY3" fmla="*/ 537563 h 3541258"/>
                <a:gd name="connsiteX4" fmla="*/ 2793113 w 2793113"/>
                <a:gd name="connsiteY4" fmla="*/ 2255550 h 3541258"/>
                <a:gd name="connsiteX5" fmla="*/ 2255550 w 2793113"/>
                <a:gd name="connsiteY5" fmla="*/ 2793113 h 3541258"/>
                <a:gd name="connsiteX6" fmla="*/ 662254 w 2793113"/>
                <a:gd name="connsiteY6" fmla="*/ 3541258 h 3541258"/>
                <a:gd name="connsiteX7" fmla="*/ 0 w 2793113"/>
                <a:gd name="connsiteY7" fmla="*/ 2255550 h 3541258"/>
                <a:gd name="connsiteX8" fmla="*/ 0 w 2793113"/>
                <a:gd name="connsiteY8" fmla="*/ 537563 h 3541258"/>
                <a:gd name="connsiteX0" fmla="*/ 0 w 2793113"/>
                <a:gd name="connsiteY0" fmla="*/ 537563 h 3541258"/>
                <a:gd name="connsiteX1" fmla="*/ 537563 w 2793113"/>
                <a:gd name="connsiteY1" fmla="*/ 0 h 3541258"/>
                <a:gd name="connsiteX2" fmla="*/ 2255550 w 2793113"/>
                <a:gd name="connsiteY2" fmla="*/ 0 h 3541258"/>
                <a:gd name="connsiteX3" fmla="*/ 2793113 w 2793113"/>
                <a:gd name="connsiteY3" fmla="*/ 537563 h 3541258"/>
                <a:gd name="connsiteX4" fmla="*/ 2793113 w 2793113"/>
                <a:gd name="connsiteY4" fmla="*/ 2255550 h 3541258"/>
                <a:gd name="connsiteX5" fmla="*/ 2227841 w 2793113"/>
                <a:gd name="connsiteY5" fmla="*/ 3513549 h 3541258"/>
                <a:gd name="connsiteX6" fmla="*/ 662254 w 2793113"/>
                <a:gd name="connsiteY6" fmla="*/ 3541258 h 3541258"/>
                <a:gd name="connsiteX7" fmla="*/ 0 w 2793113"/>
                <a:gd name="connsiteY7" fmla="*/ 2255550 h 3541258"/>
                <a:gd name="connsiteX8" fmla="*/ 0 w 2793113"/>
                <a:gd name="connsiteY8" fmla="*/ 537563 h 354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3113" h="3541258">
                  <a:moveTo>
                    <a:pt x="0" y="537563"/>
                  </a:moveTo>
                  <a:cubicBezTo>
                    <a:pt x="0" y="240675"/>
                    <a:pt x="240675" y="0"/>
                    <a:pt x="537563" y="0"/>
                  </a:cubicBezTo>
                  <a:lnTo>
                    <a:pt x="2255550" y="0"/>
                  </a:lnTo>
                  <a:cubicBezTo>
                    <a:pt x="2552438" y="0"/>
                    <a:pt x="2793113" y="240675"/>
                    <a:pt x="2793113" y="537563"/>
                  </a:cubicBezTo>
                  <a:lnTo>
                    <a:pt x="2793113" y="2255550"/>
                  </a:lnTo>
                  <a:cubicBezTo>
                    <a:pt x="2793113" y="2552438"/>
                    <a:pt x="2524729" y="3513549"/>
                    <a:pt x="2227841" y="3513549"/>
                  </a:cubicBezTo>
                  <a:cubicBezTo>
                    <a:pt x="1655179" y="3513549"/>
                    <a:pt x="1234916" y="3541258"/>
                    <a:pt x="662254" y="3541258"/>
                  </a:cubicBezTo>
                  <a:cubicBezTo>
                    <a:pt x="365366" y="3541258"/>
                    <a:pt x="0" y="2552438"/>
                    <a:pt x="0" y="2255550"/>
                  </a:cubicBezTo>
                  <a:lnTo>
                    <a:pt x="0" y="53756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1" name="Chord 160">
              <a:extLst>
                <a:ext uri="{FF2B5EF4-FFF2-40B4-BE49-F238E27FC236}">
                  <a16:creationId xmlns:a16="http://schemas.microsoft.com/office/drawing/2014/main" id="{9363BE15-9202-40D3-9FB4-BB50C4A8F776}"/>
                </a:ext>
              </a:extLst>
            </p:cNvPr>
            <p:cNvSpPr/>
            <p:nvPr/>
          </p:nvSpPr>
          <p:spPr>
            <a:xfrm rot="17553860">
              <a:off x="3837669" y="3074071"/>
              <a:ext cx="2493986" cy="2612365"/>
            </a:xfrm>
            <a:prstGeom prst="chord">
              <a:avLst>
                <a:gd name="adj1" fmla="val 3791861"/>
                <a:gd name="adj2" fmla="val 15087345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DCC33C6D-FF21-40AA-BE2F-29A59DDA2460}"/>
                </a:ext>
              </a:extLst>
            </p:cNvPr>
            <p:cNvGrpSpPr/>
            <p:nvPr/>
          </p:nvGrpSpPr>
          <p:grpSpPr>
            <a:xfrm>
              <a:off x="3728110" y="960740"/>
              <a:ext cx="2579056" cy="3146327"/>
              <a:chOff x="3743513" y="493354"/>
              <a:chExt cx="2637869" cy="3218075"/>
            </a:xfrm>
          </p:grpSpPr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43326DFC-CBD7-4EAE-AD0B-0965245CB72A}"/>
                  </a:ext>
                </a:extLst>
              </p:cNvPr>
              <p:cNvSpPr/>
              <p:nvPr/>
            </p:nvSpPr>
            <p:spPr>
              <a:xfrm>
                <a:off x="3759069" y="493354"/>
                <a:ext cx="2622313" cy="2793113"/>
              </a:xfrm>
              <a:custGeom>
                <a:avLst/>
                <a:gdLst>
                  <a:gd name="connsiteX0" fmla="*/ 1579418 w 3158836"/>
                  <a:gd name="connsiteY0" fmla="*/ 0 h 3187125"/>
                  <a:gd name="connsiteX1" fmla="*/ 3158836 w 3158836"/>
                  <a:gd name="connsiteY1" fmla="*/ 2071834 h 3187125"/>
                  <a:gd name="connsiteX2" fmla="*/ 2968209 w 3158836"/>
                  <a:gd name="connsiteY2" fmla="*/ 3059393 h 3187125"/>
                  <a:gd name="connsiteX3" fmla="*/ 2909053 w 3158836"/>
                  <a:gd name="connsiteY3" fmla="*/ 3187125 h 3187125"/>
                  <a:gd name="connsiteX4" fmla="*/ 249783 w 3158836"/>
                  <a:gd name="connsiteY4" fmla="*/ 3187125 h 3187125"/>
                  <a:gd name="connsiteX5" fmla="*/ 190627 w 3158836"/>
                  <a:gd name="connsiteY5" fmla="*/ 3059393 h 3187125"/>
                  <a:gd name="connsiteX6" fmla="*/ 0 w 3158836"/>
                  <a:gd name="connsiteY6" fmla="*/ 2071834 h 3187125"/>
                  <a:gd name="connsiteX7" fmla="*/ 1579418 w 3158836"/>
                  <a:gd name="connsiteY7" fmla="*/ 0 h 31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58836" h="3187125">
                    <a:moveTo>
                      <a:pt x="1579418" y="0"/>
                    </a:moveTo>
                    <a:cubicBezTo>
                      <a:pt x="2451706" y="0"/>
                      <a:pt x="3158836" y="927592"/>
                      <a:pt x="3158836" y="2071834"/>
                    </a:cubicBezTo>
                    <a:cubicBezTo>
                      <a:pt x="3158836" y="2429409"/>
                      <a:pt x="3089781" y="2765828"/>
                      <a:pt x="2968209" y="3059393"/>
                    </a:cubicBezTo>
                    <a:lnTo>
                      <a:pt x="2909053" y="3187125"/>
                    </a:lnTo>
                    <a:lnTo>
                      <a:pt x="249783" y="3187125"/>
                    </a:lnTo>
                    <a:lnTo>
                      <a:pt x="190627" y="3059393"/>
                    </a:lnTo>
                    <a:cubicBezTo>
                      <a:pt x="69056" y="2765828"/>
                      <a:pt x="0" y="2429409"/>
                      <a:pt x="0" y="2071834"/>
                    </a:cubicBezTo>
                    <a:cubicBezTo>
                      <a:pt x="0" y="927592"/>
                      <a:pt x="707130" y="0"/>
                      <a:pt x="15794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6463EAF5-062A-47FF-9EBF-FD151E1DA3B4}"/>
                  </a:ext>
                </a:extLst>
              </p:cNvPr>
              <p:cNvSpPr/>
              <p:nvPr/>
            </p:nvSpPr>
            <p:spPr>
              <a:xfrm>
                <a:off x="4225984" y="3286467"/>
                <a:ext cx="169985" cy="2792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F0E00BE0-EC08-42B6-BEA7-A305035A5933}"/>
                  </a:ext>
                </a:extLst>
              </p:cNvPr>
              <p:cNvSpPr/>
              <p:nvPr/>
            </p:nvSpPr>
            <p:spPr>
              <a:xfrm>
                <a:off x="5743704" y="3286467"/>
                <a:ext cx="169985" cy="2792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9" name="Rectangle: Rounded Corners 168">
                <a:extLst>
                  <a:ext uri="{FF2B5EF4-FFF2-40B4-BE49-F238E27FC236}">
                    <a16:creationId xmlns:a16="http://schemas.microsoft.com/office/drawing/2014/main" id="{8DA011E8-65C7-408D-A605-AC64B158BADF}"/>
                  </a:ext>
                </a:extLst>
              </p:cNvPr>
              <p:cNvSpPr/>
              <p:nvPr/>
            </p:nvSpPr>
            <p:spPr>
              <a:xfrm>
                <a:off x="3743513" y="3565727"/>
                <a:ext cx="2552843" cy="14570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5A1782F4-6237-4082-8CE3-E4A08BFEAA7A}"/>
                </a:ext>
              </a:extLst>
            </p:cNvPr>
            <p:cNvSpPr/>
            <p:nvPr/>
          </p:nvSpPr>
          <p:spPr>
            <a:xfrm>
              <a:off x="3579202" y="4100995"/>
              <a:ext cx="3010922" cy="27925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12BF8711-FE15-4C5A-812C-156177817AEA}"/>
                </a:ext>
              </a:extLst>
            </p:cNvPr>
            <p:cNvSpPr/>
            <p:nvPr/>
          </p:nvSpPr>
          <p:spPr>
            <a:xfrm rot="17553860">
              <a:off x="4962364" y="4630232"/>
              <a:ext cx="1655970" cy="861165"/>
            </a:xfrm>
            <a:custGeom>
              <a:avLst/>
              <a:gdLst>
                <a:gd name="connsiteX0" fmla="*/ 1772516 w 1772516"/>
                <a:gd name="connsiteY0" fmla="*/ 770090 h 921773"/>
                <a:gd name="connsiteX1" fmla="*/ 434965 w 1772516"/>
                <a:gd name="connsiteY1" fmla="*/ 655696 h 921773"/>
                <a:gd name="connsiteX2" fmla="*/ 34984 w 1772516"/>
                <a:gd name="connsiteY2" fmla="*/ 109786 h 921773"/>
                <a:gd name="connsiteX3" fmla="*/ 0 w 1772516"/>
                <a:gd name="connsiteY3" fmla="*/ 0 h 921773"/>
                <a:gd name="connsiteX4" fmla="*/ 82909 w 1772516"/>
                <a:gd name="connsiteY4" fmla="*/ 130839 h 921773"/>
                <a:gd name="connsiteX5" fmla="*/ 319596 w 1772516"/>
                <a:gd name="connsiteY5" fmla="*/ 378056 h 921773"/>
                <a:gd name="connsiteX6" fmla="*/ 1492332 w 1772516"/>
                <a:gd name="connsiteY6" fmla="*/ 568438 h 921773"/>
                <a:gd name="connsiteX7" fmla="*/ 1656677 w 1772516"/>
                <a:gd name="connsiteY7" fmla="*/ 492667 h 921773"/>
                <a:gd name="connsiteX8" fmla="*/ 1772516 w 1772516"/>
                <a:gd name="connsiteY8" fmla="*/ 770090 h 92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2516" h="921773">
                  <a:moveTo>
                    <a:pt x="1772516" y="770090"/>
                  </a:moveTo>
                  <a:cubicBezTo>
                    <a:pt x="1343418" y="1007932"/>
                    <a:pt x="821546" y="963298"/>
                    <a:pt x="434965" y="655696"/>
                  </a:cubicBezTo>
                  <a:cubicBezTo>
                    <a:pt x="254201" y="511862"/>
                    <a:pt x="117893" y="322255"/>
                    <a:pt x="34984" y="109786"/>
                  </a:cubicBezTo>
                  <a:lnTo>
                    <a:pt x="0" y="0"/>
                  </a:lnTo>
                  <a:lnTo>
                    <a:pt x="82909" y="130839"/>
                  </a:lnTo>
                  <a:cubicBezTo>
                    <a:pt x="149945" y="222778"/>
                    <a:pt x="229213" y="306139"/>
                    <a:pt x="319596" y="378056"/>
                  </a:cubicBezTo>
                  <a:cubicBezTo>
                    <a:pt x="657854" y="647208"/>
                    <a:pt x="1099694" y="715025"/>
                    <a:pt x="1492332" y="568438"/>
                  </a:cubicBezTo>
                  <a:lnTo>
                    <a:pt x="1656677" y="492667"/>
                  </a:lnTo>
                  <a:lnTo>
                    <a:pt x="1772516" y="77009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194731B8-9AFC-498F-B95E-14026530C643}"/>
                </a:ext>
              </a:extLst>
            </p:cNvPr>
            <p:cNvSpPr/>
            <p:nvPr/>
          </p:nvSpPr>
          <p:spPr>
            <a:xfrm flipH="1">
              <a:off x="5186445" y="1011661"/>
              <a:ext cx="1125164" cy="2661565"/>
            </a:xfrm>
            <a:custGeom>
              <a:avLst/>
              <a:gdLst>
                <a:gd name="connsiteX0" fmla="*/ 1281923 w 1416266"/>
                <a:gd name="connsiteY0" fmla="*/ 0 h 2730840"/>
                <a:gd name="connsiteX1" fmla="*/ 1412992 w 1416266"/>
                <a:gd name="connsiteY1" fmla="*/ 9165 h 2730840"/>
                <a:gd name="connsiteX2" fmla="*/ 1416266 w 1416266"/>
                <a:gd name="connsiteY2" fmla="*/ 9857 h 2730840"/>
                <a:gd name="connsiteX3" fmla="*/ 1292257 w 1416266"/>
                <a:gd name="connsiteY3" fmla="*/ 36066 h 2730840"/>
                <a:gd name="connsiteX4" fmla="*/ 268685 w 1416266"/>
                <a:gd name="connsiteY4" fmla="*/ 1775220 h 2730840"/>
                <a:gd name="connsiteX5" fmla="*/ 423406 w 1416266"/>
                <a:gd name="connsiteY5" fmla="*/ 2621395 h 2730840"/>
                <a:gd name="connsiteX6" fmla="*/ 471420 w 1416266"/>
                <a:gd name="connsiteY6" fmla="*/ 2730840 h 2730840"/>
                <a:gd name="connsiteX7" fmla="*/ 202735 w 1416266"/>
                <a:gd name="connsiteY7" fmla="*/ 2730840 h 2730840"/>
                <a:gd name="connsiteX8" fmla="*/ 154721 w 1416266"/>
                <a:gd name="connsiteY8" fmla="*/ 2621395 h 2730840"/>
                <a:gd name="connsiteX9" fmla="*/ 0 w 1416266"/>
                <a:gd name="connsiteY9" fmla="*/ 1775220 h 2730840"/>
                <a:gd name="connsiteX10" fmla="*/ 1281923 w 1416266"/>
                <a:gd name="connsiteY10" fmla="*/ 0 h 2730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6266" h="2730840">
                  <a:moveTo>
                    <a:pt x="1281923" y="0"/>
                  </a:moveTo>
                  <a:cubicBezTo>
                    <a:pt x="1326172" y="0"/>
                    <a:pt x="1369898" y="3105"/>
                    <a:pt x="1412992" y="9165"/>
                  </a:cubicBezTo>
                  <a:lnTo>
                    <a:pt x="1416266" y="9857"/>
                  </a:lnTo>
                  <a:lnTo>
                    <a:pt x="1292257" y="36066"/>
                  </a:lnTo>
                  <a:cubicBezTo>
                    <a:pt x="708106" y="201599"/>
                    <a:pt x="268685" y="917347"/>
                    <a:pt x="268685" y="1775220"/>
                  </a:cubicBezTo>
                  <a:cubicBezTo>
                    <a:pt x="268685" y="2081603"/>
                    <a:pt x="324734" y="2369858"/>
                    <a:pt x="423406" y="2621395"/>
                  </a:cubicBezTo>
                  <a:lnTo>
                    <a:pt x="471420" y="2730840"/>
                  </a:lnTo>
                  <a:lnTo>
                    <a:pt x="202735" y="2730840"/>
                  </a:lnTo>
                  <a:lnTo>
                    <a:pt x="154721" y="2621395"/>
                  </a:lnTo>
                  <a:cubicBezTo>
                    <a:pt x="56049" y="2369858"/>
                    <a:pt x="0" y="2081603"/>
                    <a:pt x="0" y="1775220"/>
                  </a:cubicBezTo>
                  <a:cubicBezTo>
                    <a:pt x="0" y="794793"/>
                    <a:pt x="573937" y="0"/>
                    <a:pt x="1281923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3293741-3A43-103B-AEC3-669F09DA5F0B}"/>
              </a:ext>
            </a:extLst>
          </p:cNvPr>
          <p:cNvGrpSpPr/>
          <p:nvPr/>
        </p:nvGrpSpPr>
        <p:grpSpPr>
          <a:xfrm>
            <a:off x="6261515" y="2566201"/>
            <a:ext cx="2180700" cy="1211802"/>
            <a:chOff x="4957952" y="4688437"/>
            <a:chExt cx="2180700" cy="1211802"/>
          </a:xfrm>
        </p:grpSpPr>
        <p:sp>
          <p:nvSpPr>
            <p:cNvPr id="190" name="Rectangle: Rounded Corners 189">
              <a:extLst>
                <a:ext uri="{FF2B5EF4-FFF2-40B4-BE49-F238E27FC236}">
                  <a16:creationId xmlns:a16="http://schemas.microsoft.com/office/drawing/2014/main" id="{0854226F-4B0A-40CE-9133-722423B658E5}"/>
                </a:ext>
              </a:extLst>
            </p:cNvPr>
            <p:cNvSpPr/>
            <p:nvPr/>
          </p:nvSpPr>
          <p:spPr>
            <a:xfrm>
              <a:off x="4957952" y="4688437"/>
              <a:ext cx="2180700" cy="1211802"/>
            </a:xfrm>
            <a:prstGeom prst="roundRect">
              <a:avLst>
                <a:gd name="adj" fmla="val 3805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57A9B892-7C47-447A-9060-0074AF7E2CB2}"/>
                </a:ext>
              </a:extLst>
            </p:cNvPr>
            <p:cNvSpPr txBox="1"/>
            <p:nvPr/>
          </p:nvSpPr>
          <p:spPr>
            <a:xfrm>
              <a:off x="5348853" y="4904276"/>
              <a:ext cx="1398899" cy="334361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b">
              <a:spAutoFit/>
            </a:bodyPr>
            <a:lstStyle/>
            <a:p>
              <a:pPr algn="ctr" defTabSz="229194"/>
              <a:r>
                <a:rPr lang="en-US" sz="1704" b="1" dirty="0">
                  <a:solidFill>
                    <a:schemeClr val="accent2"/>
                  </a:solidFill>
                  <a:latin typeface="+mj-lt"/>
                  <a:cs typeface="Poppins" panose="00000500000000000000" pitchFamily="2" charset="0"/>
                </a:rPr>
                <a:t>Title Here</a:t>
              </a: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A53BD681-F670-41CA-A4A1-1A1FEE5346D0}"/>
                </a:ext>
              </a:extLst>
            </p:cNvPr>
            <p:cNvSpPr txBox="1"/>
            <p:nvPr/>
          </p:nvSpPr>
          <p:spPr>
            <a:xfrm>
              <a:off x="5070719" y="5201928"/>
              <a:ext cx="1955167" cy="515885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t">
              <a:spAutoFit/>
            </a:bodyPr>
            <a:lstStyle/>
            <a:p>
              <a:pPr algn="ctr" defTabSz="229194">
                <a:lnSpc>
                  <a:spcPts val="1805"/>
                </a:lnSpc>
              </a:pPr>
              <a:r>
                <a:rPr lang="en-US" sz="1200" dirty="0">
                  <a:solidFill>
                    <a:srgbClr val="747A94"/>
                  </a:solidFill>
                  <a:cs typeface="Poppins" panose="00000500000000000000" pitchFamily="2" charset="0"/>
                </a:rPr>
                <a:t>Lorem Ipsum is simply dummy text of the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8EFD5A4-2A6F-342C-3EE7-F0B8AFAD5C56}"/>
              </a:ext>
            </a:extLst>
          </p:cNvPr>
          <p:cNvGrpSpPr/>
          <p:nvPr/>
        </p:nvGrpSpPr>
        <p:grpSpPr>
          <a:xfrm>
            <a:off x="7130981" y="4125301"/>
            <a:ext cx="1401553" cy="1892309"/>
            <a:chOff x="8604800" y="2435167"/>
            <a:chExt cx="1401553" cy="1892309"/>
          </a:xfrm>
        </p:grpSpPr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EF17B7EB-E756-41E2-9BB3-B2E46E8E221E}"/>
                </a:ext>
              </a:extLst>
            </p:cNvPr>
            <p:cNvGrpSpPr/>
            <p:nvPr/>
          </p:nvGrpSpPr>
          <p:grpSpPr>
            <a:xfrm>
              <a:off x="9392188" y="2943427"/>
              <a:ext cx="614165" cy="1309745"/>
              <a:chOff x="3006436" y="1233055"/>
              <a:chExt cx="2355273" cy="4170217"/>
            </a:xfrm>
          </p:grpSpPr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048C62F7-9226-4501-931E-53041250A0BF}"/>
                  </a:ext>
                </a:extLst>
              </p:cNvPr>
              <p:cNvSpPr/>
              <p:nvPr/>
            </p:nvSpPr>
            <p:spPr>
              <a:xfrm>
                <a:off x="3006436" y="1233055"/>
                <a:ext cx="2355273" cy="4170217"/>
              </a:xfrm>
              <a:custGeom>
                <a:avLst/>
                <a:gdLst>
                  <a:gd name="connsiteX0" fmla="*/ 1177637 w 2355273"/>
                  <a:gd name="connsiteY0" fmla="*/ 0 h 4170218"/>
                  <a:gd name="connsiteX1" fmla="*/ 2355273 w 2355273"/>
                  <a:gd name="connsiteY1" fmla="*/ 762000 h 4170218"/>
                  <a:gd name="connsiteX2" fmla="*/ 2355273 w 2355273"/>
                  <a:gd name="connsiteY2" fmla="*/ 4170218 h 4170218"/>
                  <a:gd name="connsiteX3" fmla="*/ 0 w 2355273"/>
                  <a:gd name="connsiteY3" fmla="*/ 4170218 h 4170218"/>
                  <a:gd name="connsiteX4" fmla="*/ 0 w 2355273"/>
                  <a:gd name="connsiteY4" fmla="*/ 762000 h 4170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5273" h="4170218">
                    <a:moveTo>
                      <a:pt x="1177637" y="0"/>
                    </a:moveTo>
                    <a:lnTo>
                      <a:pt x="2355273" y="762000"/>
                    </a:lnTo>
                    <a:lnTo>
                      <a:pt x="2355273" y="4170218"/>
                    </a:lnTo>
                    <a:lnTo>
                      <a:pt x="0" y="4170218"/>
                    </a:lnTo>
                    <a:lnTo>
                      <a:pt x="0" y="76200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F9004AEC-0A3F-4214-84E8-45D8788526F7}"/>
                  </a:ext>
                </a:extLst>
              </p:cNvPr>
              <p:cNvSpPr/>
              <p:nvPr/>
            </p:nvSpPr>
            <p:spPr>
              <a:xfrm>
                <a:off x="3380509" y="2313711"/>
                <a:ext cx="644236" cy="332508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5D899E46-375A-49BB-8B8F-1B3D308F721B}"/>
                  </a:ext>
                </a:extLst>
              </p:cNvPr>
              <p:cNvSpPr/>
              <p:nvPr/>
            </p:nvSpPr>
            <p:spPr>
              <a:xfrm>
                <a:off x="4371109" y="2313710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B4513C81-B15D-4C1F-9DC6-3A0E075AE7D2}"/>
                  </a:ext>
                </a:extLst>
              </p:cNvPr>
              <p:cNvSpPr/>
              <p:nvPr/>
            </p:nvSpPr>
            <p:spPr>
              <a:xfrm>
                <a:off x="3380509" y="2867893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243AA164-03BE-4BE1-8E76-9D8D212BBBB9}"/>
                  </a:ext>
                </a:extLst>
              </p:cNvPr>
              <p:cNvSpPr/>
              <p:nvPr/>
            </p:nvSpPr>
            <p:spPr>
              <a:xfrm>
                <a:off x="4371109" y="2867892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30D36831-8E17-4CCF-935F-E809F07CDC9F}"/>
                  </a:ext>
                </a:extLst>
              </p:cNvPr>
              <p:cNvSpPr/>
              <p:nvPr/>
            </p:nvSpPr>
            <p:spPr>
              <a:xfrm>
                <a:off x="3380509" y="3422075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2AF66839-7834-4508-A1A2-01FF5518DA41}"/>
                  </a:ext>
                </a:extLst>
              </p:cNvPr>
              <p:cNvSpPr/>
              <p:nvPr/>
            </p:nvSpPr>
            <p:spPr>
              <a:xfrm>
                <a:off x="4371109" y="3422074"/>
                <a:ext cx="644236" cy="332508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93C36A4F-67C4-411A-BB46-933630E7CD44}"/>
                  </a:ext>
                </a:extLst>
              </p:cNvPr>
              <p:cNvSpPr/>
              <p:nvPr/>
            </p:nvSpPr>
            <p:spPr>
              <a:xfrm>
                <a:off x="3380509" y="3976257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9" name="Rectangle 178">
                <a:extLst>
                  <a:ext uri="{FF2B5EF4-FFF2-40B4-BE49-F238E27FC236}">
                    <a16:creationId xmlns:a16="http://schemas.microsoft.com/office/drawing/2014/main" id="{1E91B334-99BF-4C3C-B15B-7457FCF2C884}"/>
                  </a:ext>
                </a:extLst>
              </p:cNvPr>
              <p:cNvSpPr/>
              <p:nvPr/>
            </p:nvSpPr>
            <p:spPr>
              <a:xfrm>
                <a:off x="4371109" y="3976256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8072D81C-017A-49E7-9AE1-A1D6FEB2D330}"/>
                  </a:ext>
                </a:extLst>
              </p:cNvPr>
              <p:cNvSpPr/>
              <p:nvPr/>
            </p:nvSpPr>
            <p:spPr>
              <a:xfrm>
                <a:off x="3861954" y="4613563"/>
                <a:ext cx="644236" cy="7897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BA15D64E-F4F0-4ED6-AA02-C8A77EE7135C}"/>
                </a:ext>
              </a:extLst>
            </p:cNvPr>
            <p:cNvGrpSpPr/>
            <p:nvPr/>
          </p:nvGrpSpPr>
          <p:grpSpPr>
            <a:xfrm>
              <a:off x="8604800" y="2435167"/>
              <a:ext cx="801067" cy="1892309"/>
              <a:chOff x="4847771" y="1494972"/>
              <a:chExt cx="1741716" cy="4114344"/>
            </a:xfrm>
          </p:grpSpPr>
          <p:sp>
            <p:nvSpPr>
              <p:cNvPr id="182" name="Rectangle: Rounded Corners 1">
                <a:extLst>
                  <a:ext uri="{FF2B5EF4-FFF2-40B4-BE49-F238E27FC236}">
                    <a16:creationId xmlns:a16="http://schemas.microsoft.com/office/drawing/2014/main" id="{CE8B902C-873C-4377-94BF-7513FB1AE0FF}"/>
                  </a:ext>
                </a:extLst>
              </p:cNvPr>
              <p:cNvSpPr/>
              <p:nvPr/>
            </p:nvSpPr>
            <p:spPr>
              <a:xfrm>
                <a:off x="4847771" y="1494972"/>
                <a:ext cx="1741716" cy="3280227"/>
              </a:xfrm>
              <a:custGeom>
                <a:avLst/>
                <a:gdLst>
                  <a:gd name="connsiteX0" fmla="*/ 0 w 1683658"/>
                  <a:gd name="connsiteY0" fmla="*/ 841829 h 2902857"/>
                  <a:gd name="connsiteX1" fmla="*/ 841829 w 1683658"/>
                  <a:gd name="connsiteY1" fmla="*/ 0 h 2902857"/>
                  <a:gd name="connsiteX2" fmla="*/ 841829 w 1683658"/>
                  <a:gd name="connsiteY2" fmla="*/ 0 h 2902857"/>
                  <a:gd name="connsiteX3" fmla="*/ 1683658 w 1683658"/>
                  <a:gd name="connsiteY3" fmla="*/ 841829 h 2902857"/>
                  <a:gd name="connsiteX4" fmla="*/ 1683658 w 1683658"/>
                  <a:gd name="connsiteY4" fmla="*/ 2061028 h 2902857"/>
                  <a:gd name="connsiteX5" fmla="*/ 841829 w 1683658"/>
                  <a:gd name="connsiteY5" fmla="*/ 2902857 h 2902857"/>
                  <a:gd name="connsiteX6" fmla="*/ 841829 w 1683658"/>
                  <a:gd name="connsiteY6" fmla="*/ 2902857 h 2902857"/>
                  <a:gd name="connsiteX7" fmla="*/ 0 w 1683658"/>
                  <a:gd name="connsiteY7" fmla="*/ 2061028 h 2902857"/>
                  <a:gd name="connsiteX8" fmla="*/ 0 w 1683658"/>
                  <a:gd name="connsiteY8" fmla="*/ 841829 h 2902857"/>
                  <a:gd name="connsiteX0" fmla="*/ 72572 w 1756230"/>
                  <a:gd name="connsiteY0" fmla="*/ 841829 h 2934996"/>
                  <a:gd name="connsiteX1" fmla="*/ 914401 w 1756230"/>
                  <a:gd name="connsiteY1" fmla="*/ 0 h 2934996"/>
                  <a:gd name="connsiteX2" fmla="*/ 914401 w 1756230"/>
                  <a:gd name="connsiteY2" fmla="*/ 0 h 2934996"/>
                  <a:gd name="connsiteX3" fmla="*/ 1756230 w 1756230"/>
                  <a:gd name="connsiteY3" fmla="*/ 841829 h 2934996"/>
                  <a:gd name="connsiteX4" fmla="*/ 1756230 w 1756230"/>
                  <a:gd name="connsiteY4" fmla="*/ 2061028 h 2934996"/>
                  <a:gd name="connsiteX5" fmla="*/ 914401 w 1756230"/>
                  <a:gd name="connsiteY5" fmla="*/ 2902857 h 2934996"/>
                  <a:gd name="connsiteX6" fmla="*/ 914401 w 1756230"/>
                  <a:gd name="connsiteY6" fmla="*/ 2902857 h 2934996"/>
                  <a:gd name="connsiteX7" fmla="*/ 0 w 1756230"/>
                  <a:gd name="connsiteY7" fmla="*/ 2612571 h 2934996"/>
                  <a:gd name="connsiteX8" fmla="*/ 72572 w 1756230"/>
                  <a:gd name="connsiteY8" fmla="*/ 841829 h 2934996"/>
                  <a:gd name="connsiteX0" fmla="*/ 72572 w 1973944"/>
                  <a:gd name="connsiteY0" fmla="*/ 841829 h 2934996"/>
                  <a:gd name="connsiteX1" fmla="*/ 914401 w 1973944"/>
                  <a:gd name="connsiteY1" fmla="*/ 0 h 2934996"/>
                  <a:gd name="connsiteX2" fmla="*/ 914401 w 1973944"/>
                  <a:gd name="connsiteY2" fmla="*/ 0 h 2934996"/>
                  <a:gd name="connsiteX3" fmla="*/ 1756230 w 1973944"/>
                  <a:gd name="connsiteY3" fmla="*/ 841829 h 2934996"/>
                  <a:gd name="connsiteX4" fmla="*/ 1973944 w 1973944"/>
                  <a:gd name="connsiteY4" fmla="*/ 2554514 h 2934996"/>
                  <a:gd name="connsiteX5" fmla="*/ 914401 w 1973944"/>
                  <a:gd name="connsiteY5" fmla="*/ 2902857 h 2934996"/>
                  <a:gd name="connsiteX6" fmla="*/ 914401 w 1973944"/>
                  <a:gd name="connsiteY6" fmla="*/ 2902857 h 2934996"/>
                  <a:gd name="connsiteX7" fmla="*/ 0 w 1973944"/>
                  <a:gd name="connsiteY7" fmla="*/ 2612571 h 2934996"/>
                  <a:gd name="connsiteX8" fmla="*/ 72572 w 1973944"/>
                  <a:gd name="connsiteY8" fmla="*/ 841829 h 293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3944" h="2934996">
                    <a:moveTo>
                      <a:pt x="72572" y="841829"/>
                    </a:moveTo>
                    <a:cubicBezTo>
                      <a:pt x="72572" y="376900"/>
                      <a:pt x="449472" y="0"/>
                      <a:pt x="914401" y="0"/>
                    </a:cubicBezTo>
                    <a:lnTo>
                      <a:pt x="914401" y="0"/>
                    </a:lnTo>
                    <a:cubicBezTo>
                      <a:pt x="1379330" y="0"/>
                      <a:pt x="1756230" y="376900"/>
                      <a:pt x="1756230" y="841829"/>
                    </a:cubicBezTo>
                    <a:lnTo>
                      <a:pt x="1973944" y="2554514"/>
                    </a:lnTo>
                    <a:cubicBezTo>
                      <a:pt x="1973944" y="3019443"/>
                      <a:pt x="1379330" y="2902857"/>
                      <a:pt x="914401" y="2902857"/>
                    </a:cubicBezTo>
                    <a:lnTo>
                      <a:pt x="914401" y="2902857"/>
                    </a:lnTo>
                    <a:cubicBezTo>
                      <a:pt x="449472" y="2902857"/>
                      <a:pt x="0" y="3077500"/>
                      <a:pt x="0" y="2612571"/>
                    </a:cubicBezTo>
                    <a:cubicBezTo>
                      <a:pt x="0" y="2206171"/>
                      <a:pt x="72572" y="1248229"/>
                      <a:pt x="72572" y="841829"/>
                    </a:cubicBez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3" name="Rectangle: Rounded Corners 182">
                <a:extLst>
                  <a:ext uri="{FF2B5EF4-FFF2-40B4-BE49-F238E27FC236}">
                    <a16:creationId xmlns:a16="http://schemas.microsoft.com/office/drawing/2014/main" id="{CD3443F2-11BD-4741-AF15-7506219B3DF2}"/>
                  </a:ext>
                </a:extLst>
              </p:cNvPr>
              <p:cNvSpPr/>
              <p:nvPr/>
            </p:nvSpPr>
            <p:spPr>
              <a:xfrm flipH="1">
                <a:off x="5606079" y="2662916"/>
                <a:ext cx="112550" cy="294640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4" name="Rectangle: Rounded Corners 183">
                <a:extLst>
                  <a:ext uri="{FF2B5EF4-FFF2-40B4-BE49-F238E27FC236}">
                    <a16:creationId xmlns:a16="http://schemas.microsoft.com/office/drawing/2014/main" id="{6BC1727F-70FB-4B25-9573-A0C6EB306BF5}"/>
                  </a:ext>
                </a:extLst>
              </p:cNvPr>
              <p:cNvSpPr/>
              <p:nvPr/>
            </p:nvSpPr>
            <p:spPr>
              <a:xfrm rot="1514654" flipH="1">
                <a:off x="5789337" y="2724230"/>
                <a:ext cx="76303" cy="72302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5" name="Rectangle: Rounded Corners 184">
                <a:extLst>
                  <a:ext uri="{FF2B5EF4-FFF2-40B4-BE49-F238E27FC236}">
                    <a16:creationId xmlns:a16="http://schemas.microsoft.com/office/drawing/2014/main" id="{23F2ED5D-38D6-4602-B006-E0011D34920A}"/>
                  </a:ext>
                </a:extLst>
              </p:cNvPr>
              <p:cNvSpPr/>
              <p:nvPr/>
            </p:nvSpPr>
            <p:spPr>
              <a:xfrm rot="1514654" flipH="1">
                <a:off x="5789336" y="3549373"/>
                <a:ext cx="76303" cy="72302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6" name="Rectangle: Rounded Corners 185">
                <a:extLst>
                  <a:ext uri="{FF2B5EF4-FFF2-40B4-BE49-F238E27FC236}">
                    <a16:creationId xmlns:a16="http://schemas.microsoft.com/office/drawing/2014/main" id="{F5183E14-FE93-4CF4-8032-5C240D3EE8FE}"/>
                  </a:ext>
                </a:extLst>
              </p:cNvPr>
              <p:cNvSpPr/>
              <p:nvPr/>
            </p:nvSpPr>
            <p:spPr>
              <a:xfrm rot="9077050" flipH="1">
                <a:off x="5444407" y="3013557"/>
                <a:ext cx="63815" cy="78617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5AEF480-21E0-B9EA-4A3A-816BFB30827D}"/>
              </a:ext>
            </a:extLst>
          </p:cNvPr>
          <p:cNvGrpSpPr/>
          <p:nvPr/>
        </p:nvGrpSpPr>
        <p:grpSpPr>
          <a:xfrm>
            <a:off x="9033547" y="4465554"/>
            <a:ext cx="2180700" cy="1211802"/>
            <a:chOff x="8444773" y="4688437"/>
            <a:chExt cx="2180700" cy="1211802"/>
          </a:xfrm>
        </p:grpSpPr>
        <p:sp>
          <p:nvSpPr>
            <p:cNvPr id="193" name="Rectangle: Rounded Corners 192">
              <a:extLst>
                <a:ext uri="{FF2B5EF4-FFF2-40B4-BE49-F238E27FC236}">
                  <a16:creationId xmlns:a16="http://schemas.microsoft.com/office/drawing/2014/main" id="{8F8B0E88-033A-456C-B8E3-E29E639EBE92}"/>
                </a:ext>
              </a:extLst>
            </p:cNvPr>
            <p:cNvSpPr/>
            <p:nvPr/>
          </p:nvSpPr>
          <p:spPr>
            <a:xfrm>
              <a:off x="8444773" y="4688437"/>
              <a:ext cx="2180700" cy="1211802"/>
            </a:xfrm>
            <a:prstGeom prst="roundRect">
              <a:avLst>
                <a:gd name="adj" fmla="val 3805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CB4DDD7E-F39D-4DC9-BFDD-7234AA96244F}"/>
                </a:ext>
              </a:extLst>
            </p:cNvPr>
            <p:cNvSpPr txBox="1"/>
            <p:nvPr/>
          </p:nvSpPr>
          <p:spPr>
            <a:xfrm>
              <a:off x="8835674" y="4904276"/>
              <a:ext cx="1398899" cy="334361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b">
              <a:spAutoFit/>
            </a:bodyPr>
            <a:lstStyle/>
            <a:p>
              <a:pPr algn="ctr" defTabSz="229194"/>
              <a:r>
                <a:rPr lang="en-US" sz="1704" b="1" dirty="0">
                  <a:solidFill>
                    <a:schemeClr val="accent3"/>
                  </a:solidFill>
                  <a:latin typeface="+mj-lt"/>
                  <a:cs typeface="Poppins" panose="00000500000000000000" pitchFamily="2" charset="0"/>
                </a:rPr>
                <a:t>Title Here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19362478-6829-4CFF-A2C9-9F73CFC5002F}"/>
                </a:ext>
              </a:extLst>
            </p:cNvPr>
            <p:cNvSpPr txBox="1"/>
            <p:nvPr/>
          </p:nvSpPr>
          <p:spPr>
            <a:xfrm>
              <a:off x="8557540" y="5201928"/>
              <a:ext cx="1955167" cy="515885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t">
              <a:spAutoFit/>
            </a:bodyPr>
            <a:lstStyle/>
            <a:p>
              <a:pPr algn="ctr" defTabSz="229194">
                <a:lnSpc>
                  <a:spcPts val="1805"/>
                </a:lnSpc>
              </a:pPr>
              <a:r>
                <a:rPr lang="en-US" sz="1200" dirty="0">
                  <a:solidFill>
                    <a:srgbClr val="747A94"/>
                  </a:solidFill>
                  <a:cs typeface="Poppins" panose="00000500000000000000" pitchFamily="2" charset="0"/>
                </a:rPr>
                <a:t>Lorem Ipsum is simply dummy text of the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C3E94A5-B944-B1D0-FC63-88A967A4D991}"/>
              </a:ext>
            </a:extLst>
          </p:cNvPr>
          <p:cNvSpPr txBox="1"/>
          <p:nvPr/>
        </p:nvSpPr>
        <p:spPr>
          <a:xfrm>
            <a:off x="778475" y="4500685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93B40D-153F-BEF3-3BC8-1D7C2A53C492}"/>
              </a:ext>
            </a:extLst>
          </p:cNvPr>
          <p:cNvSpPr txBox="1"/>
          <p:nvPr/>
        </p:nvSpPr>
        <p:spPr>
          <a:xfrm>
            <a:off x="7351865" y="986448"/>
            <a:ext cx="4165252" cy="892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</a:t>
            </a:r>
          </a:p>
        </p:txBody>
      </p:sp>
    </p:spTree>
    <p:extLst>
      <p:ext uri="{BB962C8B-B14F-4D97-AF65-F5344CB8AC3E}">
        <p14:creationId xmlns:p14="http://schemas.microsoft.com/office/powerpoint/2010/main" val="2118317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3BBBD2F3-C913-4152-87A5-0F94D69EF8A4}"/>
              </a:ext>
            </a:extLst>
          </p:cNvPr>
          <p:cNvSpPr txBox="1"/>
          <p:nvPr/>
        </p:nvSpPr>
        <p:spPr>
          <a:xfrm>
            <a:off x="3242872" y="1043921"/>
            <a:ext cx="5706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5C1A2A1-F611-4426-AA41-7E984C0890FE}"/>
              </a:ext>
            </a:extLst>
          </p:cNvPr>
          <p:cNvSpPr/>
          <p:nvPr/>
        </p:nvSpPr>
        <p:spPr>
          <a:xfrm>
            <a:off x="6161942" y="2440971"/>
            <a:ext cx="1079264" cy="1472290"/>
          </a:xfrm>
          <a:custGeom>
            <a:avLst/>
            <a:gdLst>
              <a:gd name="connsiteX0" fmla="*/ 0 w 1079263"/>
              <a:gd name="connsiteY0" fmla="*/ 0 h 1472290"/>
              <a:gd name="connsiteX1" fmla="*/ 0 w 1079263"/>
              <a:gd name="connsiteY1" fmla="*/ 0 h 1472290"/>
              <a:gd name="connsiteX2" fmla="*/ 0 w 1079263"/>
              <a:gd name="connsiteY2" fmla="*/ 1477843 h 1472290"/>
              <a:gd name="connsiteX3" fmla="*/ 1084629 w 1079263"/>
              <a:gd name="connsiteY3" fmla="*/ 1477843 h 1472290"/>
              <a:gd name="connsiteX4" fmla="*/ 0 w 1079263"/>
              <a:gd name="connsiteY4" fmla="*/ 0 h 147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9263" h="1472290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lnTo>
                  <a:pt x="0" y="1477843"/>
                </a:lnTo>
                <a:lnTo>
                  <a:pt x="1084629" y="1477843"/>
                </a:lnTo>
                <a:cubicBezTo>
                  <a:pt x="958049" y="1039961"/>
                  <a:pt x="544435" y="48386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6227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B2D44F3-A69D-4F47-8994-E78FA4CBAB81}"/>
              </a:ext>
            </a:extLst>
          </p:cNvPr>
          <p:cNvSpPr/>
          <p:nvPr/>
        </p:nvSpPr>
        <p:spPr>
          <a:xfrm>
            <a:off x="4953236" y="2440971"/>
            <a:ext cx="1079264" cy="1472290"/>
          </a:xfrm>
          <a:custGeom>
            <a:avLst/>
            <a:gdLst>
              <a:gd name="connsiteX0" fmla="*/ 0 w 1079263"/>
              <a:gd name="connsiteY0" fmla="*/ 1477780 h 1472290"/>
              <a:gd name="connsiteX1" fmla="*/ 1084629 w 1079263"/>
              <a:gd name="connsiteY1" fmla="*/ 1477780 h 1472290"/>
              <a:gd name="connsiteX2" fmla="*/ 1084629 w 1079263"/>
              <a:gd name="connsiteY2" fmla="*/ 0 h 1472290"/>
              <a:gd name="connsiteX3" fmla="*/ 0 w 1079263"/>
              <a:gd name="connsiteY3" fmla="*/ 1477780 h 147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263" h="1472290">
                <a:moveTo>
                  <a:pt x="0" y="1477780"/>
                </a:moveTo>
                <a:lnTo>
                  <a:pt x="1084629" y="1477780"/>
                </a:lnTo>
                <a:lnTo>
                  <a:pt x="1084629" y="0"/>
                </a:lnTo>
                <a:cubicBezTo>
                  <a:pt x="542314" y="482238"/>
                  <a:pt x="126954" y="1038776"/>
                  <a:pt x="0" y="147778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6227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B503570F-9AAC-48CB-8619-55346C068E24}"/>
              </a:ext>
            </a:extLst>
          </p:cNvPr>
          <p:cNvSpPr/>
          <p:nvPr/>
        </p:nvSpPr>
        <p:spPr>
          <a:xfrm>
            <a:off x="6161942" y="4034066"/>
            <a:ext cx="1122933" cy="1472290"/>
          </a:xfrm>
          <a:custGeom>
            <a:avLst/>
            <a:gdLst>
              <a:gd name="connsiteX0" fmla="*/ 0 w 1122933"/>
              <a:gd name="connsiteY0" fmla="*/ 1477718 h 1472290"/>
              <a:gd name="connsiteX1" fmla="*/ 0 w 1122933"/>
              <a:gd name="connsiteY1" fmla="*/ 1477718 h 1472290"/>
              <a:gd name="connsiteX2" fmla="*/ 1124992 w 1122933"/>
              <a:gd name="connsiteY2" fmla="*/ 256840 h 1472290"/>
              <a:gd name="connsiteX3" fmla="*/ 1084629 w 1122933"/>
              <a:gd name="connsiteY3" fmla="*/ 0 h 1472290"/>
              <a:gd name="connsiteX4" fmla="*/ 0 w 1122933"/>
              <a:gd name="connsiteY4" fmla="*/ 0 h 1472290"/>
              <a:gd name="connsiteX5" fmla="*/ 0 w 1122933"/>
              <a:gd name="connsiteY5" fmla="*/ 1477718 h 147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2933" h="1472290">
                <a:moveTo>
                  <a:pt x="0" y="1477718"/>
                </a:moveTo>
                <a:cubicBezTo>
                  <a:pt x="0" y="1477718"/>
                  <a:pt x="0" y="1477718"/>
                  <a:pt x="0" y="1477718"/>
                </a:cubicBezTo>
                <a:cubicBezTo>
                  <a:pt x="662094" y="1477718"/>
                  <a:pt x="1124992" y="975517"/>
                  <a:pt x="1124992" y="256840"/>
                </a:cubicBezTo>
                <a:cubicBezTo>
                  <a:pt x="1124992" y="177548"/>
                  <a:pt x="1111080" y="91332"/>
                  <a:pt x="1084629" y="0"/>
                </a:cubicBezTo>
                <a:lnTo>
                  <a:pt x="0" y="0"/>
                </a:lnTo>
                <a:lnTo>
                  <a:pt x="0" y="147771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6227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B6D157F-4101-4B5D-9644-7B5C7009E513}"/>
              </a:ext>
            </a:extLst>
          </p:cNvPr>
          <p:cNvSpPr/>
          <p:nvPr/>
        </p:nvSpPr>
        <p:spPr>
          <a:xfrm>
            <a:off x="4906447" y="4034066"/>
            <a:ext cx="1122933" cy="1472290"/>
          </a:xfrm>
          <a:custGeom>
            <a:avLst/>
            <a:gdLst>
              <a:gd name="connsiteX0" fmla="*/ 1124930 w 1122933"/>
              <a:gd name="connsiteY0" fmla="*/ 1477718 h 1472290"/>
              <a:gd name="connsiteX1" fmla="*/ 1124930 w 1122933"/>
              <a:gd name="connsiteY1" fmla="*/ 0 h 1472290"/>
              <a:gd name="connsiteX2" fmla="*/ 40301 w 1122933"/>
              <a:gd name="connsiteY2" fmla="*/ 0 h 1472290"/>
              <a:gd name="connsiteX3" fmla="*/ 0 w 1122933"/>
              <a:gd name="connsiteY3" fmla="*/ 256840 h 1472290"/>
              <a:gd name="connsiteX4" fmla="*/ 1124930 w 1122933"/>
              <a:gd name="connsiteY4" fmla="*/ 1477718 h 147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2933" h="1472290">
                <a:moveTo>
                  <a:pt x="1124930" y="1477718"/>
                </a:moveTo>
                <a:lnTo>
                  <a:pt x="1124930" y="0"/>
                </a:lnTo>
                <a:lnTo>
                  <a:pt x="40301" y="0"/>
                </a:lnTo>
                <a:cubicBezTo>
                  <a:pt x="13912" y="91270"/>
                  <a:pt x="0" y="177423"/>
                  <a:pt x="0" y="256840"/>
                </a:cubicBezTo>
                <a:cubicBezTo>
                  <a:pt x="0" y="975517"/>
                  <a:pt x="462836" y="1477718"/>
                  <a:pt x="1124930" y="147771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3500000" scaled="1"/>
            <a:tileRect/>
          </a:gradFill>
          <a:ln w="6227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65AF67-ACEF-47FD-B1BC-A205E0EBC5F8}"/>
              </a:ext>
            </a:extLst>
          </p:cNvPr>
          <p:cNvSpPr txBox="1"/>
          <p:nvPr/>
        </p:nvSpPr>
        <p:spPr>
          <a:xfrm>
            <a:off x="5125246" y="4480206"/>
            <a:ext cx="8405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200" b="1" u="none" strike="noStrike" spc="60" dirty="0">
                <a:solidFill>
                  <a:schemeClr val="bg1"/>
                </a:solidFill>
                <a:effectLst/>
                <a:latin typeface="+mj-lt"/>
                <a:ea typeface="Open Sans" pitchFamily="2" charset="0"/>
                <a:cs typeface="Open Sans" pitchFamily="2" charset="0"/>
              </a:rPr>
              <a:t>20%</a:t>
            </a:r>
            <a:endParaRPr lang="en-US" sz="2200" b="1" spc="60" dirty="0">
              <a:solidFill>
                <a:schemeClr val="bg1"/>
              </a:solidFill>
              <a:latin typeface="+mj-lt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1A4DB5-06B6-4A40-B67F-EB9CFE826351}"/>
              </a:ext>
            </a:extLst>
          </p:cNvPr>
          <p:cNvSpPr txBox="1"/>
          <p:nvPr/>
        </p:nvSpPr>
        <p:spPr>
          <a:xfrm>
            <a:off x="6281284" y="4480206"/>
            <a:ext cx="8405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200" b="1" spc="60" dirty="0">
                <a:solidFill>
                  <a:schemeClr val="bg1"/>
                </a:solidFill>
                <a:latin typeface="+mj-lt"/>
                <a:ea typeface="Open Sans" pitchFamily="2" charset="0"/>
                <a:cs typeface="Open Sans" pitchFamily="2" charset="0"/>
              </a:rPr>
              <a:t>5</a:t>
            </a:r>
            <a:r>
              <a:rPr lang="en-ID" sz="2200" b="1" u="none" strike="noStrike" spc="60" dirty="0">
                <a:solidFill>
                  <a:schemeClr val="bg1"/>
                </a:solidFill>
                <a:effectLst/>
                <a:latin typeface="+mj-lt"/>
                <a:ea typeface="Open Sans" pitchFamily="2" charset="0"/>
                <a:cs typeface="Open Sans" pitchFamily="2" charset="0"/>
              </a:rPr>
              <a:t>0%</a:t>
            </a:r>
            <a:endParaRPr lang="en-US" sz="2200" b="1" spc="60" dirty="0">
              <a:solidFill>
                <a:schemeClr val="bg1"/>
              </a:solidFill>
              <a:latin typeface="+mj-lt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E07EFBFB-27B2-481B-88A5-F30697803A46}"/>
              </a:ext>
            </a:extLst>
          </p:cNvPr>
          <p:cNvSpPr/>
          <p:nvPr/>
        </p:nvSpPr>
        <p:spPr>
          <a:xfrm>
            <a:off x="890482" y="2549698"/>
            <a:ext cx="782419" cy="78241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4D94BCC-02B2-463A-A3FB-0F9DB5FC9454}"/>
              </a:ext>
            </a:extLst>
          </p:cNvPr>
          <p:cNvSpPr/>
          <p:nvPr/>
        </p:nvSpPr>
        <p:spPr>
          <a:xfrm>
            <a:off x="10517271" y="2543476"/>
            <a:ext cx="946727" cy="946727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52400" dist="1524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任意形状 388">
            <a:extLst>
              <a:ext uri="{FF2B5EF4-FFF2-40B4-BE49-F238E27FC236}">
                <a16:creationId xmlns:a16="http://schemas.microsoft.com/office/drawing/2014/main" id="{86B35F17-BDC2-4211-A620-94420D5437E0}"/>
              </a:ext>
            </a:extLst>
          </p:cNvPr>
          <p:cNvSpPr/>
          <p:nvPr/>
        </p:nvSpPr>
        <p:spPr>
          <a:xfrm>
            <a:off x="10860653" y="2892521"/>
            <a:ext cx="304414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200"/>
                </a:move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1964" y="19200"/>
                </a:lnTo>
                <a:lnTo>
                  <a:pt x="1964" y="1200"/>
                </a:lnTo>
                <a:cubicBezTo>
                  <a:pt x="1964" y="537"/>
                  <a:pt x="2403" y="0"/>
                  <a:pt x="2945" y="0"/>
                </a:cubicBezTo>
                <a:lnTo>
                  <a:pt x="12764" y="0"/>
                </a:lnTo>
                <a:cubicBezTo>
                  <a:pt x="13306" y="0"/>
                  <a:pt x="13745" y="537"/>
                  <a:pt x="13745" y="1200"/>
                </a:cubicBezTo>
                <a:lnTo>
                  <a:pt x="13745" y="19200"/>
                </a:lnTo>
                <a:lnTo>
                  <a:pt x="17673" y="19200"/>
                </a:lnTo>
                <a:lnTo>
                  <a:pt x="17673" y="9600"/>
                </a:lnTo>
                <a:lnTo>
                  <a:pt x="15709" y="9600"/>
                </a:lnTo>
                <a:lnTo>
                  <a:pt x="15709" y="7200"/>
                </a:lnTo>
                <a:lnTo>
                  <a:pt x="18655" y="7200"/>
                </a:lnTo>
                <a:cubicBezTo>
                  <a:pt x="19197" y="7200"/>
                  <a:pt x="19636" y="7737"/>
                  <a:pt x="19636" y="8400"/>
                </a:cubicBezTo>
                <a:lnTo>
                  <a:pt x="19636" y="19200"/>
                </a:lnTo>
                <a:close/>
                <a:moveTo>
                  <a:pt x="3927" y="2400"/>
                </a:moveTo>
                <a:lnTo>
                  <a:pt x="3927" y="19200"/>
                </a:lnTo>
                <a:lnTo>
                  <a:pt x="11782" y="19200"/>
                </a:lnTo>
                <a:lnTo>
                  <a:pt x="11782" y="2400"/>
                </a:lnTo>
                <a:lnTo>
                  <a:pt x="3927" y="2400"/>
                </a:lnTo>
                <a:close/>
                <a:moveTo>
                  <a:pt x="5891" y="9600"/>
                </a:moveTo>
                <a:lnTo>
                  <a:pt x="9818" y="9600"/>
                </a:lnTo>
                <a:lnTo>
                  <a:pt x="9818" y="12000"/>
                </a:lnTo>
                <a:lnTo>
                  <a:pt x="5891" y="12000"/>
                </a:lnTo>
                <a:lnTo>
                  <a:pt x="5891" y="9600"/>
                </a:lnTo>
                <a:close/>
                <a:moveTo>
                  <a:pt x="5891" y="4800"/>
                </a:moveTo>
                <a:lnTo>
                  <a:pt x="9818" y="4800"/>
                </a:lnTo>
                <a:lnTo>
                  <a:pt x="9818" y="7200"/>
                </a:lnTo>
                <a:lnTo>
                  <a:pt x="5891" y="7200"/>
                </a:lnTo>
                <a:lnTo>
                  <a:pt x="5891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32" name="任意形状 394">
            <a:extLst>
              <a:ext uri="{FF2B5EF4-FFF2-40B4-BE49-F238E27FC236}">
                <a16:creationId xmlns:a16="http://schemas.microsoft.com/office/drawing/2014/main" id="{193979F9-615D-4102-A9FE-E7505D7EEE85}"/>
              </a:ext>
            </a:extLst>
          </p:cNvPr>
          <p:cNvSpPr/>
          <p:nvPr/>
        </p:nvSpPr>
        <p:spPr>
          <a:xfrm>
            <a:off x="1131472" y="2816589"/>
            <a:ext cx="276740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21600"/>
                </a:move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1384"/>
                </a:lnTo>
                <a:cubicBezTo>
                  <a:pt x="0" y="11037"/>
                  <a:pt x="135" y="10708"/>
                  <a:pt x="370" y="10480"/>
                </a:cubicBezTo>
                <a:lnTo>
                  <a:pt x="4320" y="6653"/>
                </a:lnTo>
                <a:lnTo>
                  <a:pt x="4320" y="1200"/>
                </a:lnTo>
                <a:cubicBezTo>
                  <a:pt x="4320" y="537"/>
                  <a:pt x="4803" y="0"/>
                  <a:pt x="5400" y="0"/>
                </a:cubicBez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close/>
                <a:moveTo>
                  <a:pt x="7560" y="19200"/>
                </a:moveTo>
                <a:lnTo>
                  <a:pt x="10800" y="19200"/>
                </a:lnTo>
                <a:lnTo>
                  <a:pt x="10800" y="11930"/>
                </a:lnTo>
                <a:lnTo>
                  <a:pt x="6480" y="7745"/>
                </a:lnTo>
                <a:lnTo>
                  <a:pt x="2160" y="11930"/>
                </a:lnTo>
                <a:lnTo>
                  <a:pt x="2160" y="19200"/>
                </a:lnTo>
                <a:lnTo>
                  <a:pt x="5400" y="19200"/>
                </a:lnTo>
                <a:lnTo>
                  <a:pt x="5400" y="14400"/>
                </a:lnTo>
                <a:lnTo>
                  <a:pt x="7560" y="14400"/>
                </a:lnTo>
                <a:lnTo>
                  <a:pt x="7560" y="19200"/>
                </a:lnTo>
                <a:close/>
                <a:moveTo>
                  <a:pt x="12960" y="19200"/>
                </a:moveTo>
                <a:lnTo>
                  <a:pt x="19440" y="19200"/>
                </a:lnTo>
                <a:lnTo>
                  <a:pt x="19440" y="2400"/>
                </a:lnTo>
                <a:lnTo>
                  <a:pt x="6480" y="2400"/>
                </a:lnTo>
                <a:lnTo>
                  <a:pt x="6480" y="4952"/>
                </a:lnTo>
                <a:cubicBezTo>
                  <a:pt x="6733" y="4952"/>
                  <a:pt x="6986" y="5051"/>
                  <a:pt x="7190" y="5249"/>
                </a:cubicBezTo>
                <a:lnTo>
                  <a:pt x="12590" y="10480"/>
                </a:lnTo>
                <a:cubicBezTo>
                  <a:pt x="12825" y="10708"/>
                  <a:pt x="12960" y="11037"/>
                  <a:pt x="12960" y="11384"/>
                </a:cubicBezTo>
                <a:lnTo>
                  <a:pt x="12960" y="19200"/>
                </a:lnTo>
                <a:close/>
                <a:moveTo>
                  <a:pt x="15120" y="9600"/>
                </a:moveTo>
                <a:lnTo>
                  <a:pt x="17280" y="9600"/>
                </a:lnTo>
                <a:lnTo>
                  <a:pt x="17280" y="12000"/>
                </a:lnTo>
                <a:lnTo>
                  <a:pt x="15120" y="12000"/>
                </a:lnTo>
                <a:lnTo>
                  <a:pt x="15120" y="9600"/>
                </a:lnTo>
                <a:close/>
                <a:moveTo>
                  <a:pt x="15120" y="14400"/>
                </a:moveTo>
                <a:lnTo>
                  <a:pt x="17280" y="14400"/>
                </a:lnTo>
                <a:lnTo>
                  <a:pt x="17280" y="16800"/>
                </a:lnTo>
                <a:lnTo>
                  <a:pt x="15120" y="16800"/>
                </a:lnTo>
                <a:lnTo>
                  <a:pt x="15120" y="14400"/>
                </a:lnTo>
                <a:close/>
                <a:moveTo>
                  <a:pt x="15120" y="4800"/>
                </a:moveTo>
                <a:lnTo>
                  <a:pt x="17280" y="4800"/>
                </a:lnTo>
                <a:lnTo>
                  <a:pt x="17280" y="7200"/>
                </a:lnTo>
                <a:lnTo>
                  <a:pt x="15120" y="7200"/>
                </a:lnTo>
                <a:lnTo>
                  <a:pt x="15120" y="4800"/>
                </a:lnTo>
                <a:close/>
                <a:moveTo>
                  <a:pt x="10800" y="4800"/>
                </a:moveTo>
                <a:lnTo>
                  <a:pt x="12960" y="4800"/>
                </a:lnTo>
                <a:lnTo>
                  <a:pt x="12960" y="7200"/>
                </a:lnTo>
                <a:lnTo>
                  <a:pt x="10800" y="7200"/>
                </a:lnTo>
                <a:lnTo>
                  <a:pt x="10800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DC63D6CE-6299-4653-BC5B-11CE54E4DB76}"/>
              </a:ext>
            </a:extLst>
          </p:cNvPr>
          <p:cNvSpPr/>
          <p:nvPr/>
        </p:nvSpPr>
        <p:spPr>
          <a:xfrm>
            <a:off x="1848787" y="2543476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3DF6F94-16B4-4187-A1E7-E423BC7A46C6}"/>
              </a:ext>
            </a:extLst>
          </p:cNvPr>
          <p:cNvSpPr txBox="1"/>
          <p:nvPr/>
        </p:nvSpPr>
        <p:spPr>
          <a:xfrm>
            <a:off x="2040062" y="2759315"/>
            <a:ext cx="1231055" cy="33436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704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D68149D-8DA1-461F-8888-17B5B057BEDF}"/>
              </a:ext>
            </a:extLst>
          </p:cNvPr>
          <p:cNvSpPr txBox="1"/>
          <p:nvPr/>
        </p:nvSpPr>
        <p:spPr>
          <a:xfrm>
            <a:off x="2074320" y="3056967"/>
            <a:ext cx="2030955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935CDF1-44D5-4EC1-9EEC-26096EB5643D}"/>
              </a:ext>
            </a:extLst>
          </p:cNvPr>
          <p:cNvSpPr/>
          <p:nvPr/>
        </p:nvSpPr>
        <p:spPr>
          <a:xfrm>
            <a:off x="8086725" y="2543476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4C3890E-42E6-496D-A40F-0A026C558A51}"/>
              </a:ext>
            </a:extLst>
          </p:cNvPr>
          <p:cNvSpPr txBox="1"/>
          <p:nvPr/>
        </p:nvSpPr>
        <p:spPr>
          <a:xfrm>
            <a:off x="8278000" y="2759315"/>
            <a:ext cx="1231055" cy="33436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704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BC97D58-62B7-492C-93B4-817E6CF4D7C1}"/>
              </a:ext>
            </a:extLst>
          </p:cNvPr>
          <p:cNvSpPr txBox="1"/>
          <p:nvPr/>
        </p:nvSpPr>
        <p:spPr>
          <a:xfrm>
            <a:off x="8312258" y="3056967"/>
            <a:ext cx="2030955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E8D7D95-1503-4D92-8FD4-B92C2990DC11}"/>
              </a:ext>
            </a:extLst>
          </p:cNvPr>
          <p:cNvSpPr/>
          <p:nvPr/>
        </p:nvSpPr>
        <p:spPr>
          <a:xfrm>
            <a:off x="1848787" y="4086343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240F153-E97D-42BD-B29E-D6147AB7F6C7}"/>
              </a:ext>
            </a:extLst>
          </p:cNvPr>
          <p:cNvSpPr txBox="1"/>
          <p:nvPr/>
        </p:nvSpPr>
        <p:spPr>
          <a:xfrm>
            <a:off x="2040062" y="4302182"/>
            <a:ext cx="1231055" cy="33436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704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5546DDC-E631-40DD-92B6-683168AFA749}"/>
              </a:ext>
            </a:extLst>
          </p:cNvPr>
          <p:cNvSpPr txBox="1"/>
          <p:nvPr/>
        </p:nvSpPr>
        <p:spPr>
          <a:xfrm>
            <a:off x="2074320" y="4599834"/>
            <a:ext cx="2030955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7013D80F-D7D9-4573-A391-C731B7FE00FC}"/>
              </a:ext>
            </a:extLst>
          </p:cNvPr>
          <p:cNvSpPr/>
          <p:nvPr/>
        </p:nvSpPr>
        <p:spPr>
          <a:xfrm>
            <a:off x="8086725" y="4086343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3DC03F8-03CE-40AB-B418-292F6E6D6DF1}"/>
              </a:ext>
            </a:extLst>
          </p:cNvPr>
          <p:cNvSpPr txBox="1"/>
          <p:nvPr/>
        </p:nvSpPr>
        <p:spPr>
          <a:xfrm>
            <a:off x="8278000" y="4302182"/>
            <a:ext cx="1231055" cy="33436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704" b="1" dirty="0">
                <a:solidFill>
                  <a:schemeClr val="accent4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26A1FE2-40AC-4A17-B199-73BAC53126DD}"/>
              </a:ext>
            </a:extLst>
          </p:cNvPr>
          <p:cNvSpPr txBox="1"/>
          <p:nvPr/>
        </p:nvSpPr>
        <p:spPr>
          <a:xfrm>
            <a:off x="8312258" y="4599834"/>
            <a:ext cx="2030955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523E3713-6195-42BE-94FD-F9CA63F6BDAF}"/>
              </a:ext>
            </a:extLst>
          </p:cNvPr>
          <p:cNvCxnSpPr/>
          <p:nvPr/>
        </p:nvCxnSpPr>
        <p:spPr>
          <a:xfrm>
            <a:off x="4212236" y="2892521"/>
            <a:ext cx="694211" cy="439596"/>
          </a:xfrm>
          <a:prstGeom prst="bentConnector3">
            <a:avLst/>
          </a:prstGeom>
          <a:ln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2F47249C-480F-40C0-A5FD-B585DF1B2E3C}"/>
              </a:ext>
            </a:extLst>
          </p:cNvPr>
          <p:cNvCxnSpPr/>
          <p:nvPr/>
        </p:nvCxnSpPr>
        <p:spPr>
          <a:xfrm rot="10800000" flipV="1">
            <a:off x="7284876" y="2892520"/>
            <a:ext cx="599951" cy="536479"/>
          </a:xfrm>
          <a:prstGeom prst="bentConnector3">
            <a:avLst/>
          </a:prstGeom>
          <a:ln>
            <a:solidFill>
              <a:schemeClr val="accent2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任意形状 412">
            <a:extLst>
              <a:ext uri="{FF2B5EF4-FFF2-40B4-BE49-F238E27FC236}">
                <a16:creationId xmlns:a16="http://schemas.microsoft.com/office/drawing/2014/main" id="{225A0C4E-B8BC-4384-927C-B788F2738AB2}"/>
              </a:ext>
            </a:extLst>
          </p:cNvPr>
          <p:cNvSpPr/>
          <p:nvPr/>
        </p:nvSpPr>
        <p:spPr>
          <a:xfrm>
            <a:off x="6321011" y="3198549"/>
            <a:ext cx="419101" cy="3743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05" extrusionOk="0">
                <a:moveTo>
                  <a:pt x="17673" y="21505"/>
                </a:moveTo>
                <a:lnTo>
                  <a:pt x="3927" y="21505"/>
                </a:lnTo>
                <a:cubicBezTo>
                  <a:pt x="3385" y="21505"/>
                  <a:pt x="2945" y="21015"/>
                  <a:pt x="2945" y="20411"/>
                </a:cubicBezTo>
                <a:lnTo>
                  <a:pt x="2945" y="10560"/>
                </a:lnTo>
                <a:lnTo>
                  <a:pt x="0" y="10560"/>
                </a:lnTo>
                <a:lnTo>
                  <a:pt x="10139" y="285"/>
                </a:lnTo>
                <a:cubicBezTo>
                  <a:pt x="10514" y="-95"/>
                  <a:pt x="11086" y="-95"/>
                  <a:pt x="11461" y="285"/>
                </a:cubicBezTo>
                <a:lnTo>
                  <a:pt x="21600" y="10560"/>
                </a:lnTo>
                <a:lnTo>
                  <a:pt x="18655" y="10560"/>
                </a:lnTo>
                <a:lnTo>
                  <a:pt x="18655" y="20411"/>
                </a:lnTo>
                <a:cubicBezTo>
                  <a:pt x="18655" y="21015"/>
                  <a:pt x="18215" y="21505"/>
                  <a:pt x="17673" y="21505"/>
                </a:cubicBezTo>
                <a:close/>
                <a:moveTo>
                  <a:pt x="4909" y="19316"/>
                </a:moveTo>
                <a:lnTo>
                  <a:pt x="16691" y="19316"/>
                </a:lnTo>
                <a:lnTo>
                  <a:pt x="16691" y="8543"/>
                </a:lnTo>
                <a:lnTo>
                  <a:pt x="10800" y="2574"/>
                </a:lnTo>
                <a:lnTo>
                  <a:pt x="4909" y="8543"/>
                </a:lnTo>
                <a:lnTo>
                  <a:pt x="4909" y="19316"/>
                </a:lnTo>
                <a:close/>
                <a:moveTo>
                  <a:pt x="6873" y="14938"/>
                </a:moveTo>
                <a:lnTo>
                  <a:pt x="14727" y="14938"/>
                </a:lnTo>
                <a:lnTo>
                  <a:pt x="14727" y="17127"/>
                </a:lnTo>
                <a:lnTo>
                  <a:pt x="6873" y="17127"/>
                </a:lnTo>
                <a:lnTo>
                  <a:pt x="6873" y="14938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55" name="任意形状 460">
            <a:extLst>
              <a:ext uri="{FF2B5EF4-FFF2-40B4-BE49-F238E27FC236}">
                <a16:creationId xmlns:a16="http://schemas.microsoft.com/office/drawing/2014/main" id="{D84E3B72-2522-4E77-AB7C-54AD1A435226}"/>
              </a:ext>
            </a:extLst>
          </p:cNvPr>
          <p:cNvSpPr/>
          <p:nvPr/>
        </p:nvSpPr>
        <p:spPr>
          <a:xfrm>
            <a:off x="5505509" y="3248048"/>
            <a:ext cx="342902" cy="361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519" extrusionOk="0">
                <a:moveTo>
                  <a:pt x="19200" y="19254"/>
                </a:moveTo>
                <a:lnTo>
                  <a:pt x="19200" y="8831"/>
                </a:lnTo>
                <a:lnTo>
                  <a:pt x="10800" y="2577"/>
                </a:lnTo>
                <a:lnTo>
                  <a:pt x="2400" y="8831"/>
                </a:lnTo>
                <a:lnTo>
                  <a:pt x="2400" y="19254"/>
                </a:lnTo>
                <a:lnTo>
                  <a:pt x="19200" y="19254"/>
                </a:lnTo>
                <a:close/>
                <a:moveTo>
                  <a:pt x="21599" y="20386"/>
                </a:moveTo>
                <a:cubicBezTo>
                  <a:pt x="21599" y="21012"/>
                  <a:pt x="21062" y="21519"/>
                  <a:pt x="20400" y="21519"/>
                </a:cubicBezTo>
                <a:lnTo>
                  <a:pt x="1200" y="21519"/>
                </a:lnTo>
                <a:cubicBezTo>
                  <a:pt x="537" y="21519"/>
                  <a:pt x="0" y="21012"/>
                  <a:pt x="0" y="20386"/>
                </a:cubicBezTo>
                <a:lnTo>
                  <a:pt x="0" y="8282"/>
                </a:lnTo>
                <a:cubicBezTo>
                  <a:pt x="0" y="7935"/>
                  <a:pt x="168" y="7608"/>
                  <a:pt x="456" y="7393"/>
                </a:cubicBezTo>
                <a:lnTo>
                  <a:pt x="10056" y="244"/>
                </a:lnTo>
                <a:cubicBezTo>
                  <a:pt x="10492" y="-81"/>
                  <a:pt x="11108" y="-81"/>
                  <a:pt x="11544" y="244"/>
                </a:cubicBezTo>
                <a:lnTo>
                  <a:pt x="21144" y="7392"/>
                </a:lnTo>
                <a:cubicBezTo>
                  <a:pt x="21432" y="7607"/>
                  <a:pt x="21600" y="7935"/>
                  <a:pt x="21599" y="8282"/>
                </a:cubicBezTo>
                <a:lnTo>
                  <a:pt x="21599" y="20386"/>
                </a:lnTo>
                <a:close/>
                <a:moveTo>
                  <a:pt x="4800" y="11325"/>
                </a:moveTo>
                <a:lnTo>
                  <a:pt x="7200" y="11325"/>
                </a:lnTo>
                <a:cubicBezTo>
                  <a:pt x="7200" y="13201"/>
                  <a:pt x="8812" y="14723"/>
                  <a:pt x="10800" y="14723"/>
                </a:cubicBezTo>
                <a:cubicBezTo>
                  <a:pt x="12788" y="14723"/>
                  <a:pt x="14400" y="13201"/>
                  <a:pt x="14400" y="11325"/>
                </a:cubicBezTo>
                <a:lnTo>
                  <a:pt x="16800" y="11325"/>
                </a:lnTo>
                <a:cubicBezTo>
                  <a:pt x="16800" y="14453"/>
                  <a:pt x="14113" y="16988"/>
                  <a:pt x="10800" y="16988"/>
                </a:cubicBezTo>
                <a:cubicBezTo>
                  <a:pt x="7486" y="16988"/>
                  <a:pt x="4800" y="14453"/>
                  <a:pt x="4800" y="11325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57CE4AA-E693-895D-3E5D-75990F4ED670}"/>
              </a:ext>
            </a:extLst>
          </p:cNvPr>
          <p:cNvSpPr/>
          <p:nvPr/>
        </p:nvSpPr>
        <p:spPr>
          <a:xfrm>
            <a:off x="890482" y="4301035"/>
            <a:ext cx="782419" cy="782419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F74B813-D8DF-1DBB-EA7C-675E4611B98E}"/>
              </a:ext>
            </a:extLst>
          </p:cNvPr>
          <p:cNvSpPr/>
          <p:nvPr/>
        </p:nvSpPr>
        <p:spPr>
          <a:xfrm>
            <a:off x="10517271" y="4218881"/>
            <a:ext cx="946727" cy="946727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52400" dist="1524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任意形状 388">
            <a:extLst>
              <a:ext uri="{FF2B5EF4-FFF2-40B4-BE49-F238E27FC236}">
                <a16:creationId xmlns:a16="http://schemas.microsoft.com/office/drawing/2014/main" id="{602CED44-061E-63FB-0027-7D5E3723FF8C}"/>
              </a:ext>
            </a:extLst>
          </p:cNvPr>
          <p:cNvSpPr/>
          <p:nvPr/>
        </p:nvSpPr>
        <p:spPr>
          <a:xfrm>
            <a:off x="10860653" y="4567712"/>
            <a:ext cx="304414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200"/>
                </a:move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1964" y="19200"/>
                </a:lnTo>
                <a:lnTo>
                  <a:pt x="1964" y="1200"/>
                </a:lnTo>
                <a:cubicBezTo>
                  <a:pt x="1964" y="537"/>
                  <a:pt x="2403" y="0"/>
                  <a:pt x="2945" y="0"/>
                </a:cubicBezTo>
                <a:lnTo>
                  <a:pt x="12764" y="0"/>
                </a:lnTo>
                <a:cubicBezTo>
                  <a:pt x="13306" y="0"/>
                  <a:pt x="13745" y="537"/>
                  <a:pt x="13745" y="1200"/>
                </a:cubicBezTo>
                <a:lnTo>
                  <a:pt x="13745" y="19200"/>
                </a:lnTo>
                <a:lnTo>
                  <a:pt x="17673" y="19200"/>
                </a:lnTo>
                <a:lnTo>
                  <a:pt x="17673" y="9600"/>
                </a:lnTo>
                <a:lnTo>
                  <a:pt x="15709" y="9600"/>
                </a:lnTo>
                <a:lnTo>
                  <a:pt x="15709" y="7200"/>
                </a:lnTo>
                <a:lnTo>
                  <a:pt x="18655" y="7200"/>
                </a:lnTo>
                <a:cubicBezTo>
                  <a:pt x="19197" y="7200"/>
                  <a:pt x="19636" y="7737"/>
                  <a:pt x="19636" y="8400"/>
                </a:cubicBezTo>
                <a:lnTo>
                  <a:pt x="19636" y="19200"/>
                </a:lnTo>
                <a:close/>
                <a:moveTo>
                  <a:pt x="3927" y="2400"/>
                </a:moveTo>
                <a:lnTo>
                  <a:pt x="3927" y="19200"/>
                </a:lnTo>
                <a:lnTo>
                  <a:pt x="11782" y="19200"/>
                </a:lnTo>
                <a:lnTo>
                  <a:pt x="11782" y="2400"/>
                </a:lnTo>
                <a:lnTo>
                  <a:pt x="3927" y="2400"/>
                </a:lnTo>
                <a:close/>
                <a:moveTo>
                  <a:pt x="5891" y="9600"/>
                </a:moveTo>
                <a:lnTo>
                  <a:pt x="9818" y="9600"/>
                </a:lnTo>
                <a:lnTo>
                  <a:pt x="9818" y="12000"/>
                </a:lnTo>
                <a:lnTo>
                  <a:pt x="5891" y="12000"/>
                </a:lnTo>
                <a:lnTo>
                  <a:pt x="5891" y="9600"/>
                </a:lnTo>
                <a:close/>
                <a:moveTo>
                  <a:pt x="5891" y="4800"/>
                </a:moveTo>
                <a:lnTo>
                  <a:pt x="9818" y="4800"/>
                </a:lnTo>
                <a:lnTo>
                  <a:pt x="9818" y="7200"/>
                </a:lnTo>
                <a:lnTo>
                  <a:pt x="5891" y="7200"/>
                </a:lnTo>
                <a:lnTo>
                  <a:pt x="5891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7" name="任意形状 394">
            <a:extLst>
              <a:ext uri="{FF2B5EF4-FFF2-40B4-BE49-F238E27FC236}">
                <a16:creationId xmlns:a16="http://schemas.microsoft.com/office/drawing/2014/main" id="{CC86558F-90CA-314A-1039-1043A222605B}"/>
              </a:ext>
            </a:extLst>
          </p:cNvPr>
          <p:cNvSpPr/>
          <p:nvPr/>
        </p:nvSpPr>
        <p:spPr>
          <a:xfrm>
            <a:off x="1131472" y="4567712"/>
            <a:ext cx="276740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21600"/>
                </a:move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1384"/>
                </a:lnTo>
                <a:cubicBezTo>
                  <a:pt x="0" y="11037"/>
                  <a:pt x="135" y="10708"/>
                  <a:pt x="370" y="10480"/>
                </a:cubicBezTo>
                <a:lnTo>
                  <a:pt x="4320" y="6653"/>
                </a:lnTo>
                <a:lnTo>
                  <a:pt x="4320" y="1200"/>
                </a:lnTo>
                <a:cubicBezTo>
                  <a:pt x="4320" y="537"/>
                  <a:pt x="4803" y="0"/>
                  <a:pt x="5400" y="0"/>
                </a:cubicBez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close/>
                <a:moveTo>
                  <a:pt x="7560" y="19200"/>
                </a:moveTo>
                <a:lnTo>
                  <a:pt x="10800" y="19200"/>
                </a:lnTo>
                <a:lnTo>
                  <a:pt x="10800" y="11930"/>
                </a:lnTo>
                <a:lnTo>
                  <a:pt x="6480" y="7745"/>
                </a:lnTo>
                <a:lnTo>
                  <a:pt x="2160" y="11930"/>
                </a:lnTo>
                <a:lnTo>
                  <a:pt x="2160" y="19200"/>
                </a:lnTo>
                <a:lnTo>
                  <a:pt x="5400" y="19200"/>
                </a:lnTo>
                <a:lnTo>
                  <a:pt x="5400" y="14400"/>
                </a:lnTo>
                <a:lnTo>
                  <a:pt x="7560" y="14400"/>
                </a:lnTo>
                <a:lnTo>
                  <a:pt x="7560" y="19200"/>
                </a:lnTo>
                <a:close/>
                <a:moveTo>
                  <a:pt x="12960" y="19200"/>
                </a:moveTo>
                <a:lnTo>
                  <a:pt x="19440" y="19200"/>
                </a:lnTo>
                <a:lnTo>
                  <a:pt x="19440" y="2400"/>
                </a:lnTo>
                <a:lnTo>
                  <a:pt x="6480" y="2400"/>
                </a:lnTo>
                <a:lnTo>
                  <a:pt x="6480" y="4952"/>
                </a:lnTo>
                <a:cubicBezTo>
                  <a:pt x="6733" y="4952"/>
                  <a:pt x="6986" y="5051"/>
                  <a:pt x="7190" y="5249"/>
                </a:cubicBezTo>
                <a:lnTo>
                  <a:pt x="12590" y="10480"/>
                </a:lnTo>
                <a:cubicBezTo>
                  <a:pt x="12825" y="10708"/>
                  <a:pt x="12960" y="11037"/>
                  <a:pt x="12960" y="11384"/>
                </a:cubicBezTo>
                <a:lnTo>
                  <a:pt x="12960" y="19200"/>
                </a:lnTo>
                <a:close/>
                <a:moveTo>
                  <a:pt x="15120" y="9600"/>
                </a:moveTo>
                <a:lnTo>
                  <a:pt x="17280" y="9600"/>
                </a:lnTo>
                <a:lnTo>
                  <a:pt x="17280" y="12000"/>
                </a:lnTo>
                <a:lnTo>
                  <a:pt x="15120" y="12000"/>
                </a:lnTo>
                <a:lnTo>
                  <a:pt x="15120" y="9600"/>
                </a:lnTo>
                <a:close/>
                <a:moveTo>
                  <a:pt x="15120" y="14400"/>
                </a:moveTo>
                <a:lnTo>
                  <a:pt x="17280" y="14400"/>
                </a:lnTo>
                <a:lnTo>
                  <a:pt x="17280" y="16800"/>
                </a:lnTo>
                <a:lnTo>
                  <a:pt x="15120" y="16800"/>
                </a:lnTo>
                <a:lnTo>
                  <a:pt x="15120" y="14400"/>
                </a:lnTo>
                <a:close/>
                <a:moveTo>
                  <a:pt x="15120" y="4800"/>
                </a:moveTo>
                <a:lnTo>
                  <a:pt x="17280" y="4800"/>
                </a:lnTo>
                <a:lnTo>
                  <a:pt x="17280" y="7200"/>
                </a:lnTo>
                <a:lnTo>
                  <a:pt x="15120" y="7200"/>
                </a:lnTo>
                <a:lnTo>
                  <a:pt x="15120" y="4800"/>
                </a:lnTo>
                <a:close/>
                <a:moveTo>
                  <a:pt x="10800" y="4800"/>
                </a:moveTo>
                <a:lnTo>
                  <a:pt x="12960" y="4800"/>
                </a:lnTo>
                <a:lnTo>
                  <a:pt x="12960" y="7200"/>
                </a:lnTo>
                <a:lnTo>
                  <a:pt x="10800" y="7200"/>
                </a:lnTo>
                <a:lnTo>
                  <a:pt x="10800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95C74464-186D-8524-5662-7802AC847E64}"/>
              </a:ext>
            </a:extLst>
          </p:cNvPr>
          <p:cNvCxnSpPr>
            <a:cxnSpLocks/>
            <a:stCxn id="46" idx="1"/>
          </p:cNvCxnSpPr>
          <p:nvPr/>
        </p:nvCxnSpPr>
        <p:spPr>
          <a:xfrm rot="10800000">
            <a:off x="7458933" y="4413456"/>
            <a:ext cx="627792" cy="278788"/>
          </a:xfrm>
          <a:prstGeom prst="bentConnector3">
            <a:avLst/>
          </a:prstGeom>
          <a:ln>
            <a:solidFill>
              <a:schemeClr val="accent4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0D5977AA-0AD5-C2AE-0139-A8363654EB13}"/>
              </a:ext>
            </a:extLst>
          </p:cNvPr>
          <p:cNvCxnSpPr>
            <a:cxnSpLocks/>
          </p:cNvCxnSpPr>
          <p:nvPr/>
        </p:nvCxnSpPr>
        <p:spPr>
          <a:xfrm rot="10800000" flipH="1">
            <a:off x="4029802" y="4413456"/>
            <a:ext cx="627792" cy="278788"/>
          </a:xfrm>
          <a:prstGeom prst="bentConnector3">
            <a:avLst/>
          </a:prstGeom>
          <a:ln>
            <a:solidFill>
              <a:schemeClr val="accent6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42501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9AB6DC4-5F7A-496A-A6EF-7F254416F1E7}"/>
              </a:ext>
            </a:extLst>
          </p:cNvPr>
          <p:cNvGrpSpPr/>
          <p:nvPr/>
        </p:nvGrpSpPr>
        <p:grpSpPr>
          <a:xfrm>
            <a:off x="132539" y="2048785"/>
            <a:ext cx="6565339" cy="4873727"/>
            <a:chOff x="5365247" y="2048785"/>
            <a:chExt cx="6565339" cy="4873727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9B9C1D0F-B748-4372-A3AF-DD25E1B41E63}"/>
                </a:ext>
              </a:extLst>
            </p:cNvPr>
            <p:cNvGrpSpPr/>
            <p:nvPr/>
          </p:nvGrpSpPr>
          <p:grpSpPr>
            <a:xfrm>
              <a:off x="8093324" y="2048785"/>
              <a:ext cx="3121625" cy="4809215"/>
              <a:chOff x="729602" y="93069"/>
              <a:chExt cx="4346955" cy="6696974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BC8F445C-803E-41C3-8301-09FA2299CC78}"/>
                  </a:ext>
                </a:extLst>
              </p:cNvPr>
              <p:cNvGrpSpPr/>
              <p:nvPr/>
            </p:nvGrpSpPr>
            <p:grpSpPr>
              <a:xfrm>
                <a:off x="729602" y="93069"/>
                <a:ext cx="4346955" cy="6696974"/>
                <a:chOff x="729602" y="93069"/>
                <a:chExt cx="4346955" cy="6696974"/>
              </a:xfrm>
            </p:grpSpPr>
            <p:sp>
              <p:nvSpPr>
                <p:cNvPr id="65" name="Rectangle: Rounded Corners 64">
                  <a:extLst>
                    <a:ext uri="{FF2B5EF4-FFF2-40B4-BE49-F238E27FC236}">
                      <a16:creationId xmlns:a16="http://schemas.microsoft.com/office/drawing/2014/main" id="{CAFC7756-DB8A-4472-852F-A9857B3EE5DC}"/>
                    </a:ext>
                  </a:extLst>
                </p:cNvPr>
                <p:cNvSpPr/>
                <p:nvPr/>
              </p:nvSpPr>
              <p:spPr>
                <a:xfrm rot="393691">
                  <a:off x="1593273" y="2767020"/>
                  <a:ext cx="104311" cy="4023023"/>
                </a:xfrm>
                <a:prstGeom prst="round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66" name="Rectangle: Rounded Corners 65">
                  <a:extLst>
                    <a:ext uri="{FF2B5EF4-FFF2-40B4-BE49-F238E27FC236}">
                      <a16:creationId xmlns:a16="http://schemas.microsoft.com/office/drawing/2014/main" id="{37AEDAF4-91C1-4D6E-8E97-840469D1D76E}"/>
                    </a:ext>
                  </a:extLst>
                </p:cNvPr>
                <p:cNvSpPr/>
                <p:nvPr/>
              </p:nvSpPr>
              <p:spPr>
                <a:xfrm>
                  <a:off x="2397039" y="2759804"/>
                  <a:ext cx="104311" cy="4023023"/>
                </a:xfrm>
                <a:prstGeom prst="round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67" name="Rectangle: Rounded Corners 66">
                  <a:extLst>
                    <a:ext uri="{FF2B5EF4-FFF2-40B4-BE49-F238E27FC236}">
                      <a16:creationId xmlns:a16="http://schemas.microsoft.com/office/drawing/2014/main" id="{28B82D35-D704-4B8E-86CE-F4099ADB90C3}"/>
                    </a:ext>
                  </a:extLst>
                </p:cNvPr>
                <p:cNvSpPr/>
                <p:nvPr/>
              </p:nvSpPr>
              <p:spPr>
                <a:xfrm rot="21104343">
                  <a:off x="3242886" y="2755285"/>
                  <a:ext cx="104311" cy="4023023"/>
                </a:xfrm>
                <a:prstGeom prst="round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id="{3CD551BC-8D28-4987-B223-E81D24056880}"/>
                    </a:ext>
                  </a:extLst>
                </p:cNvPr>
                <p:cNvSpPr/>
                <p:nvPr/>
              </p:nvSpPr>
              <p:spPr>
                <a:xfrm>
                  <a:off x="1066214" y="1662545"/>
                  <a:ext cx="2910041" cy="1934281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5727B869-936E-46FE-AF8E-3DB73F6ADC40}"/>
                    </a:ext>
                  </a:extLst>
                </p:cNvPr>
                <p:cNvGrpSpPr/>
                <p:nvPr/>
              </p:nvGrpSpPr>
              <p:grpSpPr>
                <a:xfrm flipH="1">
                  <a:off x="3933654" y="2138747"/>
                  <a:ext cx="1142903" cy="769692"/>
                  <a:chOff x="8833466" y="2268800"/>
                  <a:chExt cx="3373257" cy="2271731"/>
                </a:xfrm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</p:grpSpPr>
              <p:sp>
                <p:nvSpPr>
                  <p:cNvPr id="72" name="Rectangle: Rounded Corners 71">
                    <a:extLst>
                      <a:ext uri="{FF2B5EF4-FFF2-40B4-BE49-F238E27FC236}">
                        <a16:creationId xmlns:a16="http://schemas.microsoft.com/office/drawing/2014/main" id="{3B89D194-6A59-45A4-8723-CEC3213F0439}"/>
                      </a:ext>
                    </a:extLst>
                  </p:cNvPr>
                  <p:cNvSpPr/>
                  <p:nvPr/>
                </p:nvSpPr>
                <p:spPr>
                  <a:xfrm>
                    <a:off x="9309885" y="2811219"/>
                    <a:ext cx="841828" cy="267883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73" name="Rectangle 72">
                    <a:extLst>
                      <a:ext uri="{FF2B5EF4-FFF2-40B4-BE49-F238E27FC236}">
                        <a16:creationId xmlns:a16="http://schemas.microsoft.com/office/drawing/2014/main" id="{E8F74D29-D965-40A5-AA99-E878D9F29D59}"/>
                      </a:ext>
                    </a:extLst>
                  </p:cNvPr>
                  <p:cNvSpPr/>
                  <p:nvPr/>
                </p:nvSpPr>
                <p:spPr>
                  <a:xfrm>
                    <a:off x="10489000" y="3004746"/>
                    <a:ext cx="1086541" cy="726281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74" name="Rectangle: Rounded Corners 73">
                    <a:extLst>
                      <a:ext uri="{FF2B5EF4-FFF2-40B4-BE49-F238E27FC236}">
                        <a16:creationId xmlns:a16="http://schemas.microsoft.com/office/drawing/2014/main" id="{EA8469AC-A9DD-4438-90A6-473521F6EF9B}"/>
                      </a:ext>
                    </a:extLst>
                  </p:cNvPr>
                  <p:cNvSpPr/>
                  <p:nvPr/>
                </p:nvSpPr>
                <p:spPr>
                  <a:xfrm>
                    <a:off x="9665217" y="2387601"/>
                    <a:ext cx="194588" cy="441253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75" name="Rectangle: Rounded Corners 11">
                    <a:extLst>
                      <a:ext uri="{FF2B5EF4-FFF2-40B4-BE49-F238E27FC236}">
                        <a16:creationId xmlns:a16="http://schemas.microsoft.com/office/drawing/2014/main" id="{4BC1BC5B-EDE0-4966-ABA8-B289A230BE59}"/>
                      </a:ext>
                    </a:extLst>
                  </p:cNvPr>
                  <p:cNvSpPr/>
                  <p:nvPr/>
                </p:nvSpPr>
                <p:spPr>
                  <a:xfrm>
                    <a:off x="9247342" y="2268800"/>
                    <a:ext cx="1015203" cy="359530"/>
                  </a:xfrm>
                  <a:custGeom>
                    <a:avLst/>
                    <a:gdLst>
                      <a:gd name="connsiteX0" fmla="*/ 0 w 2466109"/>
                      <a:gd name="connsiteY0" fmla="*/ 429492 h 858983"/>
                      <a:gd name="connsiteX1" fmla="*/ 429492 w 2466109"/>
                      <a:gd name="connsiteY1" fmla="*/ 0 h 858983"/>
                      <a:gd name="connsiteX2" fmla="*/ 2036618 w 2466109"/>
                      <a:gd name="connsiteY2" fmla="*/ 0 h 858983"/>
                      <a:gd name="connsiteX3" fmla="*/ 2466110 w 2466109"/>
                      <a:gd name="connsiteY3" fmla="*/ 429492 h 858983"/>
                      <a:gd name="connsiteX4" fmla="*/ 2466109 w 2466109"/>
                      <a:gd name="connsiteY4" fmla="*/ 429492 h 858983"/>
                      <a:gd name="connsiteX5" fmla="*/ 2036617 w 2466109"/>
                      <a:gd name="connsiteY5" fmla="*/ 858984 h 858983"/>
                      <a:gd name="connsiteX6" fmla="*/ 429492 w 2466109"/>
                      <a:gd name="connsiteY6" fmla="*/ 858983 h 858983"/>
                      <a:gd name="connsiteX7" fmla="*/ 0 w 2466109"/>
                      <a:gd name="connsiteY7" fmla="*/ 429491 h 858983"/>
                      <a:gd name="connsiteX8" fmla="*/ 0 w 2466109"/>
                      <a:gd name="connsiteY8" fmla="*/ 429492 h 858983"/>
                      <a:gd name="connsiteX0" fmla="*/ 0 w 2466110"/>
                      <a:gd name="connsiteY0" fmla="*/ 443347 h 872839"/>
                      <a:gd name="connsiteX1" fmla="*/ 498765 w 2466110"/>
                      <a:gd name="connsiteY1" fmla="*/ 0 h 872839"/>
                      <a:gd name="connsiteX2" fmla="*/ 2036618 w 2466110"/>
                      <a:gd name="connsiteY2" fmla="*/ 13855 h 872839"/>
                      <a:gd name="connsiteX3" fmla="*/ 2466110 w 2466110"/>
                      <a:gd name="connsiteY3" fmla="*/ 443347 h 872839"/>
                      <a:gd name="connsiteX4" fmla="*/ 2466109 w 2466110"/>
                      <a:gd name="connsiteY4" fmla="*/ 443347 h 872839"/>
                      <a:gd name="connsiteX5" fmla="*/ 2036617 w 2466110"/>
                      <a:gd name="connsiteY5" fmla="*/ 872839 h 872839"/>
                      <a:gd name="connsiteX6" fmla="*/ 429492 w 2466110"/>
                      <a:gd name="connsiteY6" fmla="*/ 872838 h 872839"/>
                      <a:gd name="connsiteX7" fmla="*/ 0 w 2466110"/>
                      <a:gd name="connsiteY7" fmla="*/ 443346 h 872839"/>
                      <a:gd name="connsiteX8" fmla="*/ 0 w 2466110"/>
                      <a:gd name="connsiteY8" fmla="*/ 443347 h 872839"/>
                      <a:gd name="connsiteX0" fmla="*/ 0 w 2466110"/>
                      <a:gd name="connsiteY0" fmla="*/ 443347 h 872839"/>
                      <a:gd name="connsiteX1" fmla="*/ 498765 w 2466110"/>
                      <a:gd name="connsiteY1" fmla="*/ 0 h 872839"/>
                      <a:gd name="connsiteX2" fmla="*/ 2036618 w 2466110"/>
                      <a:gd name="connsiteY2" fmla="*/ 13855 h 872839"/>
                      <a:gd name="connsiteX3" fmla="*/ 2466110 w 2466110"/>
                      <a:gd name="connsiteY3" fmla="*/ 443347 h 872839"/>
                      <a:gd name="connsiteX4" fmla="*/ 2466109 w 2466110"/>
                      <a:gd name="connsiteY4" fmla="*/ 443347 h 872839"/>
                      <a:gd name="connsiteX5" fmla="*/ 2036617 w 2466110"/>
                      <a:gd name="connsiteY5" fmla="*/ 872839 h 872839"/>
                      <a:gd name="connsiteX6" fmla="*/ 429492 w 2466110"/>
                      <a:gd name="connsiteY6" fmla="*/ 872838 h 872839"/>
                      <a:gd name="connsiteX7" fmla="*/ 0 w 2466110"/>
                      <a:gd name="connsiteY7" fmla="*/ 443346 h 872839"/>
                      <a:gd name="connsiteX8" fmla="*/ 0 w 2466110"/>
                      <a:gd name="connsiteY8" fmla="*/ 443347 h 872839"/>
                      <a:gd name="connsiteX0" fmla="*/ 0 w 2466110"/>
                      <a:gd name="connsiteY0" fmla="*/ 443347 h 873231"/>
                      <a:gd name="connsiteX1" fmla="*/ 498765 w 2466110"/>
                      <a:gd name="connsiteY1" fmla="*/ 0 h 873231"/>
                      <a:gd name="connsiteX2" fmla="*/ 2036618 w 2466110"/>
                      <a:gd name="connsiteY2" fmla="*/ 13855 h 873231"/>
                      <a:gd name="connsiteX3" fmla="*/ 2466110 w 2466110"/>
                      <a:gd name="connsiteY3" fmla="*/ 443347 h 873231"/>
                      <a:gd name="connsiteX4" fmla="*/ 2466109 w 2466110"/>
                      <a:gd name="connsiteY4" fmla="*/ 443347 h 873231"/>
                      <a:gd name="connsiteX5" fmla="*/ 2036617 w 2466110"/>
                      <a:gd name="connsiteY5" fmla="*/ 872839 h 873231"/>
                      <a:gd name="connsiteX6" fmla="*/ 1371599 w 2466110"/>
                      <a:gd name="connsiteY6" fmla="*/ 734293 h 873231"/>
                      <a:gd name="connsiteX7" fmla="*/ 429492 w 2466110"/>
                      <a:gd name="connsiteY7" fmla="*/ 872838 h 873231"/>
                      <a:gd name="connsiteX8" fmla="*/ 0 w 2466110"/>
                      <a:gd name="connsiteY8" fmla="*/ 443346 h 873231"/>
                      <a:gd name="connsiteX9" fmla="*/ 0 w 2466110"/>
                      <a:gd name="connsiteY9" fmla="*/ 443347 h 873231"/>
                      <a:gd name="connsiteX0" fmla="*/ 0 w 2466110"/>
                      <a:gd name="connsiteY0" fmla="*/ 443347 h 873363"/>
                      <a:gd name="connsiteX1" fmla="*/ 498765 w 2466110"/>
                      <a:gd name="connsiteY1" fmla="*/ 0 h 873363"/>
                      <a:gd name="connsiteX2" fmla="*/ 2036618 w 2466110"/>
                      <a:gd name="connsiteY2" fmla="*/ 13855 h 873363"/>
                      <a:gd name="connsiteX3" fmla="*/ 2466110 w 2466110"/>
                      <a:gd name="connsiteY3" fmla="*/ 443347 h 873363"/>
                      <a:gd name="connsiteX4" fmla="*/ 2466109 w 2466110"/>
                      <a:gd name="connsiteY4" fmla="*/ 443347 h 873363"/>
                      <a:gd name="connsiteX5" fmla="*/ 2036617 w 2466110"/>
                      <a:gd name="connsiteY5" fmla="*/ 872839 h 873363"/>
                      <a:gd name="connsiteX6" fmla="*/ 1371599 w 2466110"/>
                      <a:gd name="connsiteY6" fmla="*/ 734293 h 873363"/>
                      <a:gd name="connsiteX7" fmla="*/ 429492 w 2466110"/>
                      <a:gd name="connsiteY7" fmla="*/ 872838 h 873363"/>
                      <a:gd name="connsiteX8" fmla="*/ 0 w 2466110"/>
                      <a:gd name="connsiteY8" fmla="*/ 443346 h 873363"/>
                      <a:gd name="connsiteX9" fmla="*/ 0 w 2466110"/>
                      <a:gd name="connsiteY9" fmla="*/ 443347 h 873363"/>
                      <a:gd name="connsiteX0" fmla="*/ 0 w 2466110"/>
                      <a:gd name="connsiteY0" fmla="*/ 443347 h 873363"/>
                      <a:gd name="connsiteX1" fmla="*/ 498765 w 2466110"/>
                      <a:gd name="connsiteY1" fmla="*/ 0 h 873363"/>
                      <a:gd name="connsiteX2" fmla="*/ 2036618 w 2466110"/>
                      <a:gd name="connsiteY2" fmla="*/ 13855 h 873363"/>
                      <a:gd name="connsiteX3" fmla="*/ 2466110 w 2466110"/>
                      <a:gd name="connsiteY3" fmla="*/ 443347 h 873363"/>
                      <a:gd name="connsiteX4" fmla="*/ 2466109 w 2466110"/>
                      <a:gd name="connsiteY4" fmla="*/ 443347 h 873363"/>
                      <a:gd name="connsiteX5" fmla="*/ 2036617 w 2466110"/>
                      <a:gd name="connsiteY5" fmla="*/ 872839 h 873363"/>
                      <a:gd name="connsiteX6" fmla="*/ 1371599 w 2466110"/>
                      <a:gd name="connsiteY6" fmla="*/ 734293 h 873363"/>
                      <a:gd name="connsiteX7" fmla="*/ 429492 w 2466110"/>
                      <a:gd name="connsiteY7" fmla="*/ 872838 h 873363"/>
                      <a:gd name="connsiteX8" fmla="*/ 0 w 2466110"/>
                      <a:gd name="connsiteY8" fmla="*/ 443346 h 873363"/>
                      <a:gd name="connsiteX9" fmla="*/ 0 w 2466110"/>
                      <a:gd name="connsiteY9" fmla="*/ 443347 h 873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66110" h="873363">
                        <a:moveTo>
                          <a:pt x="0" y="443347"/>
                        </a:moveTo>
                        <a:cubicBezTo>
                          <a:pt x="0" y="206145"/>
                          <a:pt x="261563" y="0"/>
                          <a:pt x="498765" y="0"/>
                        </a:cubicBezTo>
                        <a:cubicBezTo>
                          <a:pt x="1440874" y="337127"/>
                          <a:pt x="1524000" y="9237"/>
                          <a:pt x="2036618" y="13855"/>
                        </a:cubicBezTo>
                        <a:cubicBezTo>
                          <a:pt x="2273820" y="13855"/>
                          <a:pt x="2466110" y="206145"/>
                          <a:pt x="2466110" y="443347"/>
                        </a:cubicBezTo>
                        <a:lnTo>
                          <a:pt x="2466109" y="443347"/>
                        </a:lnTo>
                        <a:cubicBezTo>
                          <a:pt x="2466109" y="680549"/>
                          <a:pt x="2273819" y="872839"/>
                          <a:pt x="2036617" y="872839"/>
                        </a:cubicBezTo>
                        <a:cubicBezTo>
                          <a:pt x="1824181" y="882075"/>
                          <a:pt x="1625598" y="766620"/>
                          <a:pt x="1371599" y="734293"/>
                        </a:cubicBezTo>
                        <a:cubicBezTo>
                          <a:pt x="1015999" y="766620"/>
                          <a:pt x="743528" y="826656"/>
                          <a:pt x="429492" y="872838"/>
                        </a:cubicBezTo>
                        <a:cubicBezTo>
                          <a:pt x="192290" y="872838"/>
                          <a:pt x="0" y="680548"/>
                          <a:pt x="0" y="443346"/>
                        </a:cubicBezTo>
                        <a:lnTo>
                          <a:pt x="0" y="44334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dirty="0"/>
                  </a:p>
                </p:txBody>
              </p:sp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43279EB4-38A2-4451-871C-ED26C09CCAA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8941295" y="3004746"/>
                    <a:ext cx="1556474" cy="1296707"/>
                  </a:xfrm>
                  <a:custGeom>
                    <a:avLst/>
                    <a:gdLst>
                      <a:gd name="connsiteX0" fmla="*/ 1744650 w 1892380"/>
                      <a:gd name="connsiteY0" fmla="*/ 1576551 h 1576551"/>
                      <a:gd name="connsiteX1" fmla="*/ 0 w 1892380"/>
                      <a:gd name="connsiteY1" fmla="*/ 1576551 h 1576551"/>
                      <a:gd name="connsiteX2" fmla="*/ 0 w 1892380"/>
                      <a:gd name="connsiteY2" fmla="*/ 690189 h 1576551"/>
                      <a:gd name="connsiteX3" fmla="*/ 934789 w 1892380"/>
                      <a:gd name="connsiteY3" fmla="*/ 690189 h 1576551"/>
                      <a:gd name="connsiteX4" fmla="*/ 934789 w 1892380"/>
                      <a:gd name="connsiteY4" fmla="*/ 159602 h 1576551"/>
                      <a:gd name="connsiteX5" fmla="*/ 1094391 w 1892380"/>
                      <a:gd name="connsiteY5" fmla="*/ 0 h 1576551"/>
                      <a:gd name="connsiteX6" fmla="*/ 1732778 w 1892380"/>
                      <a:gd name="connsiteY6" fmla="*/ 0 h 1576551"/>
                      <a:gd name="connsiteX7" fmla="*/ 1892380 w 1892380"/>
                      <a:gd name="connsiteY7" fmla="*/ 159602 h 1576551"/>
                      <a:gd name="connsiteX8" fmla="*/ 1892380 w 1892380"/>
                      <a:gd name="connsiteY8" fmla="*/ 837919 h 1576551"/>
                      <a:gd name="connsiteX9" fmla="*/ 1892380 w 1892380"/>
                      <a:gd name="connsiteY9" fmla="*/ 1380378 h 1576551"/>
                      <a:gd name="connsiteX10" fmla="*/ 1892380 w 1892380"/>
                      <a:gd name="connsiteY10" fmla="*/ 1428821 h 1576551"/>
                      <a:gd name="connsiteX11" fmla="*/ 1744650 w 1892380"/>
                      <a:gd name="connsiteY11" fmla="*/ 1576551 h 15765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892380" h="1576551">
                        <a:moveTo>
                          <a:pt x="1744650" y="1576551"/>
                        </a:moveTo>
                        <a:lnTo>
                          <a:pt x="0" y="1576551"/>
                        </a:lnTo>
                        <a:lnTo>
                          <a:pt x="0" y="690189"/>
                        </a:lnTo>
                        <a:lnTo>
                          <a:pt x="934789" y="690189"/>
                        </a:lnTo>
                        <a:lnTo>
                          <a:pt x="934789" y="159602"/>
                        </a:lnTo>
                        <a:cubicBezTo>
                          <a:pt x="934789" y="71456"/>
                          <a:pt x="1006245" y="0"/>
                          <a:pt x="1094391" y="0"/>
                        </a:cubicBezTo>
                        <a:lnTo>
                          <a:pt x="1732778" y="0"/>
                        </a:lnTo>
                        <a:cubicBezTo>
                          <a:pt x="1820924" y="0"/>
                          <a:pt x="1892380" y="71456"/>
                          <a:pt x="1892380" y="159602"/>
                        </a:cubicBezTo>
                        <a:lnTo>
                          <a:pt x="1892380" y="837919"/>
                        </a:lnTo>
                        <a:lnTo>
                          <a:pt x="1892380" y="1380378"/>
                        </a:lnTo>
                        <a:lnTo>
                          <a:pt x="1892380" y="1428821"/>
                        </a:lnTo>
                        <a:cubicBezTo>
                          <a:pt x="1892380" y="1510410"/>
                          <a:pt x="1826239" y="1576551"/>
                          <a:pt x="1744650" y="15765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77" name="Rectangle: Rounded Corners 76">
                    <a:extLst>
                      <a:ext uri="{FF2B5EF4-FFF2-40B4-BE49-F238E27FC236}">
                        <a16:creationId xmlns:a16="http://schemas.microsoft.com/office/drawing/2014/main" id="{A6BCCE0D-2C92-4BF0-96B0-C84E59DB8211}"/>
                      </a:ext>
                    </a:extLst>
                  </p:cNvPr>
                  <p:cNvSpPr/>
                  <p:nvPr/>
                </p:nvSpPr>
                <p:spPr>
                  <a:xfrm>
                    <a:off x="8833466" y="4170591"/>
                    <a:ext cx="1003272" cy="369940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78" name="Rectangle: Rounded Corners 77">
                    <a:extLst>
                      <a:ext uri="{FF2B5EF4-FFF2-40B4-BE49-F238E27FC236}">
                        <a16:creationId xmlns:a16="http://schemas.microsoft.com/office/drawing/2014/main" id="{280DDF4A-BD3F-4342-9AEF-FE96DB531C0D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178588" y="3156239"/>
                    <a:ext cx="1003272" cy="369940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79" name="Rectangle: Rounded Corners 78">
                    <a:extLst>
                      <a:ext uri="{FF2B5EF4-FFF2-40B4-BE49-F238E27FC236}">
                        <a16:creationId xmlns:a16="http://schemas.microsoft.com/office/drawing/2014/main" id="{D29C3565-287C-4E1E-AA7F-FA2C16222BC2}"/>
                      </a:ext>
                    </a:extLst>
                  </p:cNvPr>
                  <p:cNvSpPr/>
                  <p:nvPr/>
                </p:nvSpPr>
                <p:spPr>
                  <a:xfrm>
                    <a:off x="8941294" y="4285708"/>
                    <a:ext cx="490508" cy="180866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80" name="Rectangle: Rounded Corners 79">
                    <a:extLst>
                      <a:ext uri="{FF2B5EF4-FFF2-40B4-BE49-F238E27FC236}">
                        <a16:creationId xmlns:a16="http://schemas.microsoft.com/office/drawing/2014/main" id="{1506E816-FA6E-4659-BEA2-BC557E4BFFAE}"/>
                      </a:ext>
                    </a:extLst>
                  </p:cNvPr>
                  <p:cNvSpPr/>
                  <p:nvPr/>
                </p:nvSpPr>
                <p:spPr>
                  <a:xfrm>
                    <a:off x="10279068" y="3069856"/>
                    <a:ext cx="1599758" cy="704799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81" name="Rectangle 80">
                    <a:extLst>
                      <a:ext uri="{FF2B5EF4-FFF2-40B4-BE49-F238E27FC236}">
                        <a16:creationId xmlns:a16="http://schemas.microsoft.com/office/drawing/2014/main" id="{E834D371-2A65-4D89-B9D1-A58A8A6F805D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1181680" y="3247465"/>
                    <a:ext cx="854035" cy="252485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82" name="Rectangle: Top Corners Rounded 81">
                    <a:extLst>
                      <a:ext uri="{FF2B5EF4-FFF2-40B4-BE49-F238E27FC236}">
                        <a16:creationId xmlns:a16="http://schemas.microsoft.com/office/drawing/2014/main" id="{F9024B68-F925-4FE8-AA13-FB9BDBC981B1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1368255" y="3093555"/>
                    <a:ext cx="1205154" cy="471783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sp>
              <p:nvSpPr>
                <p:cNvPr id="70" name="Freeform 111">
                  <a:extLst>
                    <a:ext uri="{FF2B5EF4-FFF2-40B4-BE49-F238E27FC236}">
                      <a16:creationId xmlns:a16="http://schemas.microsoft.com/office/drawing/2014/main" id="{42D46881-CE3F-481C-B022-5CE0B32AFC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261896" flipH="1">
                  <a:off x="4759520" y="3002188"/>
                  <a:ext cx="296529" cy="477813"/>
                </a:xfrm>
                <a:custGeom>
                  <a:avLst/>
                  <a:gdLst/>
                  <a:ahLst/>
                  <a:cxnLst>
                    <a:cxn ang="0">
                      <a:pos x="52" y="0"/>
                    </a:cxn>
                    <a:cxn ang="0">
                      <a:pos x="1" y="87"/>
                    </a:cxn>
                    <a:cxn ang="0">
                      <a:pos x="44" y="136"/>
                    </a:cxn>
                    <a:cxn ang="0">
                      <a:pos x="92" y="95"/>
                    </a:cxn>
                    <a:cxn ang="0">
                      <a:pos x="52" y="0"/>
                    </a:cxn>
                    <a:cxn ang="0">
                      <a:pos x="23" y="108"/>
                    </a:cxn>
                    <a:cxn ang="0">
                      <a:pos x="11" y="91"/>
                    </a:cxn>
                    <a:cxn ang="0">
                      <a:pos x="23" y="75"/>
                    </a:cxn>
                    <a:cxn ang="0">
                      <a:pos x="36" y="91"/>
                    </a:cxn>
                    <a:cxn ang="0">
                      <a:pos x="23" y="108"/>
                    </a:cxn>
                  </a:cxnLst>
                  <a:rect l="0" t="0" r="r" b="b"/>
                  <a:pathLst>
                    <a:path w="93" h="138">
                      <a:moveTo>
                        <a:pt x="52" y="0"/>
                      </a:moveTo>
                      <a:cubicBezTo>
                        <a:pt x="34" y="36"/>
                        <a:pt x="3" y="63"/>
                        <a:pt x="1" y="87"/>
                      </a:cubicBezTo>
                      <a:cubicBezTo>
                        <a:pt x="0" y="112"/>
                        <a:pt x="19" y="134"/>
                        <a:pt x="44" y="136"/>
                      </a:cubicBezTo>
                      <a:cubicBezTo>
                        <a:pt x="69" y="138"/>
                        <a:pt x="90" y="120"/>
                        <a:pt x="92" y="95"/>
                      </a:cubicBezTo>
                      <a:cubicBezTo>
                        <a:pt x="93" y="70"/>
                        <a:pt x="68" y="40"/>
                        <a:pt x="52" y="0"/>
                      </a:cubicBezTo>
                      <a:close/>
                      <a:moveTo>
                        <a:pt x="23" y="108"/>
                      </a:moveTo>
                      <a:cubicBezTo>
                        <a:pt x="16" y="108"/>
                        <a:pt x="11" y="101"/>
                        <a:pt x="11" y="91"/>
                      </a:cubicBezTo>
                      <a:cubicBezTo>
                        <a:pt x="11" y="82"/>
                        <a:pt x="16" y="75"/>
                        <a:pt x="23" y="75"/>
                      </a:cubicBezTo>
                      <a:cubicBezTo>
                        <a:pt x="30" y="75"/>
                        <a:pt x="36" y="82"/>
                        <a:pt x="36" y="91"/>
                      </a:cubicBezTo>
                      <a:cubicBezTo>
                        <a:pt x="36" y="101"/>
                        <a:pt x="30" y="108"/>
                        <a:pt x="23" y="10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94770" tIns="97385" rIns="194770" bIns="9738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834"/>
                </a:p>
              </p:txBody>
            </p:sp>
            <p:sp>
              <p:nvSpPr>
                <p:cNvPr id="71" name="Isosceles Triangle 70">
                  <a:extLst>
                    <a:ext uri="{FF2B5EF4-FFF2-40B4-BE49-F238E27FC236}">
                      <a16:creationId xmlns:a16="http://schemas.microsoft.com/office/drawing/2014/main" id="{9587FDEC-968B-4A53-A4B4-41AAD54CFAD4}"/>
                    </a:ext>
                  </a:extLst>
                </p:cNvPr>
                <p:cNvSpPr/>
                <p:nvPr/>
              </p:nvSpPr>
              <p:spPr>
                <a:xfrm>
                  <a:off x="729602" y="93069"/>
                  <a:ext cx="3543495" cy="1842629"/>
                </a:xfrm>
                <a:prstGeom prst="triangl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64" name="Freeform 111">
                <a:extLst>
                  <a:ext uri="{FF2B5EF4-FFF2-40B4-BE49-F238E27FC236}">
                    <a16:creationId xmlns:a16="http://schemas.microsoft.com/office/drawing/2014/main" id="{47A9B20D-0F44-492A-A948-067E706391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61896" flipH="1">
                <a:off x="2267722" y="2303905"/>
                <a:ext cx="439232" cy="707757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1" y="87"/>
                  </a:cxn>
                  <a:cxn ang="0">
                    <a:pos x="44" y="136"/>
                  </a:cxn>
                  <a:cxn ang="0">
                    <a:pos x="92" y="95"/>
                  </a:cxn>
                  <a:cxn ang="0">
                    <a:pos x="52" y="0"/>
                  </a:cxn>
                  <a:cxn ang="0">
                    <a:pos x="23" y="108"/>
                  </a:cxn>
                  <a:cxn ang="0">
                    <a:pos x="11" y="91"/>
                  </a:cxn>
                  <a:cxn ang="0">
                    <a:pos x="23" y="75"/>
                  </a:cxn>
                  <a:cxn ang="0">
                    <a:pos x="36" y="91"/>
                  </a:cxn>
                  <a:cxn ang="0">
                    <a:pos x="23" y="108"/>
                  </a:cxn>
                </a:cxnLst>
                <a:rect l="0" t="0" r="r" b="b"/>
                <a:pathLst>
                  <a:path w="93" h="138">
                    <a:moveTo>
                      <a:pt x="52" y="0"/>
                    </a:moveTo>
                    <a:cubicBezTo>
                      <a:pt x="34" y="36"/>
                      <a:pt x="3" y="63"/>
                      <a:pt x="1" y="87"/>
                    </a:cubicBezTo>
                    <a:cubicBezTo>
                      <a:pt x="0" y="112"/>
                      <a:pt x="19" y="134"/>
                      <a:pt x="44" y="136"/>
                    </a:cubicBezTo>
                    <a:cubicBezTo>
                      <a:pt x="69" y="138"/>
                      <a:pt x="90" y="120"/>
                      <a:pt x="92" y="95"/>
                    </a:cubicBezTo>
                    <a:cubicBezTo>
                      <a:pt x="93" y="70"/>
                      <a:pt x="68" y="40"/>
                      <a:pt x="52" y="0"/>
                    </a:cubicBezTo>
                    <a:close/>
                    <a:moveTo>
                      <a:pt x="23" y="108"/>
                    </a:moveTo>
                    <a:cubicBezTo>
                      <a:pt x="16" y="108"/>
                      <a:pt x="11" y="101"/>
                      <a:pt x="11" y="91"/>
                    </a:cubicBezTo>
                    <a:cubicBezTo>
                      <a:pt x="11" y="82"/>
                      <a:pt x="16" y="75"/>
                      <a:pt x="23" y="75"/>
                    </a:cubicBezTo>
                    <a:cubicBezTo>
                      <a:pt x="30" y="75"/>
                      <a:pt x="36" y="82"/>
                      <a:pt x="36" y="91"/>
                    </a:cubicBezTo>
                    <a:cubicBezTo>
                      <a:pt x="36" y="101"/>
                      <a:pt x="30" y="108"/>
                      <a:pt x="23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94770" tIns="97385" rIns="194770" bIns="9738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834"/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A914DAAC-966C-4A15-9DCE-ACFFA540C8CB}"/>
                </a:ext>
              </a:extLst>
            </p:cNvPr>
            <p:cNvGrpSpPr/>
            <p:nvPr/>
          </p:nvGrpSpPr>
          <p:grpSpPr>
            <a:xfrm>
              <a:off x="9598856" y="4142423"/>
              <a:ext cx="1162739" cy="2746664"/>
              <a:chOff x="4847771" y="1494972"/>
              <a:chExt cx="1741716" cy="4114344"/>
            </a:xfrm>
          </p:grpSpPr>
          <p:sp>
            <p:nvSpPr>
              <p:cNvPr id="84" name="Rectangle: Rounded Corners 1">
                <a:extLst>
                  <a:ext uri="{FF2B5EF4-FFF2-40B4-BE49-F238E27FC236}">
                    <a16:creationId xmlns:a16="http://schemas.microsoft.com/office/drawing/2014/main" id="{6DE6B78C-EA0D-4180-B27E-018D3CAD5C25}"/>
                  </a:ext>
                </a:extLst>
              </p:cNvPr>
              <p:cNvSpPr/>
              <p:nvPr/>
            </p:nvSpPr>
            <p:spPr>
              <a:xfrm>
                <a:off x="4847771" y="1494972"/>
                <a:ext cx="1741716" cy="3280227"/>
              </a:xfrm>
              <a:custGeom>
                <a:avLst/>
                <a:gdLst>
                  <a:gd name="connsiteX0" fmla="*/ 0 w 1683658"/>
                  <a:gd name="connsiteY0" fmla="*/ 841829 h 2902857"/>
                  <a:gd name="connsiteX1" fmla="*/ 841829 w 1683658"/>
                  <a:gd name="connsiteY1" fmla="*/ 0 h 2902857"/>
                  <a:gd name="connsiteX2" fmla="*/ 841829 w 1683658"/>
                  <a:gd name="connsiteY2" fmla="*/ 0 h 2902857"/>
                  <a:gd name="connsiteX3" fmla="*/ 1683658 w 1683658"/>
                  <a:gd name="connsiteY3" fmla="*/ 841829 h 2902857"/>
                  <a:gd name="connsiteX4" fmla="*/ 1683658 w 1683658"/>
                  <a:gd name="connsiteY4" fmla="*/ 2061028 h 2902857"/>
                  <a:gd name="connsiteX5" fmla="*/ 841829 w 1683658"/>
                  <a:gd name="connsiteY5" fmla="*/ 2902857 h 2902857"/>
                  <a:gd name="connsiteX6" fmla="*/ 841829 w 1683658"/>
                  <a:gd name="connsiteY6" fmla="*/ 2902857 h 2902857"/>
                  <a:gd name="connsiteX7" fmla="*/ 0 w 1683658"/>
                  <a:gd name="connsiteY7" fmla="*/ 2061028 h 2902857"/>
                  <a:gd name="connsiteX8" fmla="*/ 0 w 1683658"/>
                  <a:gd name="connsiteY8" fmla="*/ 841829 h 2902857"/>
                  <a:gd name="connsiteX0" fmla="*/ 72572 w 1756230"/>
                  <a:gd name="connsiteY0" fmla="*/ 841829 h 2934996"/>
                  <a:gd name="connsiteX1" fmla="*/ 914401 w 1756230"/>
                  <a:gd name="connsiteY1" fmla="*/ 0 h 2934996"/>
                  <a:gd name="connsiteX2" fmla="*/ 914401 w 1756230"/>
                  <a:gd name="connsiteY2" fmla="*/ 0 h 2934996"/>
                  <a:gd name="connsiteX3" fmla="*/ 1756230 w 1756230"/>
                  <a:gd name="connsiteY3" fmla="*/ 841829 h 2934996"/>
                  <a:gd name="connsiteX4" fmla="*/ 1756230 w 1756230"/>
                  <a:gd name="connsiteY4" fmla="*/ 2061028 h 2934996"/>
                  <a:gd name="connsiteX5" fmla="*/ 914401 w 1756230"/>
                  <a:gd name="connsiteY5" fmla="*/ 2902857 h 2934996"/>
                  <a:gd name="connsiteX6" fmla="*/ 914401 w 1756230"/>
                  <a:gd name="connsiteY6" fmla="*/ 2902857 h 2934996"/>
                  <a:gd name="connsiteX7" fmla="*/ 0 w 1756230"/>
                  <a:gd name="connsiteY7" fmla="*/ 2612571 h 2934996"/>
                  <a:gd name="connsiteX8" fmla="*/ 72572 w 1756230"/>
                  <a:gd name="connsiteY8" fmla="*/ 841829 h 2934996"/>
                  <a:gd name="connsiteX0" fmla="*/ 72572 w 1973944"/>
                  <a:gd name="connsiteY0" fmla="*/ 841829 h 2934996"/>
                  <a:gd name="connsiteX1" fmla="*/ 914401 w 1973944"/>
                  <a:gd name="connsiteY1" fmla="*/ 0 h 2934996"/>
                  <a:gd name="connsiteX2" fmla="*/ 914401 w 1973944"/>
                  <a:gd name="connsiteY2" fmla="*/ 0 h 2934996"/>
                  <a:gd name="connsiteX3" fmla="*/ 1756230 w 1973944"/>
                  <a:gd name="connsiteY3" fmla="*/ 841829 h 2934996"/>
                  <a:gd name="connsiteX4" fmla="*/ 1973944 w 1973944"/>
                  <a:gd name="connsiteY4" fmla="*/ 2554514 h 2934996"/>
                  <a:gd name="connsiteX5" fmla="*/ 914401 w 1973944"/>
                  <a:gd name="connsiteY5" fmla="*/ 2902857 h 2934996"/>
                  <a:gd name="connsiteX6" fmla="*/ 914401 w 1973944"/>
                  <a:gd name="connsiteY6" fmla="*/ 2902857 h 2934996"/>
                  <a:gd name="connsiteX7" fmla="*/ 0 w 1973944"/>
                  <a:gd name="connsiteY7" fmla="*/ 2612571 h 2934996"/>
                  <a:gd name="connsiteX8" fmla="*/ 72572 w 1973944"/>
                  <a:gd name="connsiteY8" fmla="*/ 841829 h 293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3944" h="2934996">
                    <a:moveTo>
                      <a:pt x="72572" y="841829"/>
                    </a:moveTo>
                    <a:cubicBezTo>
                      <a:pt x="72572" y="376900"/>
                      <a:pt x="449472" y="0"/>
                      <a:pt x="914401" y="0"/>
                    </a:cubicBezTo>
                    <a:lnTo>
                      <a:pt x="914401" y="0"/>
                    </a:lnTo>
                    <a:cubicBezTo>
                      <a:pt x="1379330" y="0"/>
                      <a:pt x="1756230" y="376900"/>
                      <a:pt x="1756230" y="841829"/>
                    </a:cubicBezTo>
                    <a:lnTo>
                      <a:pt x="1973944" y="2554514"/>
                    </a:lnTo>
                    <a:cubicBezTo>
                      <a:pt x="1973944" y="3019443"/>
                      <a:pt x="1379330" y="2902857"/>
                      <a:pt x="914401" y="2902857"/>
                    </a:cubicBezTo>
                    <a:lnTo>
                      <a:pt x="914401" y="2902857"/>
                    </a:lnTo>
                    <a:cubicBezTo>
                      <a:pt x="449472" y="2902857"/>
                      <a:pt x="0" y="3077500"/>
                      <a:pt x="0" y="2612571"/>
                    </a:cubicBezTo>
                    <a:cubicBezTo>
                      <a:pt x="0" y="2206171"/>
                      <a:pt x="72572" y="1248229"/>
                      <a:pt x="72572" y="8418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EFE1531C-96A0-48B5-9354-3A7373BEDB2C}"/>
                  </a:ext>
                </a:extLst>
              </p:cNvPr>
              <p:cNvSpPr/>
              <p:nvPr/>
            </p:nvSpPr>
            <p:spPr>
              <a:xfrm flipH="1">
                <a:off x="5606079" y="2662916"/>
                <a:ext cx="112550" cy="294640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296F85AC-708A-4325-813F-7251264D480C}"/>
                  </a:ext>
                </a:extLst>
              </p:cNvPr>
              <p:cNvSpPr/>
              <p:nvPr/>
            </p:nvSpPr>
            <p:spPr>
              <a:xfrm rot="1514654" flipH="1">
                <a:off x="5789337" y="2724230"/>
                <a:ext cx="76303" cy="72302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id="{A62A0420-28C2-4001-A25E-D47BA56B4618}"/>
                  </a:ext>
                </a:extLst>
              </p:cNvPr>
              <p:cNvSpPr/>
              <p:nvPr/>
            </p:nvSpPr>
            <p:spPr>
              <a:xfrm rot="1514654" flipH="1">
                <a:off x="5789336" y="3549373"/>
                <a:ext cx="76303" cy="72302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69799F23-6BAB-420D-94BD-7586F62DA7F5}"/>
                  </a:ext>
                </a:extLst>
              </p:cNvPr>
              <p:cNvSpPr/>
              <p:nvPr/>
            </p:nvSpPr>
            <p:spPr>
              <a:xfrm rot="9077050" flipH="1">
                <a:off x="5444407" y="3013557"/>
                <a:ext cx="63815" cy="78617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7A72A8BD-57A8-49ED-9842-79028268DC9F}"/>
                </a:ext>
              </a:extLst>
            </p:cNvPr>
            <p:cNvGrpSpPr/>
            <p:nvPr/>
          </p:nvGrpSpPr>
          <p:grpSpPr>
            <a:xfrm>
              <a:off x="5804435" y="2933643"/>
              <a:ext cx="2341785" cy="3674945"/>
              <a:chOff x="5863778" y="2068286"/>
              <a:chExt cx="3062514" cy="4805981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D8B8B3A4-85F7-435F-ADB8-304D0F365B1A}"/>
                  </a:ext>
                </a:extLst>
              </p:cNvPr>
              <p:cNvSpPr/>
              <p:nvPr/>
            </p:nvSpPr>
            <p:spPr>
              <a:xfrm>
                <a:off x="5863778" y="2561772"/>
                <a:ext cx="3062514" cy="4303486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FCDB33D0-B399-4F96-B7F1-9760E86D0B2F}"/>
                  </a:ext>
                </a:extLst>
              </p:cNvPr>
              <p:cNvSpPr/>
              <p:nvPr/>
            </p:nvSpPr>
            <p:spPr>
              <a:xfrm>
                <a:off x="5863778" y="2068286"/>
                <a:ext cx="3062514" cy="493486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EDD73F8C-3BBD-4644-83F6-60F9DAE9D409}"/>
                  </a:ext>
                </a:extLst>
              </p:cNvPr>
              <p:cNvGrpSpPr/>
              <p:nvPr/>
            </p:nvGrpSpPr>
            <p:grpSpPr>
              <a:xfrm>
                <a:off x="6168570" y="2902854"/>
                <a:ext cx="1059542" cy="526146"/>
                <a:chOff x="6096000" y="2902854"/>
                <a:chExt cx="1059542" cy="526146"/>
              </a:xfrm>
            </p:grpSpPr>
            <p:sp>
              <p:nvSpPr>
                <p:cNvPr id="115" name="Rectangle 114">
                  <a:extLst>
                    <a:ext uri="{FF2B5EF4-FFF2-40B4-BE49-F238E27FC236}">
                      <a16:creationId xmlns:a16="http://schemas.microsoft.com/office/drawing/2014/main" id="{00700DA6-9F24-4E27-8AC4-70C9A8F6FAFA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16" name="Right Triangle 115">
                  <a:extLst>
                    <a:ext uri="{FF2B5EF4-FFF2-40B4-BE49-F238E27FC236}">
                      <a16:creationId xmlns:a16="http://schemas.microsoft.com/office/drawing/2014/main" id="{5AEE3B98-703E-4751-8DB0-E4E322B9EBA2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tTriangl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B4C1D925-04B7-4F6D-A2BB-7D7385453D8E}"/>
                  </a:ext>
                </a:extLst>
              </p:cNvPr>
              <p:cNvGrpSpPr/>
              <p:nvPr/>
            </p:nvGrpSpPr>
            <p:grpSpPr>
              <a:xfrm>
                <a:off x="7460334" y="2928257"/>
                <a:ext cx="1059542" cy="526146"/>
                <a:chOff x="6096000" y="2902854"/>
                <a:chExt cx="1059542" cy="526146"/>
              </a:xfrm>
            </p:grpSpPr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3158EC55-FCDA-45C6-B7D4-D3B90DE7D70E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14" name="Right Triangle 113">
                  <a:extLst>
                    <a:ext uri="{FF2B5EF4-FFF2-40B4-BE49-F238E27FC236}">
                      <a16:creationId xmlns:a16="http://schemas.microsoft.com/office/drawing/2014/main" id="{EF38C7A3-BF5D-4FBB-9719-8A4F3D712FA0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tTriangl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315843D6-B4F8-4B6F-B521-277AA61A82D6}"/>
                  </a:ext>
                </a:extLst>
              </p:cNvPr>
              <p:cNvGrpSpPr/>
              <p:nvPr/>
            </p:nvGrpSpPr>
            <p:grpSpPr>
              <a:xfrm>
                <a:off x="6168570" y="3649091"/>
                <a:ext cx="1059542" cy="526146"/>
                <a:chOff x="6096000" y="2902854"/>
                <a:chExt cx="1059542" cy="526146"/>
              </a:xfrm>
            </p:grpSpPr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68B47265-1FEF-47C9-A07F-D3D237C4C435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12" name="Right Triangle 111">
                  <a:extLst>
                    <a:ext uri="{FF2B5EF4-FFF2-40B4-BE49-F238E27FC236}">
                      <a16:creationId xmlns:a16="http://schemas.microsoft.com/office/drawing/2014/main" id="{25F416F4-C515-4B64-912E-322E5688AFCB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tTriangl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B5EDE993-EC45-4613-8CB4-A689492F92CB}"/>
                  </a:ext>
                </a:extLst>
              </p:cNvPr>
              <p:cNvGrpSpPr/>
              <p:nvPr/>
            </p:nvGrpSpPr>
            <p:grpSpPr>
              <a:xfrm>
                <a:off x="7460334" y="3674494"/>
                <a:ext cx="1059542" cy="526146"/>
                <a:chOff x="6096000" y="2902854"/>
                <a:chExt cx="1059542" cy="526146"/>
              </a:xfrm>
            </p:grpSpPr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E199861B-3A10-44EC-A23C-6DA43ADA21AD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10" name="Right Triangle 109">
                  <a:extLst>
                    <a:ext uri="{FF2B5EF4-FFF2-40B4-BE49-F238E27FC236}">
                      <a16:creationId xmlns:a16="http://schemas.microsoft.com/office/drawing/2014/main" id="{2716D784-2473-420B-841D-97071E298A25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tTriangl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494664E0-79E4-48D7-AD91-36133E3EE23A}"/>
                  </a:ext>
                </a:extLst>
              </p:cNvPr>
              <p:cNvGrpSpPr/>
              <p:nvPr/>
            </p:nvGrpSpPr>
            <p:grpSpPr>
              <a:xfrm>
                <a:off x="6168570" y="4395328"/>
                <a:ext cx="1059542" cy="526146"/>
                <a:chOff x="6096000" y="2902854"/>
                <a:chExt cx="1059542" cy="52614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345C2F39-C8A0-4911-AC2D-E6A852D6D040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08" name="Right Triangle 107">
                  <a:extLst>
                    <a:ext uri="{FF2B5EF4-FFF2-40B4-BE49-F238E27FC236}">
                      <a16:creationId xmlns:a16="http://schemas.microsoft.com/office/drawing/2014/main" id="{5AAB6C06-5BE5-4911-8CB8-30DE00F68839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tTriangl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35379C16-60B5-412F-897E-D82AB5A90689}"/>
                  </a:ext>
                </a:extLst>
              </p:cNvPr>
              <p:cNvGrpSpPr/>
              <p:nvPr/>
            </p:nvGrpSpPr>
            <p:grpSpPr>
              <a:xfrm>
                <a:off x="7460334" y="4420731"/>
                <a:ext cx="1059542" cy="526146"/>
                <a:chOff x="6096000" y="2902854"/>
                <a:chExt cx="1059542" cy="526146"/>
              </a:xfrm>
            </p:grpSpPr>
            <p:sp>
              <p:nvSpPr>
                <p:cNvPr id="105" name="Rectangle 104">
                  <a:extLst>
                    <a:ext uri="{FF2B5EF4-FFF2-40B4-BE49-F238E27FC236}">
                      <a16:creationId xmlns:a16="http://schemas.microsoft.com/office/drawing/2014/main" id="{8879486C-5C07-45B9-8FEE-3C5D16CB9701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06" name="Right Triangle 105">
                  <a:extLst>
                    <a:ext uri="{FF2B5EF4-FFF2-40B4-BE49-F238E27FC236}">
                      <a16:creationId xmlns:a16="http://schemas.microsoft.com/office/drawing/2014/main" id="{806C9F8D-E030-4525-8501-1238E14F6838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tTriangl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6C2BC12C-88F7-47EE-9AD9-B4DE5952D57B}"/>
                  </a:ext>
                </a:extLst>
              </p:cNvPr>
              <p:cNvGrpSpPr/>
              <p:nvPr/>
            </p:nvGrpSpPr>
            <p:grpSpPr>
              <a:xfrm>
                <a:off x="6168570" y="5141565"/>
                <a:ext cx="1059542" cy="526146"/>
                <a:chOff x="6096000" y="2902854"/>
                <a:chExt cx="1059542" cy="526146"/>
              </a:xfrm>
            </p:grpSpPr>
            <p:sp>
              <p:nvSpPr>
                <p:cNvPr id="103" name="Rectangle 102">
                  <a:extLst>
                    <a:ext uri="{FF2B5EF4-FFF2-40B4-BE49-F238E27FC236}">
                      <a16:creationId xmlns:a16="http://schemas.microsoft.com/office/drawing/2014/main" id="{7DEAD23A-7C9E-42B9-B7E8-F06F916CFCB7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04" name="Right Triangle 103">
                  <a:extLst>
                    <a:ext uri="{FF2B5EF4-FFF2-40B4-BE49-F238E27FC236}">
                      <a16:creationId xmlns:a16="http://schemas.microsoft.com/office/drawing/2014/main" id="{9E219E65-6CE5-44AA-AE4A-EE47F30F892B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tTriangl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30894F2A-F28B-4AD3-AF77-F7B0D9326EBE}"/>
                  </a:ext>
                </a:extLst>
              </p:cNvPr>
              <p:cNvGrpSpPr/>
              <p:nvPr/>
            </p:nvGrpSpPr>
            <p:grpSpPr>
              <a:xfrm>
                <a:off x="7460334" y="5166968"/>
                <a:ext cx="1059542" cy="526146"/>
                <a:chOff x="6096000" y="2902854"/>
                <a:chExt cx="1059542" cy="526146"/>
              </a:xfrm>
            </p:grpSpPr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BF494EBE-DF16-4DC4-A1C4-CC88737179AA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02" name="Right Triangle 101">
                  <a:extLst>
                    <a:ext uri="{FF2B5EF4-FFF2-40B4-BE49-F238E27FC236}">
                      <a16:creationId xmlns:a16="http://schemas.microsoft.com/office/drawing/2014/main" id="{EC0D6E9C-06CA-484F-8A7F-A0A0846F2B7A}"/>
                    </a:ext>
                  </a:extLst>
                </p:cNvPr>
                <p:cNvSpPr/>
                <p:nvPr/>
              </p:nvSpPr>
              <p:spPr>
                <a:xfrm>
                  <a:off x="6096000" y="2902854"/>
                  <a:ext cx="1059542" cy="526146"/>
                </a:xfrm>
                <a:prstGeom prst="rtTriangl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4FDF5434-B0DD-4262-B2E0-2585B423992D}"/>
                  </a:ext>
                </a:extLst>
              </p:cNvPr>
              <p:cNvSpPr/>
              <p:nvPr/>
            </p:nvSpPr>
            <p:spPr>
              <a:xfrm>
                <a:off x="6964755" y="5913205"/>
                <a:ext cx="759900" cy="961062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231EE197-AB99-486B-BDE1-7E99F5CCA8F3}"/>
                </a:ext>
              </a:extLst>
            </p:cNvPr>
            <p:cNvGrpSpPr/>
            <p:nvPr/>
          </p:nvGrpSpPr>
          <p:grpSpPr>
            <a:xfrm>
              <a:off x="10517493" y="4694375"/>
              <a:ext cx="1413093" cy="2228137"/>
              <a:chOff x="1218868" y="3992058"/>
              <a:chExt cx="1820891" cy="2871144"/>
            </a:xfrm>
          </p:grpSpPr>
          <p:sp>
            <p:nvSpPr>
              <p:cNvPr id="118" name="Oval 117">
                <a:extLst>
                  <a:ext uri="{FF2B5EF4-FFF2-40B4-BE49-F238E27FC236}">
                    <a16:creationId xmlns:a16="http://schemas.microsoft.com/office/drawing/2014/main" id="{7C77AA54-C8C1-499F-AE02-D739011B2102}"/>
                  </a:ext>
                </a:extLst>
              </p:cNvPr>
              <p:cNvSpPr/>
              <p:nvPr/>
            </p:nvSpPr>
            <p:spPr>
              <a:xfrm>
                <a:off x="1218868" y="3992058"/>
                <a:ext cx="1820891" cy="1820891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9" name="Rectangle: Rounded Corners 118">
                <a:extLst>
                  <a:ext uri="{FF2B5EF4-FFF2-40B4-BE49-F238E27FC236}">
                    <a16:creationId xmlns:a16="http://schemas.microsoft.com/office/drawing/2014/main" id="{31710D1B-489F-450F-AF78-4625A6FA671F}"/>
                  </a:ext>
                </a:extLst>
              </p:cNvPr>
              <p:cNvSpPr/>
              <p:nvPr/>
            </p:nvSpPr>
            <p:spPr>
              <a:xfrm flipH="1">
                <a:off x="2100526" y="4895883"/>
                <a:ext cx="89732" cy="1967319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20" name="Rectangle: Rounded Corners 119">
                <a:extLst>
                  <a:ext uri="{FF2B5EF4-FFF2-40B4-BE49-F238E27FC236}">
                    <a16:creationId xmlns:a16="http://schemas.microsoft.com/office/drawing/2014/main" id="{84E2C265-6FD9-465B-87B4-AB514480AF5A}"/>
                  </a:ext>
                </a:extLst>
              </p:cNvPr>
              <p:cNvSpPr/>
              <p:nvPr/>
            </p:nvSpPr>
            <p:spPr>
              <a:xfrm rot="1514654" flipH="1">
                <a:off x="2246630" y="5220880"/>
                <a:ext cx="60834" cy="576443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21" name="Rectangle: Rounded Corners 120">
                <a:extLst>
                  <a:ext uri="{FF2B5EF4-FFF2-40B4-BE49-F238E27FC236}">
                    <a16:creationId xmlns:a16="http://schemas.microsoft.com/office/drawing/2014/main" id="{7A978DFD-22B1-4A6B-9D7F-82B7FDDD373D}"/>
                  </a:ext>
                </a:extLst>
              </p:cNvPr>
              <p:cNvSpPr/>
              <p:nvPr/>
            </p:nvSpPr>
            <p:spPr>
              <a:xfrm rot="9778610" flipH="1">
                <a:off x="2014932" y="5834098"/>
                <a:ext cx="60834" cy="576443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CC336D67-5BF3-4E1F-A270-66DE5C80BAEF}"/>
                </a:ext>
              </a:extLst>
            </p:cNvPr>
            <p:cNvGrpSpPr/>
            <p:nvPr/>
          </p:nvGrpSpPr>
          <p:grpSpPr>
            <a:xfrm>
              <a:off x="5365247" y="4615473"/>
              <a:ext cx="959322" cy="2266145"/>
              <a:chOff x="4847771" y="1494972"/>
              <a:chExt cx="1741716" cy="4114344"/>
            </a:xfrm>
          </p:grpSpPr>
          <p:sp>
            <p:nvSpPr>
              <p:cNvPr id="123" name="Rectangle: Rounded Corners 1">
                <a:extLst>
                  <a:ext uri="{FF2B5EF4-FFF2-40B4-BE49-F238E27FC236}">
                    <a16:creationId xmlns:a16="http://schemas.microsoft.com/office/drawing/2014/main" id="{4314E67C-3221-420F-95C8-1EF63A2BB230}"/>
                  </a:ext>
                </a:extLst>
              </p:cNvPr>
              <p:cNvSpPr/>
              <p:nvPr/>
            </p:nvSpPr>
            <p:spPr>
              <a:xfrm>
                <a:off x="4847771" y="1494972"/>
                <a:ext cx="1741716" cy="3280227"/>
              </a:xfrm>
              <a:custGeom>
                <a:avLst/>
                <a:gdLst>
                  <a:gd name="connsiteX0" fmla="*/ 0 w 1683658"/>
                  <a:gd name="connsiteY0" fmla="*/ 841829 h 2902857"/>
                  <a:gd name="connsiteX1" fmla="*/ 841829 w 1683658"/>
                  <a:gd name="connsiteY1" fmla="*/ 0 h 2902857"/>
                  <a:gd name="connsiteX2" fmla="*/ 841829 w 1683658"/>
                  <a:gd name="connsiteY2" fmla="*/ 0 h 2902857"/>
                  <a:gd name="connsiteX3" fmla="*/ 1683658 w 1683658"/>
                  <a:gd name="connsiteY3" fmla="*/ 841829 h 2902857"/>
                  <a:gd name="connsiteX4" fmla="*/ 1683658 w 1683658"/>
                  <a:gd name="connsiteY4" fmla="*/ 2061028 h 2902857"/>
                  <a:gd name="connsiteX5" fmla="*/ 841829 w 1683658"/>
                  <a:gd name="connsiteY5" fmla="*/ 2902857 h 2902857"/>
                  <a:gd name="connsiteX6" fmla="*/ 841829 w 1683658"/>
                  <a:gd name="connsiteY6" fmla="*/ 2902857 h 2902857"/>
                  <a:gd name="connsiteX7" fmla="*/ 0 w 1683658"/>
                  <a:gd name="connsiteY7" fmla="*/ 2061028 h 2902857"/>
                  <a:gd name="connsiteX8" fmla="*/ 0 w 1683658"/>
                  <a:gd name="connsiteY8" fmla="*/ 841829 h 2902857"/>
                  <a:gd name="connsiteX0" fmla="*/ 72572 w 1756230"/>
                  <a:gd name="connsiteY0" fmla="*/ 841829 h 2934996"/>
                  <a:gd name="connsiteX1" fmla="*/ 914401 w 1756230"/>
                  <a:gd name="connsiteY1" fmla="*/ 0 h 2934996"/>
                  <a:gd name="connsiteX2" fmla="*/ 914401 w 1756230"/>
                  <a:gd name="connsiteY2" fmla="*/ 0 h 2934996"/>
                  <a:gd name="connsiteX3" fmla="*/ 1756230 w 1756230"/>
                  <a:gd name="connsiteY3" fmla="*/ 841829 h 2934996"/>
                  <a:gd name="connsiteX4" fmla="*/ 1756230 w 1756230"/>
                  <a:gd name="connsiteY4" fmla="*/ 2061028 h 2934996"/>
                  <a:gd name="connsiteX5" fmla="*/ 914401 w 1756230"/>
                  <a:gd name="connsiteY5" fmla="*/ 2902857 h 2934996"/>
                  <a:gd name="connsiteX6" fmla="*/ 914401 w 1756230"/>
                  <a:gd name="connsiteY6" fmla="*/ 2902857 h 2934996"/>
                  <a:gd name="connsiteX7" fmla="*/ 0 w 1756230"/>
                  <a:gd name="connsiteY7" fmla="*/ 2612571 h 2934996"/>
                  <a:gd name="connsiteX8" fmla="*/ 72572 w 1756230"/>
                  <a:gd name="connsiteY8" fmla="*/ 841829 h 2934996"/>
                  <a:gd name="connsiteX0" fmla="*/ 72572 w 1973944"/>
                  <a:gd name="connsiteY0" fmla="*/ 841829 h 2934996"/>
                  <a:gd name="connsiteX1" fmla="*/ 914401 w 1973944"/>
                  <a:gd name="connsiteY1" fmla="*/ 0 h 2934996"/>
                  <a:gd name="connsiteX2" fmla="*/ 914401 w 1973944"/>
                  <a:gd name="connsiteY2" fmla="*/ 0 h 2934996"/>
                  <a:gd name="connsiteX3" fmla="*/ 1756230 w 1973944"/>
                  <a:gd name="connsiteY3" fmla="*/ 841829 h 2934996"/>
                  <a:gd name="connsiteX4" fmla="*/ 1973944 w 1973944"/>
                  <a:gd name="connsiteY4" fmla="*/ 2554514 h 2934996"/>
                  <a:gd name="connsiteX5" fmla="*/ 914401 w 1973944"/>
                  <a:gd name="connsiteY5" fmla="*/ 2902857 h 2934996"/>
                  <a:gd name="connsiteX6" fmla="*/ 914401 w 1973944"/>
                  <a:gd name="connsiteY6" fmla="*/ 2902857 h 2934996"/>
                  <a:gd name="connsiteX7" fmla="*/ 0 w 1973944"/>
                  <a:gd name="connsiteY7" fmla="*/ 2612571 h 2934996"/>
                  <a:gd name="connsiteX8" fmla="*/ 72572 w 1973944"/>
                  <a:gd name="connsiteY8" fmla="*/ 841829 h 293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3944" h="2934996">
                    <a:moveTo>
                      <a:pt x="72572" y="841829"/>
                    </a:moveTo>
                    <a:cubicBezTo>
                      <a:pt x="72572" y="376900"/>
                      <a:pt x="449472" y="0"/>
                      <a:pt x="914401" y="0"/>
                    </a:cubicBezTo>
                    <a:lnTo>
                      <a:pt x="914401" y="0"/>
                    </a:lnTo>
                    <a:cubicBezTo>
                      <a:pt x="1379330" y="0"/>
                      <a:pt x="1756230" y="376900"/>
                      <a:pt x="1756230" y="841829"/>
                    </a:cubicBezTo>
                    <a:lnTo>
                      <a:pt x="1973944" y="2554514"/>
                    </a:lnTo>
                    <a:cubicBezTo>
                      <a:pt x="1973944" y="3019443"/>
                      <a:pt x="1379330" y="2902857"/>
                      <a:pt x="914401" y="2902857"/>
                    </a:cubicBezTo>
                    <a:lnTo>
                      <a:pt x="914401" y="2902857"/>
                    </a:lnTo>
                    <a:cubicBezTo>
                      <a:pt x="449472" y="2902857"/>
                      <a:pt x="0" y="3077500"/>
                      <a:pt x="0" y="2612571"/>
                    </a:cubicBezTo>
                    <a:cubicBezTo>
                      <a:pt x="0" y="2206171"/>
                      <a:pt x="72572" y="1248229"/>
                      <a:pt x="72572" y="84182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24" name="Rectangle: Rounded Corners 123">
                <a:extLst>
                  <a:ext uri="{FF2B5EF4-FFF2-40B4-BE49-F238E27FC236}">
                    <a16:creationId xmlns:a16="http://schemas.microsoft.com/office/drawing/2014/main" id="{5C7BD329-3928-40C4-B069-F32117918607}"/>
                  </a:ext>
                </a:extLst>
              </p:cNvPr>
              <p:cNvSpPr/>
              <p:nvPr/>
            </p:nvSpPr>
            <p:spPr>
              <a:xfrm flipH="1">
                <a:off x="5606079" y="2662916"/>
                <a:ext cx="112550" cy="294640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25" name="Rectangle: Rounded Corners 124">
                <a:extLst>
                  <a:ext uri="{FF2B5EF4-FFF2-40B4-BE49-F238E27FC236}">
                    <a16:creationId xmlns:a16="http://schemas.microsoft.com/office/drawing/2014/main" id="{4826E2EB-4B26-42B3-9270-8E9F456E74C5}"/>
                  </a:ext>
                </a:extLst>
              </p:cNvPr>
              <p:cNvSpPr/>
              <p:nvPr/>
            </p:nvSpPr>
            <p:spPr>
              <a:xfrm rot="1514654" flipH="1">
                <a:off x="5789337" y="2724230"/>
                <a:ext cx="76303" cy="72302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26" name="Rectangle: Rounded Corners 125">
                <a:extLst>
                  <a:ext uri="{FF2B5EF4-FFF2-40B4-BE49-F238E27FC236}">
                    <a16:creationId xmlns:a16="http://schemas.microsoft.com/office/drawing/2014/main" id="{F4695C57-E2AA-434D-92FE-AD6DA008292D}"/>
                  </a:ext>
                </a:extLst>
              </p:cNvPr>
              <p:cNvSpPr/>
              <p:nvPr/>
            </p:nvSpPr>
            <p:spPr>
              <a:xfrm rot="1514654" flipH="1">
                <a:off x="5789336" y="3549373"/>
                <a:ext cx="76303" cy="72302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27" name="Rectangle: Rounded Corners 126">
                <a:extLst>
                  <a:ext uri="{FF2B5EF4-FFF2-40B4-BE49-F238E27FC236}">
                    <a16:creationId xmlns:a16="http://schemas.microsoft.com/office/drawing/2014/main" id="{0060F75D-D395-4DAD-8253-52D7D03ED3C6}"/>
                  </a:ext>
                </a:extLst>
              </p:cNvPr>
              <p:cNvSpPr/>
              <p:nvPr/>
            </p:nvSpPr>
            <p:spPr>
              <a:xfrm rot="9077050" flipH="1">
                <a:off x="5444407" y="3013557"/>
                <a:ext cx="63815" cy="78617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129" name="TextBox 128">
            <a:extLst>
              <a:ext uri="{FF2B5EF4-FFF2-40B4-BE49-F238E27FC236}">
                <a16:creationId xmlns:a16="http://schemas.microsoft.com/office/drawing/2014/main" id="{DC92E7E7-C907-4483-8B93-F783B9DDDDED}"/>
              </a:ext>
            </a:extLst>
          </p:cNvPr>
          <p:cNvSpPr txBox="1"/>
          <p:nvPr/>
        </p:nvSpPr>
        <p:spPr>
          <a:xfrm>
            <a:off x="3512695" y="1087588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71A9562-7478-B100-A3CE-971630B38830}"/>
              </a:ext>
            </a:extLst>
          </p:cNvPr>
          <p:cNvSpPr/>
          <p:nvPr/>
        </p:nvSpPr>
        <p:spPr>
          <a:xfrm>
            <a:off x="6969791" y="2418093"/>
            <a:ext cx="2180700" cy="1398177"/>
          </a:xfrm>
          <a:prstGeom prst="roundRect">
            <a:avLst>
              <a:gd name="adj" fmla="val 12781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" name="Oval 13">
            <a:extLst>
              <a:ext uri="{FF2B5EF4-FFF2-40B4-BE49-F238E27FC236}">
                <a16:creationId xmlns:a16="http://schemas.microsoft.com/office/drawing/2014/main" id="{AA8B99EF-AFB0-2456-B46F-22B00C14B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5325" y="2575027"/>
            <a:ext cx="499884" cy="49835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69C83D-CDD5-6324-C829-F204DA4DB26E}"/>
              </a:ext>
            </a:extLst>
          </p:cNvPr>
          <p:cNvSpPr txBox="1"/>
          <p:nvPr/>
        </p:nvSpPr>
        <p:spPr>
          <a:xfrm>
            <a:off x="7753802" y="2672309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D4C8E2-0C35-DE83-B147-F2698C2A677E}"/>
              </a:ext>
            </a:extLst>
          </p:cNvPr>
          <p:cNvSpPr txBox="1"/>
          <p:nvPr/>
        </p:nvSpPr>
        <p:spPr>
          <a:xfrm>
            <a:off x="7153380" y="3173286"/>
            <a:ext cx="1918878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C2B2967-D260-093A-F0EC-290D83008861}"/>
              </a:ext>
            </a:extLst>
          </p:cNvPr>
          <p:cNvSpPr/>
          <p:nvPr/>
        </p:nvSpPr>
        <p:spPr>
          <a:xfrm>
            <a:off x="9453882" y="2418093"/>
            <a:ext cx="2180700" cy="1398177"/>
          </a:xfrm>
          <a:prstGeom prst="roundRect">
            <a:avLst>
              <a:gd name="adj" fmla="val 12140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1DDB89B-FD9C-B483-6081-AB7D8CA6B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79416" y="2575027"/>
            <a:ext cx="499884" cy="49835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3585DC-D4DE-F56B-A07F-5D0E30E508B1}"/>
              </a:ext>
            </a:extLst>
          </p:cNvPr>
          <p:cNvSpPr txBox="1"/>
          <p:nvPr/>
        </p:nvSpPr>
        <p:spPr>
          <a:xfrm>
            <a:off x="10237893" y="2672309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7759C6-80A9-D8D2-764F-5419FC8317F2}"/>
              </a:ext>
            </a:extLst>
          </p:cNvPr>
          <p:cNvSpPr txBox="1"/>
          <p:nvPr/>
        </p:nvSpPr>
        <p:spPr>
          <a:xfrm>
            <a:off x="9637470" y="3173286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11" name="任意形状 1008">
            <a:extLst>
              <a:ext uri="{FF2B5EF4-FFF2-40B4-BE49-F238E27FC236}">
                <a16:creationId xmlns:a16="http://schemas.microsoft.com/office/drawing/2014/main" id="{6B2AA5F5-7434-9D5A-DAB2-FA1761AB8B27}"/>
              </a:ext>
            </a:extLst>
          </p:cNvPr>
          <p:cNvSpPr/>
          <p:nvPr/>
        </p:nvSpPr>
        <p:spPr>
          <a:xfrm>
            <a:off x="7328642" y="2719241"/>
            <a:ext cx="233250" cy="209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" y="0"/>
                </a:move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200"/>
                </a:lnTo>
                <a:cubicBezTo>
                  <a:pt x="0" y="537"/>
                  <a:pt x="483" y="0"/>
                  <a:pt x="1080" y="0"/>
                </a:cubicBezTo>
                <a:close/>
                <a:moveTo>
                  <a:pt x="2160" y="2400"/>
                </a:moveTo>
                <a:lnTo>
                  <a:pt x="2160" y="19200"/>
                </a:lnTo>
                <a:lnTo>
                  <a:pt x="19440" y="19200"/>
                </a:lnTo>
                <a:lnTo>
                  <a:pt x="19440" y="2400"/>
                </a:lnTo>
                <a:lnTo>
                  <a:pt x="2160" y="2400"/>
                </a:lnTo>
                <a:close/>
                <a:moveTo>
                  <a:pt x="16092" y="12000"/>
                </a:moveTo>
                <a:cubicBezTo>
                  <a:pt x="15487" y="15246"/>
                  <a:pt x="12628" y="17333"/>
                  <a:pt x="9706" y="16660"/>
                </a:cubicBezTo>
                <a:cubicBezTo>
                  <a:pt x="7204" y="16084"/>
                  <a:pt x="5407" y="13639"/>
                  <a:pt x="5400" y="10800"/>
                </a:cubicBezTo>
                <a:cubicBezTo>
                  <a:pt x="5400" y="7949"/>
                  <a:pt x="7206" y="5491"/>
                  <a:pt x="9720" y="4920"/>
                </a:cubicBezTo>
                <a:lnTo>
                  <a:pt x="9720" y="12000"/>
                </a:lnTo>
                <a:lnTo>
                  <a:pt x="16092" y="12000"/>
                </a:lnTo>
                <a:close/>
                <a:moveTo>
                  <a:pt x="16092" y="9600"/>
                </a:moveTo>
                <a:lnTo>
                  <a:pt x="11880" y="9600"/>
                </a:lnTo>
                <a:lnTo>
                  <a:pt x="11880" y="4920"/>
                </a:lnTo>
                <a:cubicBezTo>
                  <a:pt x="14001" y="5402"/>
                  <a:pt x="15658" y="7244"/>
                  <a:pt x="16092" y="96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12" name="任意形状 1002">
            <a:extLst>
              <a:ext uri="{FF2B5EF4-FFF2-40B4-BE49-F238E27FC236}">
                <a16:creationId xmlns:a16="http://schemas.microsoft.com/office/drawing/2014/main" id="{DC2FC5C9-1FD8-7339-96AF-A53BA368AE42}"/>
              </a:ext>
            </a:extLst>
          </p:cNvPr>
          <p:cNvSpPr/>
          <p:nvPr/>
        </p:nvSpPr>
        <p:spPr>
          <a:xfrm>
            <a:off x="9803986" y="2698831"/>
            <a:ext cx="250744" cy="250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42" y="43"/>
                </a:moveTo>
                <a:cubicBezTo>
                  <a:pt x="9373" y="14"/>
                  <a:pt x="9708" y="0"/>
                  <a:pt x="10046" y="0"/>
                </a:cubicBezTo>
                <a:cubicBezTo>
                  <a:pt x="16427" y="0"/>
                  <a:pt x="21600" y="5173"/>
                  <a:pt x="21600" y="11554"/>
                </a:cubicBezTo>
                <a:cubicBezTo>
                  <a:pt x="21600" y="11892"/>
                  <a:pt x="21586" y="12227"/>
                  <a:pt x="21557" y="12558"/>
                </a:cubicBezTo>
                <a:lnTo>
                  <a:pt x="20044" y="12558"/>
                </a:lnTo>
                <a:cubicBezTo>
                  <a:pt x="19539" y="17635"/>
                  <a:pt x="15256" y="21600"/>
                  <a:pt x="10046" y="21600"/>
                </a:cubicBezTo>
                <a:cubicBezTo>
                  <a:pt x="4498" y="21600"/>
                  <a:pt x="0" y="17102"/>
                  <a:pt x="0" y="11554"/>
                </a:cubicBezTo>
                <a:cubicBezTo>
                  <a:pt x="0" y="6344"/>
                  <a:pt x="3965" y="2061"/>
                  <a:pt x="9042" y="1557"/>
                </a:cubicBezTo>
                <a:lnTo>
                  <a:pt x="9042" y="42"/>
                </a:lnTo>
                <a:close/>
                <a:moveTo>
                  <a:pt x="9042" y="12558"/>
                </a:moveTo>
                <a:lnTo>
                  <a:pt x="9042" y="3579"/>
                </a:lnTo>
                <a:cubicBezTo>
                  <a:pt x="4638" y="4139"/>
                  <a:pt x="1522" y="8163"/>
                  <a:pt x="2082" y="12567"/>
                </a:cubicBezTo>
                <a:cubicBezTo>
                  <a:pt x="2593" y="16578"/>
                  <a:pt x="6003" y="19586"/>
                  <a:pt x="10046" y="19591"/>
                </a:cubicBezTo>
                <a:cubicBezTo>
                  <a:pt x="14097" y="19591"/>
                  <a:pt x="17515" y="16577"/>
                  <a:pt x="18021" y="12558"/>
                </a:cubicBezTo>
                <a:lnTo>
                  <a:pt x="9042" y="12558"/>
                </a:lnTo>
                <a:close/>
                <a:moveTo>
                  <a:pt x="19538" y="10549"/>
                </a:moveTo>
                <a:cubicBezTo>
                  <a:pt x="19064" y="6073"/>
                  <a:pt x="15527" y="2536"/>
                  <a:pt x="11051" y="2062"/>
                </a:cubicBezTo>
                <a:lnTo>
                  <a:pt x="11051" y="10549"/>
                </a:lnTo>
                <a:lnTo>
                  <a:pt x="19538" y="10549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91C558-2C72-6E9F-B6F0-31BB988D1C13}"/>
              </a:ext>
            </a:extLst>
          </p:cNvPr>
          <p:cNvSpPr txBox="1"/>
          <p:nvPr/>
        </p:nvSpPr>
        <p:spPr>
          <a:xfrm>
            <a:off x="6969791" y="4169421"/>
            <a:ext cx="4165252" cy="892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</a:t>
            </a:r>
          </a:p>
        </p:txBody>
      </p:sp>
    </p:spTree>
    <p:extLst>
      <p:ext uri="{BB962C8B-B14F-4D97-AF65-F5344CB8AC3E}">
        <p14:creationId xmlns:p14="http://schemas.microsoft.com/office/powerpoint/2010/main" val="32791933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Box 144">
            <a:extLst>
              <a:ext uri="{FF2B5EF4-FFF2-40B4-BE49-F238E27FC236}">
                <a16:creationId xmlns:a16="http://schemas.microsoft.com/office/drawing/2014/main" id="{F94F26DD-4AB9-431E-BD10-E5EFC534811C}"/>
              </a:ext>
            </a:extLst>
          </p:cNvPr>
          <p:cNvSpPr txBox="1"/>
          <p:nvPr/>
        </p:nvSpPr>
        <p:spPr>
          <a:xfrm>
            <a:off x="3512695" y="933040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9C7D3CE-F7D1-486C-AC22-EE65855F976F}"/>
              </a:ext>
            </a:extLst>
          </p:cNvPr>
          <p:cNvGrpSpPr/>
          <p:nvPr/>
        </p:nvGrpSpPr>
        <p:grpSpPr>
          <a:xfrm>
            <a:off x="1143226" y="1679662"/>
            <a:ext cx="3762728" cy="4245298"/>
            <a:chOff x="754862" y="1222462"/>
            <a:chExt cx="3762728" cy="4245298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4339AF4B-1174-4530-9D88-B1BB2EC146B8}"/>
                </a:ext>
              </a:extLst>
            </p:cNvPr>
            <p:cNvGrpSpPr/>
            <p:nvPr/>
          </p:nvGrpSpPr>
          <p:grpSpPr>
            <a:xfrm>
              <a:off x="2299855" y="2258290"/>
              <a:ext cx="2217735" cy="3088987"/>
              <a:chOff x="3768435" y="1808018"/>
              <a:chExt cx="2327565" cy="3241964"/>
            </a:xfrm>
          </p:grpSpPr>
          <p:sp>
            <p:nvSpPr>
              <p:cNvPr id="132" name="Trapezoid 131">
                <a:extLst>
                  <a:ext uri="{FF2B5EF4-FFF2-40B4-BE49-F238E27FC236}">
                    <a16:creationId xmlns:a16="http://schemas.microsoft.com/office/drawing/2014/main" id="{8A1B7DA6-D516-441A-88F4-4AB936BC33F4}"/>
                  </a:ext>
                </a:extLst>
              </p:cNvPr>
              <p:cNvSpPr/>
              <p:nvPr/>
            </p:nvSpPr>
            <p:spPr>
              <a:xfrm rot="10800000">
                <a:off x="3906982" y="2812468"/>
                <a:ext cx="2078182" cy="2088573"/>
              </a:xfrm>
              <a:prstGeom prst="trapezoid">
                <a:avLst>
                  <a:gd name="adj" fmla="val 19503"/>
                </a:avLst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3" name="Trapezoid 132">
                <a:extLst>
                  <a:ext uri="{FF2B5EF4-FFF2-40B4-BE49-F238E27FC236}">
                    <a16:creationId xmlns:a16="http://schemas.microsoft.com/office/drawing/2014/main" id="{FC40F61B-E444-48B9-9708-296EC550EA9E}"/>
                  </a:ext>
                </a:extLst>
              </p:cNvPr>
              <p:cNvSpPr/>
              <p:nvPr/>
            </p:nvSpPr>
            <p:spPr>
              <a:xfrm rot="10800000">
                <a:off x="3768436" y="2105891"/>
                <a:ext cx="2327564" cy="2673927"/>
              </a:xfrm>
              <a:prstGeom prst="trapezoid">
                <a:avLst>
                  <a:gd name="adj" fmla="val 20833"/>
                </a:avLst>
              </a:pr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14CC007E-8044-4DBC-82A7-44ADBF15C409}"/>
                  </a:ext>
                </a:extLst>
              </p:cNvPr>
              <p:cNvSpPr/>
              <p:nvPr/>
            </p:nvSpPr>
            <p:spPr>
              <a:xfrm>
                <a:off x="4239490" y="4454236"/>
                <a:ext cx="1392382" cy="595746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90E232BC-A979-41F4-9C79-049339CBE458}"/>
                  </a:ext>
                </a:extLst>
              </p:cNvPr>
              <p:cNvSpPr/>
              <p:nvPr/>
            </p:nvSpPr>
            <p:spPr>
              <a:xfrm>
                <a:off x="3768435" y="1808018"/>
                <a:ext cx="2327565" cy="59574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82A504F1-76B0-42A2-85EC-DA70773CB9D7}"/>
                  </a:ext>
                </a:extLst>
              </p:cNvPr>
              <p:cNvSpPr/>
              <p:nvPr/>
            </p:nvSpPr>
            <p:spPr>
              <a:xfrm>
                <a:off x="3906981" y="2649014"/>
                <a:ext cx="2064328" cy="468086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BEC09675-C130-4570-A43A-18C16220879F}"/>
                  </a:ext>
                </a:extLst>
              </p:cNvPr>
              <p:cNvSpPr/>
              <p:nvPr/>
            </p:nvSpPr>
            <p:spPr>
              <a:xfrm>
                <a:off x="5158828" y="3833153"/>
                <a:ext cx="171542" cy="171542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07529407-12EF-462E-B7DB-5F7CD93C3400}"/>
                  </a:ext>
                </a:extLst>
              </p:cNvPr>
              <p:cNvSpPr/>
              <p:nvPr/>
            </p:nvSpPr>
            <p:spPr>
              <a:xfrm>
                <a:off x="5330370" y="3391378"/>
                <a:ext cx="171542" cy="171542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8BB4234F-66C3-46C1-BFB1-CF9A223EF53A}"/>
                  </a:ext>
                </a:extLst>
              </p:cNvPr>
              <p:cNvSpPr/>
              <p:nvPr/>
            </p:nvSpPr>
            <p:spPr>
              <a:xfrm>
                <a:off x="4622130" y="2807762"/>
                <a:ext cx="171542" cy="171542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54519D94-7AD9-4B8F-949E-B9D7DB7A7546}"/>
                  </a:ext>
                </a:extLst>
              </p:cNvPr>
              <p:cNvSpPr/>
              <p:nvPr/>
            </p:nvSpPr>
            <p:spPr>
              <a:xfrm>
                <a:off x="4447134" y="3391378"/>
                <a:ext cx="171542" cy="171542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AFE3FA27-9E73-4BBF-87E3-7242A3A725B0}"/>
                  </a:ext>
                </a:extLst>
              </p:cNvPr>
              <p:cNvSpPr/>
              <p:nvPr/>
            </p:nvSpPr>
            <p:spPr>
              <a:xfrm>
                <a:off x="4622130" y="3868153"/>
                <a:ext cx="171542" cy="171542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B009BD94-58BB-4A61-B4BC-5151137BF4E9}"/>
                </a:ext>
              </a:extLst>
            </p:cNvPr>
            <p:cNvGrpSpPr/>
            <p:nvPr/>
          </p:nvGrpSpPr>
          <p:grpSpPr>
            <a:xfrm>
              <a:off x="754862" y="1222462"/>
              <a:ext cx="1392383" cy="4245298"/>
              <a:chOff x="1384160" y="2322736"/>
              <a:chExt cx="1067049" cy="3535291"/>
            </a:xfrm>
          </p:grpSpPr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84D117E2-20E9-4E90-B8EB-0689944617AF}"/>
                  </a:ext>
                </a:extLst>
              </p:cNvPr>
              <p:cNvSpPr/>
              <p:nvPr/>
            </p:nvSpPr>
            <p:spPr>
              <a:xfrm flipH="1">
                <a:off x="1384162" y="2322736"/>
                <a:ext cx="1067047" cy="3535291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72C5EF67-8DCB-4B2E-96C0-C8FD1CF0A0C8}"/>
                  </a:ext>
                </a:extLst>
              </p:cNvPr>
              <p:cNvSpPr/>
              <p:nvPr/>
            </p:nvSpPr>
            <p:spPr>
              <a:xfrm flipH="1">
                <a:off x="1384160" y="3626832"/>
                <a:ext cx="1067046" cy="2231195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0D07FD6-0545-4ABD-9E0A-97A2686EEA95}"/>
              </a:ext>
            </a:extLst>
          </p:cNvPr>
          <p:cNvSpPr/>
          <p:nvPr/>
        </p:nvSpPr>
        <p:spPr>
          <a:xfrm>
            <a:off x="5612310" y="2310383"/>
            <a:ext cx="744682" cy="74468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0272DE-BFB7-4478-A28F-98A39631E56D}"/>
              </a:ext>
            </a:extLst>
          </p:cNvPr>
          <p:cNvSpPr txBox="1"/>
          <p:nvPr/>
        </p:nvSpPr>
        <p:spPr>
          <a:xfrm>
            <a:off x="6616822" y="2301378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Your Text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BB3F33-C437-4170-B456-3590A500FD69}"/>
              </a:ext>
            </a:extLst>
          </p:cNvPr>
          <p:cNvSpPr txBox="1"/>
          <p:nvPr/>
        </p:nvSpPr>
        <p:spPr>
          <a:xfrm>
            <a:off x="6616822" y="2589344"/>
            <a:ext cx="4431953" cy="892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the printing and</a:t>
            </a:r>
          </a:p>
        </p:txBody>
      </p:sp>
      <p:sp>
        <p:nvSpPr>
          <p:cNvPr id="6" name="任意形状 376">
            <a:extLst>
              <a:ext uri="{FF2B5EF4-FFF2-40B4-BE49-F238E27FC236}">
                <a16:creationId xmlns:a16="http://schemas.microsoft.com/office/drawing/2014/main" id="{B55A1A93-3DC9-4FCC-961F-6DD0ACBABB47}"/>
              </a:ext>
            </a:extLst>
          </p:cNvPr>
          <p:cNvSpPr/>
          <p:nvPr/>
        </p:nvSpPr>
        <p:spPr>
          <a:xfrm>
            <a:off x="5872140" y="2545699"/>
            <a:ext cx="225022" cy="250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00" y="9840"/>
                </a:moveTo>
                <a:lnTo>
                  <a:pt x="8400" y="0"/>
                </a:lnTo>
                <a:lnTo>
                  <a:pt x="21600" y="6480"/>
                </a:lnTo>
                <a:lnTo>
                  <a:pt x="21600" y="21600"/>
                </a:lnTo>
                <a:lnTo>
                  <a:pt x="0" y="21600"/>
                </a:lnTo>
                <a:lnTo>
                  <a:pt x="0" y="6480"/>
                </a:lnTo>
                <a:lnTo>
                  <a:pt x="8400" y="9840"/>
                </a:lnTo>
                <a:close/>
                <a:moveTo>
                  <a:pt x="10800" y="3639"/>
                </a:moveTo>
                <a:lnTo>
                  <a:pt x="10800" y="13164"/>
                </a:lnTo>
                <a:lnTo>
                  <a:pt x="2400" y="9804"/>
                </a:lnTo>
                <a:lnTo>
                  <a:pt x="2400" y="19440"/>
                </a:lnTo>
                <a:lnTo>
                  <a:pt x="19200" y="19440"/>
                </a:lnTo>
                <a:lnTo>
                  <a:pt x="19200" y="7762"/>
                </a:lnTo>
                <a:lnTo>
                  <a:pt x="10800" y="364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6F4E908-474E-44EF-A683-FDC2741AFB47}"/>
              </a:ext>
            </a:extLst>
          </p:cNvPr>
          <p:cNvSpPr/>
          <p:nvPr/>
        </p:nvSpPr>
        <p:spPr>
          <a:xfrm>
            <a:off x="5612954" y="4062657"/>
            <a:ext cx="744682" cy="74468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0073D0-080C-4249-9B54-EE0C60B0C389}"/>
              </a:ext>
            </a:extLst>
          </p:cNvPr>
          <p:cNvSpPr txBox="1"/>
          <p:nvPr/>
        </p:nvSpPr>
        <p:spPr>
          <a:xfrm>
            <a:off x="6592463" y="4049957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Brand Awareness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383DA4-68D6-4450-9D60-F79D3F3A61AA}"/>
              </a:ext>
            </a:extLst>
          </p:cNvPr>
          <p:cNvSpPr txBox="1"/>
          <p:nvPr/>
        </p:nvSpPr>
        <p:spPr>
          <a:xfrm>
            <a:off x="6592463" y="4337923"/>
            <a:ext cx="4341365" cy="892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the printing and</a:t>
            </a:r>
          </a:p>
        </p:txBody>
      </p:sp>
      <p:sp>
        <p:nvSpPr>
          <p:cNvPr id="10" name="任意形状 400">
            <a:extLst>
              <a:ext uri="{FF2B5EF4-FFF2-40B4-BE49-F238E27FC236}">
                <a16:creationId xmlns:a16="http://schemas.microsoft.com/office/drawing/2014/main" id="{6F028062-09D2-422E-98DF-AD5C509EE262}"/>
              </a:ext>
            </a:extLst>
          </p:cNvPr>
          <p:cNvSpPr/>
          <p:nvPr/>
        </p:nvSpPr>
        <p:spPr>
          <a:xfrm>
            <a:off x="5847781" y="4355752"/>
            <a:ext cx="275026" cy="2250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3600"/>
                </a:moveTo>
                <a:lnTo>
                  <a:pt x="21600" y="3600"/>
                </a:lnTo>
                <a:lnTo>
                  <a:pt x="21600" y="6000"/>
                </a:lnTo>
                <a:lnTo>
                  <a:pt x="20618" y="6000"/>
                </a:lnTo>
                <a:lnTo>
                  <a:pt x="20618" y="19200"/>
                </a:ln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982" y="19200"/>
                </a:lnTo>
                <a:lnTo>
                  <a:pt x="982" y="6000"/>
                </a:lnTo>
                <a:lnTo>
                  <a:pt x="0" y="6000"/>
                </a:lnTo>
                <a:lnTo>
                  <a:pt x="0" y="3600"/>
                </a:lnTo>
                <a:lnTo>
                  <a:pt x="2945" y="3600"/>
                </a:lnTo>
                <a:lnTo>
                  <a:pt x="2945" y="1200"/>
                </a:lnTo>
                <a:cubicBezTo>
                  <a:pt x="2945" y="537"/>
                  <a:pt x="3385" y="0"/>
                  <a:pt x="3927" y="0"/>
                </a:cubicBezTo>
                <a:lnTo>
                  <a:pt x="17673" y="0"/>
                </a:lnTo>
                <a:cubicBezTo>
                  <a:pt x="18215" y="0"/>
                  <a:pt x="18655" y="537"/>
                  <a:pt x="18655" y="1200"/>
                </a:cubicBezTo>
                <a:lnTo>
                  <a:pt x="18655" y="3600"/>
                </a:lnTo>
                <a:close/>
                <a:moveTo>
                  <a:pt x="18655" y="6000"/>
                </a:moveTo>
                <a:lnTo>
                  <a:pt x="2945" y="6000"/>
                </a:lnTo>
                <a:lnTo>
                  <a:pt x="2945" y="19200"/>
                </a:lnTo>
                <a:lnTo>
                  <a:pt x="5891" y="19200"/>
                </a:lnTo>
                <a:lnTo>
                  <a:pt x="5891" y="10800"/>
                </a:lnTo>
                <a:lnTo>
                  <a:pt x="7855" y="10800"/>
                </a:lnTo>
                <a:lnTo>
                  <a:pt x="7855" y="19200"/>
                </a:lnTo>
                <a:lnTo>
                  <a:pt x="9818" y="19200"/>
                </a:lnTo>
                <a:lnTo>
                  <a:pt x="9818" y="10800"/>
                </a:lnTo>
                <a:lnTo>
                  <a:pt x="11782" y="10800"/>
                </a:lnTo>
                <a:lnTo>
                  <a:pt x="11782" y="19200"/>
                </a:lnTo>
                <a:lnTo>
                  <a:pt x="13745" y="19200"/>
                </a:lnTo>
                <a:lnTo>
                  <a:pt x="13745" y="10800"/>
                </a:lnTo>
                <a:lnTo>
                  <a:pt x="15709" y="10800"/>
                </a:lnTo>
                <a:lnTo>
                  <a:pt x="15709" y="19200"/>
                </a:lnTo>
                <a:lnTo>
                  <a:pt x="18655" y="19200"/>
                </a:lnTo>
                <a:lnTo>
                  <a:pt x="18655" y="6000"/>
                </a:lnTo>
                <a:close/>
                <a:moveTo>
                  <a:pt x="4909" y="2400"/>
                </a:moveTo>
                <a:lnTo>
                  <a:pt x="4909" y="3600"/>
                </a:lnTo>
                <a:lnTo>
                  <a:pt x="16691" y="3600"/>
                </a:lnTo>
                <a:lnTo>
                  <a:pt x="16691" y="2400"/>
                </a:lnTo>
                <a:lnTo>
                  <a:pt x="4909" y="24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14421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9903B66-4266-4953-B5BE-E6F5FB55E777}"/>
              </a:ext>
            </a:extLst>
          </p:cNvPr>
          <p:cNvGrpSpPr/>
          <p:nvPr/>
        </p:nvGrpSpPr>
        <p:grpSpPr>
          <a:xfrm>
            <a:off x="1193143" y="1760998"/>
            <a:ext cx="2883558" cy="5097002"/>
            <a:chOff x="8355942" y="1123604"/>
            <a:chExt cx="3244155" cy="5734396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E7210B5-66F4-4F26-AABA-9C0C362D21EE}"/>
                </a:ext>
              </a:extLst>
            </p:cNvPr>
            <p:cNvSpPr/>
            <p:nvPr/>
          </p:nvSpPr>
          <p:spPr>
            <a:xfrm>
              <a:off x="8362208" y="2361805"/>
              <a:ext cx="3237889" cy="42255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79400" sx="102000" sy="102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0ACE96F-31AA-43E9-B3EE-B4C77EA25242}"/>
                </a:ext>
              </a:extLst>
            </p:cNvPr>
            <p:cNvSpPr/>
            <p:nvPr/>
          </p:nvSpPr>
          <p:spPr>
            <a:xfrm>
              <a:off x="8355942" y="2361805"/>
              <a:ext cx="3237889" cy="86953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AD3BCC4-8675-46E2-8261-3587FA3523D3}"/>
                </a:ext>
              </a:extLst>
            </p:cNvPr>
            <p:cNvSpPr/>
            <p:nvPr/>
          </p:nvSpPr>
          <p:spPr>
            <a:xfrm>
              <a:off x="8362207" y="5152674"/>
              <a:ext cx="3237890" cy="1443200"/>
            </a:xfrm>
            <a:custGeom>
              <a:avLst/>
              <a:gdLst>
                <a:gd name="connsiteX0" fmla="*/ 0 w 3602181"/>
                <a:gd name="connsiteY0" fmla="*/ 0 h 1443200"/>
                <a:gd name="connsiteX1" fmla="*/ 114193 w 3602181"/>
                <a:gd name="connsiteY1" fmla="*/ 125644 h 1443200"/>
                <a:gd name="connsiteX2" fmla="*/ 1823357 w 3602181"/>
                <a:gd name="connsiteY2" fmla="*/ 833603 h 1443200"/>
                <a:gd name="connsiteX3" fmla="*/ 3532521 w 3602181"/>
                <a:gd name="connsiteY3" fmla="*/ 125644 h 1443200"/>
                <a:gd name="connsiteX4" fmla="*/ 3602181 w 3602181"/>
                <a:gd name="connsiteY4" fmla="*/ 48999 h 1443200"/>
                <a:gd name="connsiteX5" fmla="*/ 3602181 w 3602181"/>
                <a:gd name="connsiteY5" fmla="*/ 1443200 h 1443200"/>
                <a:gd name="connsiteX6" fmla="*/ 0 w 3602181"/>
                <a:gd name="connsiteY6" fmla="*/ 1443200 h 14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2181" h="1443200">
                  <a:moveTo>
                    <a:pt x="0" y="0"/>
                  </a:moveTo>
                  <a:lnTo>
                    <a:pt x="114193" y="125644"/>
                  </a:lnTo>
                  <a:cubicBezTo>
                    <a:pt x="551607" y="563058"/>
                    <a:pt x="1155887" y="833603"/>
                    <a:pt x="1823357" y="833603"/>
                  </a:cubicBezTo>
                  <a:cubicBezTo>
                    <a:pt x="2490827" y="833603"/>
                    <a:pt x="3095108" y="563058"/>
                    <a:pt x="3532521" y="125644"/>
                  </a:cubicBezTo>
                  <a:lnTo>
                    <a:pt x="3602181" y="48999"/>
                  </a:lnTo>
                  <a:lnTo>
                    <a:pt x="3602181" y="1443200"/>
                  </a:lnTo>
                  <a:lnTo>
                    <a:pt x="0" y="144320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1"/>
            </a:gradFill>
            <a:ln>
              <a:noFill/>
            </a:ln>
            <a:effectLst>
              <a:outerShdw blurRad="88900" dist="381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B9A575C-107A-4CEB-8E1D-ADB3F2292F35}"/>
                </a:ext>
              </a:extLst>
            </p:cNvPr>
            <p:cNvGrpSpPr/>
            <p:nvPr/>
          </p:nvGrpSpPr>
          <p:grpSpPr>
            <a:xfrm>
              <a:off x="9069288" y="3541617"/>
              <a:ext cx="1934820" cy="1934820"/>
              <a:chOff x="2752140" y="2675355"/>
              <a:chExt cx="1728063" cy="1728063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9CB101D-6701-4064-A4CA-3538D095A6AA}"/>
                  </a:ext>
                </a:extLst>
              </p:cNvPr>
              <p:cNvSpPr/>
              <p:nvPr/>
            </p:nvSpPr>
            <p:spPr>
              <a:xfrm>
                <a:off x="2752140" y="2675355"/>
                <a:ext cx="1728063" cy="17280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C682DB64-06F6-47DE-B6AE-6AB38EDA8FBF}"/>
                  </a:ext>
                </a:extLst>
              </p:cNvPr>
              <p:cNvSpPr/>
              <p:nvPr/>
            </p:nvSpPr>
            <p:spPr>
              <a:xfrm>
                <a:off x="2943685" y="2864439"/>
                <a:ext cx="1364659" cy="13646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87A6F22A-3D69-4868-8783-56CD1700F1B1}"/>
                  </a:ext>
                </a:extLst>
              </p:cNvPr>
              <p:cNvSpPr/>
              <p:nvPr/>
            </p:nvSpPr>
            <p:spPr>
              <a:xfrm>
                <a:off x="2908943" y="3259706"/>
                <a:ext cx="152863" cy="47598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EDF11F02-3C3D-4C2B-A764-7F838B107A55}"/>
                  </a:ext>
                </a:extLst>
              </p:cNvPr>
              <p:cNvSpPr/>
              <p:nvPr/>
            </p:nvSpPr>
            <p:spPr>
              <a:xfrm>
                <a:off x="3490911" y="3259706"/>
                <a:ext cx="184156" cy="184156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32026207-8C51-442C-9D9E-2AF37D6C5D20}"/>
                  </a:ext>
                </a:extLst>
              </p:cNvPr>
              <p:cNvSpPr/>
              <p:nvPr/>
            </p:nvSpPr>
            <p:spPr>
              <a:xfrm>
                <a:off x="3869590" y="3167627"/>
                <a:ext cx="184156" cy="18415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3C2438F8-6699-4E64-81D2-94365C24AB77}"/>
                  </a:ext>
                </a:extLst>
              </p:cNvPr>
              <p:cNvSpPr/>
              <p:nvPr/>
            </p:nvSpPr>
            <p:spPr>
              <a:xfrm>
                <a:off x="3626015" y="2991417"/>
                <a:ext cx="184156" cy="184156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27CFC018-B8C9-4EA1-8C38-0F22B759DFF5}"/>
                  </a:ext>
                </a:extLst>
              </p:cNvPr>
              <p:cNvSpPr/>
              <p:nvPr/>
            </p:nvSpPr>
            <p:spPr>
              <a:xfrm>
                <a:off x="3973212" y="3415448"/>
                <a:ext cx="184156" cy="18415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1D862064-261D-4E36-A1BE-89210EF9DA15}"/>
                  </a:ext>
                </a:extLst>
              </p:cNvPr>
              <p:cNvSpPr/>
              <p:nvPr/>
            </p:nvSpPr>
            <p:spPr>
              <a:xfrm rot="21286401">
                <a:off x="3017726" y="3681140"/>
                <a:ext cx="674354" cy="581185"/>
              </a:xfrm>
              <a:custGeom>
                <a:avLst/>
                <a:gdLst>
                  <a:gd name="connsiteX0" fmla="*/ 0 w 557473"/>
                  <a:gd name="connsiteY0" fmla="*/ 117595 h 480452"/>
                  <a:gd name="connsiteX1" fmla="*/ 174172 w 557473"/>
                  <a:gd name="connsiteY1" fmla="*/ 1480 h 480452"/>
                  <a:gd name="connsiteX2" fmla="*/ 261257 w 557473"/>
                  <a:gd name="connsiteY2" fmla="*/ 190166 h 480452"/>
                  <a:gd name="connsiteX3" fmla="*/ 377372 w 557473"/>
                  <a:gd name="connsiteY3" fmla="*/ 190166 h 480452"/>
                  <a:gd name="connsiteX4" fmla="*/ 435429 w 557473"/>
                  <a:gd name="connsiteY4" fmla="*/ 378852 h 480452"/>
                  <a:gd name="connsiteX5" fmla="*/ 551543 w 557473"/>
                  <a:gd name="connsiteY5" fmla="*/ 480452 h 480452"/>
                  <a:gd name="connsiteX6" fmla="*/ 232229 w 557473"/>
                  <a:gd name="connsiteY6" fmla="*/ 378852 h 480452"/>
                  <a:gd name="connsiteX7" fmla="*/ 0 w 557473"/>
                  <a:gd name="connsiteY7" fmla="*/ 175652 h 480452"/>
                  <a:gd name="connsiteX0" fmla="*/ 38594 w 596067"/>
                  <a:gd name="connsiteY0" fmla="*/ 117595 h 480452"/>
                  <a:gd name="connsiteX1" fmla="*/ 212766 w 596067"/>
                  <a:gd name="connsiteY1" fmla="*/ 1480 h 480452"/>
                  <a:gd name="connsiteX2" fmla="*/ 299851 w 596067"/>
                  <a:gd name="connsiteY2" fmla="*/ 190166 h 480452"/>
                  <a:gd name="connsiteX3" fmla="*/ 415966 w 596067"/>
                  <a:gd name="connsiteY3" fmla="*/ 190166 h 480452"/>
                  <a:gd name="connsiteX4" fmla="*/ 474023 w 596067"/>
                  <a:gd name="connsiteY4" fmla="*/ 378852 h 480452"/>
                  <a:gd name="connsiteX5" fmla="*/ 590137 w 596067"/>
                  <a:gd name="connsiteY5" fmla="*/ 480452 h 480452"/>
                  <a:gd name="connsiteX6" fmla="*/ 270823 w 596067"/>
                  <a:gd name="connsiteY6" fmla="*/ 378852 h 480452"/>
                  <a:gd name="connsiteX7" fmla="*/ 0 w 596067"/>
                  <a:gd name="connsiteY7" fmla="*/ 145634 h 480452"/>
                  <a:gd name="connsiteX0" fmla="*/ 8576 w 566049"/>
                  <a:gd name="connsiteY0" fmla="*/ 117595 h 480452"/>
                  <a:gd name="connsiteX1" fmla="*/ 182748 w 566049"/>
                  <a:gd name="connsiteY1" fmla="*/ 1480 h 480452"/>
                  <a:gd name="connsiteX2" fmla="*/ 269833 w 566049"/>
                  <a:gd name="connsiteY2" fmla="*/ 190166 h 480452"/>
                  <a:gd name="connsiteX3" fmla="*/ 385948 w 566049"/>
                  <a:gd name="connsiteY3" fmla="*/ 190166 h 480452"/>
                  <a:gd name="connsiteX4" fmla="*/ 444005 w 566049"/>
                  <a:gd name="connsiteY4" fmla="*/ 378852 h 480452"/>
                  <a:gd name="connsiteX5" fmla="*/ 560119 w 566049"/>
                  <a:gd name="connsiteY5" fmla="*/ 480452 h 480452"/>
                  <a:gd name="connsiteX6" fmla="*/ 240805 w 566049"/>
                  <a:gd name="connsiteY6" fmla="*/ 378852 h 480452"/>
                  <a:gd name="connsiteX7" fmla="*/ 0 w 566049"/>
                  <a:gd name="connsiteY7" fmla="*/ 124193 h 480452"/>
                  <a:gd name="connsiteX0" fmla="*/ 0 w 557473"/>
                  <a:gd name="connsiteY0" fmla="*/ 117595 h 480452"/>
                  <a:gd name="connsiteX1" fmla="*/ 174172 w 557473"/>
                  <a:gd name="connsiteY1" fmla="*/ 1480 h 480452"/>
                  <a:gd name="connsiteX2" fmla="*/ 261257 w 557473"/>
                  <a:gd name="connsiteY2" fmla="*/ 190166 h 480452"/>
                  <a:gd name="connsiteX3" fmla="*/ 377372 w 557473"/>
                  <a:gd name="connsiteY3" fmla="*/ 190166 h 480452"/>
                  <a:gd name="connsiteX4" fmla="*/ 435429 w 557473"/>
                  <a:gd name="connsiteY4" fmla="*/ 378852 h 480452"/>
                  <a:gd name="connsiteX5" fmla="*/ 551543 w 557473"/>
                  <a:gd name="connsiteY5" fmla="*/ 480452 h 480452"/>
                  <a:gd name="connsiteX6" fmla="*/ 232229 w 557473"/>
                  <a:gd name="connsiteY6" fmla="*/ 378852 h 480452"/>
                  <a:gd name="connsiteX7" fmla="*/ 4289 w 557473"/>
                  <a:gd name="connsiteY7" fmla="*/ 119904 h 48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7473" h="480452">
                    <a:moveTo>
                      <a:pt x="0" y="117595"/>
                    </a:moveTo>
                    <a:cubicBezTo>
                      <a:pt x="65314" y="53490"/>
                      <a:pt x="130629" y="-10615"/>
                      <a:pt x="174172" y="1480"/>
                    </a:cubicBezTo>
                    <a:cubicBezTo>
                      <a:pt x="217715" y="13575"/>
                      <a:pt x="227390" y="158718"/>
                      <a:pt x="261257" y="190166"/>
                    </a:cubicBezTo>
                    <a:cubicBezTo>
                      <a:pt x="295124" y="221614"/>
                      <a:pt x="348343" y="158718"/>
                      <a:pt x="377372" y="190166"/>
                    </a:cubicBezTo>
                    <a:cubicBezTo>
                      <a:pt x="406401" y="221614"/>
                      <a:pt x="406401" y="330471"/>
                      <a:pt x="435429" y="378852"/>
                    </a:cubicBezTo>
                    <a:cubicBezTo>
                      <a:pt x="464457" y="427233"/>
                      <a:pt x="585410" y="480452"/>
                      <a:pt x="551543" y="480452"/>
                    </a:cubicBezTo>
                    <a:cubicBezTo>
                      <a:pt x="517676" y="480452"/>
                      <a:pt x="324153" y="429652"/>
                      <a:pt x="232229" y="378852"/>
                    </a:cubicBezTo>
                    <a:cubicBezTo>
                      <a:pt x="140305" y="328052"/>
                      <a:pt x="74441" y="196104"/>
                      <a:pt x="4289" y="11990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745D93F-959A-4682-82F0-2A999F706CD2}"/>
                  </a:ext>
                </a:extLst>
              </p:cNvPr>
              <p:cNvSpPr/>
              <p:nvPr/>
            </p:nvSpPr>
            <p:spPr>
              <a:xfrm>
                <a:off x="3394438" y="3818632"/>
                <a:ext cx="618309" cy="401761"/>
              </a:xfrm>
              <a:custGeom>
                <a:avLst/>
                <a:gdLst>
                  <a:gd name="connsiteX0" fmla="*/ 0 w 435107"/>
                  <a:gd name="connsiteY0" fmla="*/ 249773 h 295980"/>
                  <a:gd name="connsiteX1" fmla="*/ 159657 w 435107"/>
                  <a:gd name="connsiteY1" fmla="*/ 90116 h 295980"/>
                  <a:gd name="connsiteX2" fmla="*/ 188685 w 435107"/>
                  <a:gd name="connsiteY2" fmla="*/ 3030 h 295980"/>
                  <a:gd name="connsiteX3" fmla="*/ 333828 w 435107"/>
                  <a:gd name="connsiteY3" fmla="*/ 32059 h 295980"/>
                  <a:gd name="connsiteX4" fmla="*/ 406400 w 435107"/>
                  <a:gd name="connsiteY4" fmla="*/ 148173 h 295980"/>
                  <a:gd name="connsiteX5" fmla="*/ 406400 w 435107"/>
                  <a:gd name="connsiteY5" fmla="*/ 235259 h 295980"/>
                  <a:gd name="connsiteX6" fmla="*/ 58057 w 435107"/>
                  <a:gd name="connsiteY6" fmla="*/ 293316 h 295980"/>
                  <a:gd name="connsiteX7" fmla="*/ 203200 w 435107"/>
                  <a:gd name="connsiteY7" fmla="*/ 148173 h 295980"/>
                  <a:gd name="connsiteX0" fmla="*/ 20405 w 455512"/>
                  <a:gd name="connsiteY0" fmla="*/ 249773 h 295980"/>
                  <a:gd name="connsiteX1" fmla="*/ 180062 w 455512"/>
                  <a:gd name="connsiteY1" fmla="*/ 90116 h 295980"/>
                  <a:gd name="connsiteX2" fmla="*/ 209090 w 455512"/>
                  <a:gd name="connsiteY2" fmla="*/ 3030 h 295980"/>
                  <a:gd name="connsiteX3" fmla="*/ 354233 w 455512"/>
                  <a:gd name="connsiteY3" fmla="*/ 32059 h 295980"/>
                  <a:gd name="connsiteX4" fmla="*/ 426805 w 455512"/>
                  <a:gd name="connsiteY4" fmla="*/ 148173 h 295980"/>
                  <a:gd name="connsiteX5" fmla="*/ 426805 w 455512"/>
                  <a:gd name="connsiteY5" fmla="*/ 235259 h 295980"/>
                  <a:gd name="connsiteX6" fmla="*/ 78462 w 455512"/>
                  <a:gd name="connsiteY6" fmla="*/ 293316 h 295980"/>
                  <a:gd name="connsiteX7" fmla="*/ 36893 w 455512"/>
                  <a:gd name="connsiteY7" fmla="*/ 240047 h 295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5512" h="295980">
                    <a:moveTo>
                      <a:pt x="20405" y="249773"/>
                    </a:moveTo>
                    <a:cubicBezTo>
                      <a:pt x="84510" y="190506"/>
                      <a:pt x="148615" y="131240"/>
                      <a:pt x="180062" y="90116"/>
                    </a:cubicBezTo>
                    <a:cubicBezTo>
                      <a:pt x="211509" y="48992"/>
                      <a:pt x="180062" y="12706"/>
                      <a:pt x="209090" y="3030"/>
                    </a:cubicBezTo>
                    <a:cubicBezTo>
                      <a:pt x="238118" y="-6646"/>
                      <a:pt x="317947" y="7869"/>
                      <a:pt x="354233" y="32059"/>
                    </a:cubicBezTo>
                    <a:cubicBezTo>
                      <a:pt x="390519" y="56249"/>
                      <a:pt x="414710" y="114306"/>
                      <a:pt x="426805" y="148173"/>
                    </a:cubicBezTo>
                    <a:cubicBezTo>
                      <a:pt x="438900" y="182040"/>
                      <a:pt x="484862" y="211069"/>
                      <a:pt x="426805" y="235259"/>
                    </a:cubicBezTo>
                    <a:cubicBezTo>
                      <a:pt x="368748" y="259449"/>
                      <a:pt x="112329" y="307830"/>
                      <a:pt x="78462" y="293316"/>
                    </a:cubicBezTo>
                    <a:cubicBezTo>
                      <a:pt x="44595" y="278802"/>
                      <a:pt x="-52612" y="305361"/>
                      <a:pt x="36893" y="2400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FF61B42-C477-4FB8-91A2-DFE2E09F4AA7}"/>
                </a:ext>
              </a:extLst>
            </p:cNvPr>
            <p:cNvSpPr/>
            <p:nvPr/>
          </p:nvSpPr>
          <p:spPr>
            <a:xfrm>
              <a:off x="8955297" y="6593556"/>
              <a:ext cx="365244" cy="2621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FBAAEBD-E695-41EE-8834-94296A2D1D4B}"/>
                </a:ext>
              </a:extLst>
            </p:cNvPr>
            <p:cNvSpPr/>
            <p:nvPr/>
          </p:nvSpPr>
          <p:spPr>
            <a:xfrm>
              <a:off x="10847168" y="6595874"/>
              <a:ext cx="365244" cy="2621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5198B26-20B6-42BB-B9D9-64925CE2B1E4}"/>
                </a:ext>
              </a:extLst>
            </p:cNvPr>
            <p:cNvGrpSpPr/>
            <p:nvPr/>
          </p:nvGrpSpPr>
          <p:grpSpPr>
            <a:xfrm>
              <a:off x="8705043" y="2607527"/>
              <a:ext cx="2505435" cy="379580"/>
              <a:chOff x="3615462" y="2980125"/>
              <a:chExt cx="2281284" cy="345621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AB0737E5-B1F5-4BF8-A79A-3F04E27A09A5}"/>
                  </a:ext>
                </a:extLst>
              </p:cNvPr>
              <p:cNvGrpSpPr/>
              <p:nvPr/>
            </p:nvGrpSpPr>
            <p:grpSpPr>
              <a:xfrm>
                <a:off x="3615462" y="2980125"/>
                <a:ext cx="782360" cy="345621"/>
                <a:chOff x="4701151" y="2797917"/>
                <a:chExt cx="1028364" cy="409740"/>
              </a:xfrm>
            </p:grpSpPr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6F1267CC-C717-4A99-AA4B-E9FAF96C81A5}"/>
                    </a:ext>
                  </a:extLst>
                </p:cNvPr>
                <p:cNvSpPr/>
                <p:nvPr/>
              </p:nvSpPr>
              <p:spPr>
                <a:xfrm>
                  <a:off x="4701151" y="2797917"/>
                  <a:ext cx="1028364" cy="40974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8326256D-30AA-4A1B-8F3B-FDC492838EC8}"/>
                    </a:ext>
                  </a:extLst>
                </p:cNvPr>
                <p:cNvSpPr/>
                <p:nvPr/>
              </p:nvSpPr>
              <p:spPr>
                <a:xfrm>
                  <a:off x="4853551" y="2921289"/>
                  <a:ext cx="531249" cy="155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B0430CAF-C191-455E-9F24-566AE737551A}"/>
                  </a:ext>
                </a:extLst>
              </p:cNvPr>
              <p:cNvSpPr/>
              <p:nvPr/>
            </p:nvSpPr>
            <p:spPr>
              <a:xfrm>
                <a:off x="4513763" y="2997106"/>
                <a:ext cx="360706" cy="32863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3410A2F3-7645-4335-8BF8-8652337614FD}"/>
                  </a:ext>
                </a:extLst>
              </p:cNvPr>
              <p:cNvSpPr/>
              <p:nvPr/>
            </p:nvSpPr>
            <p:spPr>
              <a:xfrm>
                <a:off x="5105511" y="2980125"/>
                <a:ext cx="328639" cy="3286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E67FEF0B-766C-4E8E-AB81-7C53C7B8CD82}"/>
                  </a:ext>
                </a:extLst>
              </p:cNvPr>
              <p:cNvSpPr/>
              <p:nvPr/>
            </p:nvSpPr>
            <p:spPr>
              <a:xfrm>
                <a:off x="5682237" y="3043708"/>
                <a:ext cx="214509" cy="23543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17B73258-823A-448F-AA09-2A4E3F104B62}"/>
                </a:ext>
              </a:extLst>
            </p:cNvPr>
            <p:cNvSpPr/>
            <p:nvPr/>
          </p:nvSpPr>
          <p:spPr>
            <a:xfrm>
              <a:off x="8380301" y="2044784"/>
              <a:ext cx="1502486" cy="30727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14778FE-90E1-4B31-BF7F-B1D3A598895F}"/>
                </a:ext>
              </a:extLst>
            </p:cNvPr>
            <p:cNvSpPr/>
            <p:nvPr/>
          </p:nvSpPr>
          <p:spPr>
            <a:xfrm>
              <a:off x="8355942" y="1807635"/>
              <a:ext cx="1502486" cy="17369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2A9FDD0F-A139-4F37-A33D-1C9874A1C630}"/>
                </a:ext>
              </a:extLst>
            </p:cNvPr>
            <p:cNvSpPr/>
            <p:nvPr/>
          </p:nvSpPr>
          <p:spPr>
            <a:xfrm>
              <a:off x="8359805" y="1458769"/>
              <a:ext cx="1502486" cy="32703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298CD3D-C2CE-4773-A6F1-08E23B41A32C}"/>
                </a:ext>
              </a:extLst>
            </p:cNvPr>
            <p:cNvGrpSpPr/>
            <p:nvPr/>
          </p:nvGrpSpPr>
          <p:grpSpPr>
            <a:xfrm>
              <a:off x="10193042" y="1124457"/>
              <a:ext cx="811066" cy="1242012"/>
              <a:chOff x="1064269" y="1610917"/>
              <a:chExt cx="1755373" cy="2688061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0DD4D6E-C2EA-4F79-876D-DF916EE24E0C}"/>
                  </a:ext>
                </a:extLst>
              </p:cNvPr>
              <p:cNvSpPr/>
              <p:nvPr/>
            </p:nvSpPr>
            <p:spPr>
              <a:xfrm rot="8720221">
                <a:off x="2035423" y="2484510"/>
                <a:ext cx="784219" cy="751351"/>
              </a:xfrm>
              <a:custGeom>
                <a:avLst/>
                <a:gdLst>
                  <a:gd name="connsiteX0" fmla="*/ 321387 w 1055569"/>
                  <a:gd name="connsiteY0" fmla="*/ 1011328 h 1011328"/>
                  <a:gd name="connsiteX1" fmla="*/ 0 w 1055569"/>
                  <a:gd name="connsiteY1" fmla="*/ 651750 h 1011328"/>
                  <a:gd name="connsiteX2" fmla="*/ 5130 w 1055569"/>
                  <a:gd name="connsiteY2" fmla="*/ 647166 h 1011328"/>
                  <a:gd name="connsiteX3" fmla="*/ 318969 w 1055569"/>
                  <a:gd name="connsiteY3" fmla="*/ 42883 h 1011328"/>
                  <a:gd name="connsiteX4" fmla="*/ 318969 w 1055569"/>
                  <a:gd name="connsiteY4" fmla="*/ 18242 h 1011328"/>
                  <a:gd name="connsiteX5" fmla="*/ 331767 w 1055569"/>
                  <a:gd name="connsiteY5" fmla="*/ 18242 h 1011328"/>
                  <a:gd name="connsiteX6" fmla="*/ 341241 w 1055569"/>
                  <a:gd name="connsiteY6" fmla="*/ 0 h 1011328"/>
                  <a:gd name="connsiteX7" fmla="*/ 376365 w 1055569"/>
                  <a:gd name="connsiteY7" fmla="*/ 18242 h 1011328"/>
                  <a:gd name="connsiteX8" fmla="*/ 1055569 w 1055569"/>
                  <a:gd name="connsiteY8" fmla="*/ 18242 h 1011328"/>
                  <a:gd name="connsiteX9" fmla="*/ 1055569 w 1055569"/>
                  <a:gd name="connsiteY9" fmla="*/ 128070 h 1011328"/>
                  <a:gd name="connsiteX10" fmla="*/ 398483 w 1055569"/>
                  <a:gd name="connsiteY10" fmla="*/ 128070 h 1011328"/>
                  <a:gd name="connsiteX11" fmla="*/ 134149 w 1055569"/>
                  <a:gd name="connsiteY11" fmla="*/ 637033 h 1011328"/>
                  <a:gd name="connsiteX12" fmla="*/ 403274 w 1055569"/>
                  <a:gd name="connsiteY12" fmla="*/ 938138 h 101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5569" h="1011328">
                    <a:moveTo>
                      <a:pt x="321387" y="1011328"/>
                    </a:moveTo>
                    <a:lnTo>
                      <a:pt x="0" y="651750"/>
                    </a:lnTo>
                    <a:lnTo>
                      <a:pt x="5130" y="647166"/>
                    </a:lnTo>
                    <a:lnTo>
                      <a:pt x="318969" y="42883"/>
                    </a:lnTo>
                    <a:lnTo>
                      <a:pt x="318969" y="18242"/>
                    </a:lnTo>
                    <a:lnTo>
                      <a:pt x="331767" y="18242"/>
                    </a:lnTo>
                    <a:lnTo>
                      <a:pt x="341241" y="0"/>
                    </a:lnTo>
                    <a:lnTo>
                      <a:pt x="376365" y="18242"/>
                    </a:lnTo>
                    <a:lnTo>
                      <a:pt x="1055569" y="18242"/>
                    </a:lnTo>
                    <a:lnTo>
                      <a:pt x="1055569" y="128070"/>
                    </a:lnTo>
                    <a:lnTo>
                      <a:pt x="398483" y="128070"/>
                    </a:lnTo>
                    <a:lnTo>
                      <a:pt x="134149" y="637033"/>
                    </a:lnTo>
                    <a:lnTo>
                      <a:pt x="403274" y="93813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C9B71FE9-DA44-461A-AD9A-06C1D9BEBE45}"/>
                  </a:ext>
                </a:extLst>
              </p:cNvPr>
              <p:cNvSpPr/>
              <p:nvPr/>
            </p:nvSpPr>
            <p:spPr>
              <a:xfrm>
                <a:off x="1064269" y="1912050"/>
                <a:ext cx="1306285" cy="2386928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6A35996D-0E1E-45DA-8071-23477E1AB8F8}"/>
                  </a:ext>
                </a:extLst>
              </p:cNvPr>
              <p:cNvSpPr/>
              <p:nvPr/>
            </p:nvSpPr>
            <p:spPr>
              <a:xfrm>
                <a:off x="1320800" y="1610917"/>
                <a:ext cx="769257" cy="301133"/>
              </a:xfrm>
              <a:prstGeom prst="round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3BCC2524-3AE1-4C4A-A0ED-3C84BA5C1820}"/>
                </a:ext>
              </a:extLst>
            </p:cNvPr>
            <p:cNvGrpSpPr/>
            <p:nvPr/>
          </p:nvGrpSpPr>
          <p:grpSpPr>
            <a:xfrm>
              <a:off x="10882605" y="1123604"/>
              <a:ext cx="585378" cy="1242012"/>
              <a:chOff x="1064269" y="1610917"/>
              <a:chExt cx="1755373" cy="2688061"/>
            </a:xfrm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8E77BC66-16B6-4AF0-9F6A-5AE1D56A633F}"/>
                  </a:ext>
                </a:extLst>
              </p:cNvPr>
              <p:cNvSpPr/>
              <p:nvPr/>
            </p:nvSpPr>
            <p:spPr>
              <a:xfrm rot="8720221">
                <a:off x="2035423" y="2484510"/>
                <a:ext cx="784219" cy="751351"/>
              </a:xfrm>
              <a:custGeom>
                <a:avLst/>
                <a:gdLst>
                  <a:gd name="connsiteX0" fmla="*/ 321387 w 1055569"/>
                  <a:gd name="connsiteY0" fmla="*/ 1011328 h 1011328"/>
                  <a:gd name="connsiteX1" fmla="*/ 0 w 1055569"/>
                  <a:gd name="connsiteY1" fmla="*/ 651750 h 1011328"/>
                  <a:gd name="connsiteX2" fmla="*/ 5130 w 1055569"/>
                  <a:gd name="connsiteY2" fmla="*/ 647166 h 1011328"/>
                  <a:gd name="connsiteX3" fmla="*/ 318969 w 1055569"/>
                  <a:gd name="connsiteY3" fmla="*/ 42883 h 1011328"/>
                  <a:gd name="connsiteX4" fmla="*/ 318969 w 1055569"/>
                  <a:gd name="connsiteY4" fmla="*/ 18242 h 1011328"/>
                  <a:gd name="connsiteX5" fmla="*/ 331767 w 1055569"/>
                  <a:gd name="connsiteY5" fmla="*/ 18242 h 1011328"/>
                  <a:gd name="connsiteX6" fmla="*/ 341241 w 1055569"/>
                  <a:gd name="connsiteY6" fmla="*/ 0 h 1011328"/>
                  <a:gd name="connsiteX7" fmla="*/ 376365 w 1055569"/>
                  <a:gd name="connsiteY7" fmla="*/ 18242 h 1011328"/>
                  <a:gd name="connsiteX8" fmla="*/ 1055569 w 1055569"/>
                  <a:gd name="connsiteY8" fmla="*/ 18242 h 1011328"/>
                  <a:gd name="connsiteX9" fmla="*/ 1055569 w 1055569"/>
                  <a:gd name="connsiteY9" fmla="*/ 128070 h 1011328"/>
                  <a:gd name="connsiteX10" fmla="*/ 398483 w 1055569"/>
                  <a:gd name="connsiteY10" fmla="*/ 128070 h 1011328"/>
                  <a:gd name="connsiteX11" fmla="*/ 134149 w 1055569"/>
                  <a:gd name="connsiteY11" fmla="*/ 637033 h 1011328"/>
                  <a:gd name="connsiteX12" fmla="*/ 403274 w 1055569"/>
                  <a:gd name="connsiteY12" fmla="*/ 938138 h 101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5569" h="1011328">
                    <a:moveTo>
                      <a:pt x="321387" y="1011328"/>
                    </a:moveTo>
                    <a:lnTo>
                      <a:pt x="0" y="651750"/>
                    </a:lnTo>
                    <a:lnTo>
                      <a:pt x="5130" y="647166"/>
                    </a:lnTo>
                    <a:lnTo>
                      <a:pt x="318969" y="42883"/>
                    </a:lnTo>
                    <a:lnTo>
                      <a:pt x="318969" y="18242"/>
                    </a:lnTo>
                    <a:lnTo>
                      <a:pt x="331767" y="18242"/>
                    </a:lnTo>
                    <a:lnTo>
                      <a:pt x="341241" y="0"/>
                    </a:lnTo>
                    <a:lnTo>
                      <a:pt x="376365" y="18242"/>
                    </a:lnTo>
                    <a:lnTo>
                      <a:pt x="1055569" y="18242"/>
                    </a:lnTo>
                    <a:lnTo>
                      <a:pt x="1055569" y="128070"/>
                    </a:lnTo>
                    <a:lnTo>
                      <a:pt x="398483" y="128070"/>
                    </a:lnTo>
                    <a:lnTo>
                      <a:pt x="134149" y="637033"/>
                    </a:lnTo>
                    <a:lnTo>
                      <a:pt x="403274" y="93813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CB03DDE1-E699-482C-BDB0-45182358D36C}"/>
                  </a:ext>
                </a:extLst>
              </p:cNvPr>
              <p:cNvSpPr/>
              <p:nvPr/>
            </p:nvSpPr>
            <p:spPr>
              <a:xfrm>
                <a:off x="1064269" y="1912050"/>
                <a:ext cx="1306285" cy="238692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079F5D09-E67C-476B-9DF4-FA5A25A9C6F0}"/>
                  </a:ext>
                </a:extLst>
              </p:cNvPr>
              <p:cNvSpPr/>
              <p:nvPr/>
            </p:nvSpPr>
            <p:spPr>
              <a:xfrm>
                <a:off x="1320800" y="1610917"/>
                <a:ext cx="769257" cy="301133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8490A38F-6A8D-42B8-8F25-FC4A823DCF32}"/>
              </a:ext>
            </a:extLst>
          </p:cNvPr>
          <p:cNvSpPr txBox="1"/>
          <p:nvPr/>
        </p:nvSpPr>
        <p:spPr>
          <a:xfrm>
            <a:off x="3512695" y="933040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336A20B-9843-DF20-9A96-F038C635170F}"/>
              </a:ext>
            </a:extLst>
          </p:cNvPr>
          <p:cNvSpPr/>
          <p:nvPr/>
        </p:nvSpPr>
        <p:spPr>
          <a:xfrm>
            <a:off x="5332254" y="2482167"/>
            <a:ext cx="2180700" cy="1398177"/>
          </a:xfrm>
          <a:prstGeom prst="roundRect">
            <a:avLst>
              <a:gd name="adj" fmla="val 12781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3" name="Oval 13">
            <a:extLst>
              <a:ext uri="{FF2B5EF4-FFF2-40B4-BE49-F238E27FC236}">
                <a16:creationId xmlns:a16="http://schemas.microsoft.com/office/drawing/2014/main" id="{66F9AE3C-014B-C9F1-61BF-73E9106E2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7788" y="2639101"/>
            <a:ext cx="499884" cy="49835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0CB247-0932-3BEC-6AD2-A8B9686E9226}"/>
              </a:ext>
            </a:extLst>
          </p:cNvPr>
          <p:cNvSpPr txBox="1"/>
          <p:nvPr/>
        </p:nvSpPr>
        <p:spPr>
          <a:xfrm>
            <a:off x="6116265" y="2736383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6CC1893-D5A9-5F2B-14AE-C5978440F2E6}"/>
              </a:ext>
            </a:extLst>
          </p:cNvPr>
          <p:cNvSpPr txBox="1"/>
          <p:nvPr/>
        </p:nvSpPr>
        <p:spPr>
          <a:xfrm>
            <a:off x="5515843" y="3237360"/>
            <a:ext cx="1918878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25FC2117-134F-EADE-2228-CDE2AC8EC408}"/>
              </a:ext>
            </a:extLst>
          </p:cNvPr>
          <p:cNvSpPr/>
          <p:nvPr/>
        </p:nvSpPr>
        <p:spPr>
          <a:xfrm>
            <a:off x="5344895" y="4148288"/>
            <a:ext cx="2180700" cy="1398177"/>
          </a:xfrm>
          <a:prstGeom prst="roundRect">
            <a:avLst>
              <a:gd name="adj" fmla="val 15346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7" name="Oval 13">
            <a:extLst>
              <a:ext uri="{FF2B5EF4-FFF2-40B4-BE49-F238E27FC236}">
                <a16:creationId xmlns:a16="http://schemas.microsoft.com/office/drawing/2014/main" id="{F492A3A0-6FD9-E236-9221-98851D5CF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7788" y="4305222"/>
            <a:ext cx="499884" cy="49835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F57D8BC-A6EE-2E47-537A-EB8753BA30A3}"/>
              </a:ext>
            </a:extLst>
          </p:cNvPr>
          <p:cNvSpPr txBox="1"/>
          <p:nvPr/>
        </p:nvSpPr>
        <p:spPr>
          <a:xfrm>
            <a:off x="6116265" y="4402504"/>
            <a:ext cx="1075564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F681B7B-5D32-DBE5-827B-86F430FF8A04}"/>
              </a:ext>
            </a:extLst>
          </p:cNvPr>
          <p:cNvSpPr txBox="1"/>
          <p:nvPr/>
        </p:nvSpPr>
        <p:spPr>
          <a:xfrm>
            <a:off x="5515842" y="4903481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70BCD6B4-ACE6-E49F-E4B1-53C1064E3EA4}"/>
              </a:ext>
            </a:extLst>
          </p:cNvPr>
          <p:cNvSpPr/>
          <p:nvPr/>
        </p:nvSpPr>
        <p:spPr>
          <a:xfrm>
            <a:off x="7816345" y="2482167"/>
            <a:ext cx="2180700" cy="1398177"/>
          </a:xfrm>
          <a:prstGeom prst="roundRect">
            <a:avLst>
              <a:gd name="adj" fmla="val 12140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1" name="Oval 13">
            <a:extLst>
              <a:ext uri="{FF2B5EF4-FFF2-40B4-BE49-F238E27FC236}">
                <a16:creationId xmlns:a16="http://schemas.microsoft.com/office/drawing/2014/main" id="{D32CE89A-F58B-3FAC-3D01-280917DE9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1879" y="2639101"/>
            <a:ext cx="499884" cy="49835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B06D616-D9A7-7467-28D7-8A4D211DAEA8}"/>
              </a:ext>
            </a:extLst>
          </p:cNvPr>
          <p:cNvSpPr txBox="1"/>
          <p:nvPr/>
        </p:nvSpPr>
        <p:spPr>
          <a:xfrm>
            <a:off x="8600356" y="2736383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5F96B5F-1160-CC2A-BB5B-A3DB42E3D7F5}"/>
              </a:ext>
            </a:extLst>
          </p:cNvPr>
          <p:cNvSpPr txBox="1"/>
          <p:nvPr/>
        </p:nvSpPr>
        <p:spPr>
          <a:xfrm>
            <a:off x="7999933" y="3237360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72D3E691-3256-E20C-C0B6-4E6B6A4E5F49}"/>
              </a:ext>
            </a:extLst>
          </p:cNvPr>
          <p:cNvSpPr/>
          <p:nvPr/>
        </p:nvSpPr>
        <p:spPr>
          <a:xfrm>
            <a:off x="7816345" y="4148288"/>
            <a:ext cx="2180700" cy="1398177"/>
          </a:xfrm>
          <a:prstGeom prst="roundRect">
            <a:avLst>
              <a:gd name="adj" fmla="val 11499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5" name="Oval 13">
            <a:extLst>
              <a:ext uri="{FF2B5EF4-FFF2-40B4-BE49-F238E27FC236}">
                <a16:creationId xmlns:a16="http://schemas.microsoft.com/office/drawing/2014/main" id="{6AD97905-278F-3E2B-309B-69B920147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1879" y="4305222"/>
            <a:ext cx="499884" cy="49835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FF6FB10-0DEC-5BE1-A330-8361C240C64B}"/>
              </a:ext>
            </a:extLst>
          </p:cNvPr>
          <p:cNvSpPr txBox="1"/>
          <p:nvPr/>
        </p:nvSpPr>
        <p:spPr>
          <a:xfrm>
            <a:off x="8600356" y="4402504"/>
            <a:ext cx="1075564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4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7CD0547-0B33-A488-9F4E-4F03DC1DBC3A}"/>
              </a:ext>
            </a:extLst>
          </p:cNvPr>
          <p:cNvSpPr txBox="1"/>
          <p:nvPr/>
        </p:nvSpPr>
        <p:spPr>
          <a:xfrm>
            <a:off x="7999933" y="4903481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78" name="任意形状 394">
            <a:extLst>
              <a:ext uri="{FF2B5EF4-FFF2-40B4-BE49-F238E27FC236}">
                <a16:creationId xmlns:a16="http://schemas.microsoft.com/office/drawing/2014/main" id="{FD3EAD91-2043-EB08-8141-E777F84396DF}"/>
              </a:ext>
            </a:extLst>
          </p:cNvPr>
          <p:cNvSpPr/>
          <p:nvPr/>
        </p:nvSpPr>
        <p:spPr>
          <a:xfrm>
            <a:off x="5669360" y="2763745"/>
            <a:ext cx="276740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21600"/>
                </a:move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1384"/>
                </a:lnTo>
                <a:cubicBezTo>
                  <a:pt x="0" y="11037"/>
                  <a:pt x="135" y="10708"/>
                  <a:pt x="370" y="10480"/>
                </a:cubicBezTo>
                <a:lnTo>
                  <a:pt x="4320" y="6653"/>
                </a:lnTo>
                <a:lnTo>
                  <a:pt x="4320" y="1200"/>
                </a:lnTo>
                <a:cubicBezTo>
                  <a:pt x="4320" y="537"/>
                  <a:pt x="4803" y="0"/>
                  <a:pt x="5400" y="0"/>
                </a:cubicBez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close/>
                <a:moveTo>
                  <a:pt x="7560" y="19200"/>
                </a:moveTo>
                <a:lnTo>
                  <a:pt x="10800" y="19200"/>
                </a:lnTo>
                <a:lnTo>
                  <a:pt x="10800" y="11930"/>
                </a:lnTo>
                <a:lnTo>
                  <a:pt x="6480" y="7745"/>
                </a:lnTo>
                <a:lnTo>
                  <a:pt x="2160" y="11930"/>
                </a:lnTo>
                <a:lnTo>
                  <a:pt x="2160" y="19200"/>
                </a:lnTo>
                <a:lnTo>
                  <a:pt x="5400" y="19200"/>
                </a:lnTo>
                <a:lnTo>
                  <a:pt x="5400" y="14400"/>
                </a:lnTo>
                <a:lnTo>
                  <a:pt x="7560" y="14400"/>
                </a:lnTo>
                <a:lnTo>
                  <a:pt x="7560" y="19200"/>
                </a:lnTo>
                <a:close/>
                <a:moveTo>
                  <a:pt x="12960" y="19200"/>
                </a:moveTo>
                <a:lnTo>
                  <a:pt x="19440" y="19200"/>
                </a:lnTo>
                <a:lnTo>
                  <a:pt x="19440" y="2400"/>
                </a:lnTo>
                <a:lnTo>
                  <a:pt x="6480" y="2400"/>
                </a:lnTo>
                <a:lnTo>
                  <a:pt x="6480" y="4952"/>
                </a:lnTo>
                <a:cubicBezTo>
                  <a:pt x="6733" y="4952"/>
                  <a:pt x="6986" y="5051"/>
                  <a:pt x="7190" y="5249"/>
                </a:cubicBezTo>
                <a:lnTo>
                  <a:pt x="12590" y="10480"/>
                </a:lnTo>
                <a:cubicBezTo>
                  <a:pt x="12825" y="10708"/>
                  <a:pt x="12960" y="11037"/>
                  <a:pt x="12960" y="11384"/>
                </a:cubicBezTo>
                <a:lnTo>
                  <a:pt x="12960" y="19200"/>
                </a:lnTo>
                <a:close/>
                <a:moveTo>
                  <a:pt x="15120" y="9600"/>
                </a:moveTo>
                <a:lnTo>
                  <a:pt x="17280" y="9600"/>
                </a:lnTo>
                <a:lnTo>
                  <a:pt x="17280" y="12000"/>
                </a:lnTo>
                <a:lnTo>
                  <a:pt x="15120" y="12000"/>
                </a:lnTo>
                <a:lnTo>
                  <a:pt x="15120" y="9600"/>
                </a:lnTo>
                <a:close/>
                <a:moveTo>
                  <a:pt x="15120" y="14400"/>
                </a:moveTo>
                <a:lnTo>
                  <a:pt x="17280" y="14400"/>
                </a:lnTo>
                <a:lnTo>
                  <a:pt x="17280" y="16800"/>
                </a:lnTo>
                <a:lnTo>
                  <a:pt x="15120" y="16800"/>
                </a:lnTo>
                <a:lnTo>
                  <a:pt x="15120" y="14400"/>
                </a:lnTo>
                <a:close/>
                <a:moveTo>
                  <a:pt x="15120" y="4800"/>
                </a:moveTo>
                <a:lnTo>
                  <a:pt x="17280" y="4800"/>
                </a:lnTo>
                <a:lnTo>
                  <a:pt x="17280" y="7200"/>
                </a:lnTo>
                <a:lnTo>
                  <a:pt x="15120" y="7200"/>
                </a:lnTo>
                <a:lnTo>
                  <a:pt x="15120" y="4800"/>
                </a:lnTo>
                <a:close/>
                <a:moveTo>
                  <a:pt x="10800" y="4800"/>
                </a:moveTo>
                <a:lnTo>
                  <a:pt x="12960" y="4800"/>
                </a:lnTo>
                <a:lnTo>
                  <a:pt x="12960" y="7200"/>
                </a:lnTo>
                <a:lnTo>
                  <a:pt x="10800" y="7200"/>
                </a:lnTo>
                <a:lnTo>
                  <a:pt x="10800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79" name="任意形状 394">
            <a:extLst>
              <a:ext uri="{FF2B5EF4-FFF2-40B4-BE49-F238E27FC236}">
                <a16:creationId xmlns:a16="http://schemas.microsoft.com/office/drawing/2014/main" id="{F3F13405-281A-E030-6B4D-9699A4043B9F}"/>
              </a:ext>
            </a:extLst>
          </p:cNvPr>
          <p:cNvSpPr/>
          <p:nvPr/>
        </p:nvSpPr>
        <p:spPr>
          <a:xfrm>
            <a:off x="5669360" y="4429866"/>
            <a:ext cx="276740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21600"/>
                </a:move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1384"/>
                </a:lnTo>
                <a:cubicBezTo>
                  <a:pt x="0" y="11037"/>
                  <a:pt x="135" y="10708"/>
                  <a:pt x="370" y="10480"/>
                </a:cubicBezTo>
                <a:lnTo>
                  <a:pt x="4320" y="6653"/>
                </a:lnTo>
                <a:lnTo>
                  <a:pt x="4320" y="1200"/>
                </a:lnTo>
                <a:cubicBezTo>
                  <a:pt x="4320" y="537"/>
                  <a:pt x="4803" y="0"/>
                  <a:pt x="5400" y="0"/>
                </a:cubicBez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close/>
                <a:moveTo>
                  <a:pt x="7560" y="19200"/>
                </a:moveTo>
                <a:lnTo>
                  <a:pt x="10800" y="19200"/>
                </a:lnTo>
                <a:lnTo>
                  <a:pt x="10800" y="11930"/>
                </a:lnTo>
                <a:lnTo>
                  <a:pt x="6480" y="7745"/>
                </a:lnTo>
                <a:lnTo>
                  <a:pt x="2160" y="11930"/>
                </a:lnTo>
                <a:lnTo>
                  <a:pt x="2160" y="19200"/>
                </a:lnTo>
                <a:lnTo>
                  <a:pt x="5400" y="19200"/>
                </a:lnTo>
                <a:lnTo>
                  <a:pt x="5400" y="14400"/>
                </a:lnTo>
                <a:lnTo>
                  <a:pt x="7560" y="14400"/>
                </a:lnTo>
                <a:lnTo>
                  <a:pt x="7560" y="19200"/>
                </a:lnTo>
                <a:close/>
                <a:moveTo>
                  <a:pt x="12960" y="19200"/>
                </a:moveTo>
                <a:lnTo>
                  <a:pt x="19440" y="19200"/>
                </a:lnTo>
                <a:lnTo>
                  <a:pt x="19440" y="2400"/>
                </a:lnTo>
                <a:lnTo>
                  <a:pt x="6480" y="2400"/>
                </a:lnTo>
                <a:lnTo>
                  <a:pt x="6480" y="4952"/>
                </a:lnTo>
                <a:cubicBezTo>
                  <a:pt x="6733" y="4952"/>
                  <a:pt x="6986" y="5051"/>
                  <a:pt x="7190" y="5249"/>
                </a:cubicBezTo>
                <a:lnTo>
                  <a:pt x="12590" y="10480"/>
                </a:lnTo>
                <a:cubicBezTo>
                  <a:pt x="12825" y="10708"/>
                  <a:pt x="12960" y="11037"/>
                  <a:pt x="12960" y="11384"/>
                </a:cubicBezTo>
                <a:lnTo>
                  <a:pt x="12960" y="19200"/>
                </a:lnTo>
                <a:close/>
                <a:moveTo>
                  <a:pt x="15120" y="9600"/>
                </a:moveTo>
                <a:lnTo>
                  <a:pt x="17280" y="9600"/>
                </a:lnTo>
                <a:lnTo>
                  <a:pt x="17280" y="12000"/>
                </a:lnTo>
                <a:lnTo>
                  <a:pt x="15120" y="12000"/>
                </a:lnTo>
                <a:lnTo>
                  <a:pt x="15120" y="9600"/>
                </a:lnTo>
                <a:close/>
                <a:moveTo>
                  <a:pt x="15120" y="14400"/>
                </a:moveTo>
                <a:lnTo>
                  <a:pt x="17280" y="14400"/>
                </a:lnTo>
                <a:lnTo>
                  <a:pt x="17280" y="16800"/>
                </a:lnTo>
                <a:lnTo>
                  <a:pt x="15120" y="16800"/>
                </a:lnTo>
                <a:lnTo>
                  <a:pt x="15120" y="14400"/>
                </a:lnTo>
                <a:close/>
                <a:moveTo>
                  <a:pt x="15120" y="4800"/>
                </a:moveTo>
                <a:lnTo>
                  <a:pt x="17280" y="4800"/>
                </a:lnTo>
                <a:lnTo>
                  <a:pt x="17280" y="7200"/>
                </a:lnTo>
                <a:lnTo>
                  <a:pt x="15120" y="7200"/>
                </a:lnTo>
                <a:lnTo>
                  <a:pt x="15120" y="4800"/>
                </a:lnTo>
                <a:close/>
                <a:moveTo>
                  <a:pt x="10800" y="4800"/>
                </a:moveTo>
                <a:lnTo>
                  <a:pt x="12960" y="4800"/>
                </a:lnTo>
                <a:lnTo>
                  <a:pt x="12960" y="7200"/>
                </a:lnTo>
                <a:lnTo>
                  <a:pt x="10800" y="7200"/>
                </a:lnTo>
                <a:lnTo>
                  <a:pt x="10800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80" name="任意形状 388">
            <a:extLst>
              <a:ext uri="{FF2B5EF4-FFF2-40B4-BE49-F238E27FC236}">
                <a16:creationId xmlns:a16="http://schemas.microsoft.com/office/drawing/2014/main" id="{A206130E-15E5-34B4-024B-A852F7615EF1}"/>
              </a:ext>
            </a:extLst>
          </p:cNvPr>
          <p:cNvSpPr/>
          <p:nvPr/>
        </p:nvSpPr>
        <p:spPr>
          <a:xfrm>
            <a:off x="8139614" y="2763745"/>
            <a:ext cx="304414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200"/>
                </a:move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1964" y="19200"/>
                </a:lnTo>
                <a:lnTo>
                  <a:pt x="1964" y="1200"/>
                </a:lnTo>
                <a:cubicBezTo>
                  <a:pt x="1964" y="537"/>
                  <a:pt x="2403" y="0"/>
                  <a:pt x="2945" y="0"/>
                </a:cubicBezTo>
                <a:lnTo>
                  <a:pt x="12764" y="0"/>
                </a:lnTo>
                <a:cubicBezTo>
                  <a:pt x="13306" y="0"/>
                  <a:pt x="13745" y="537"/>
                  <a:pt x="13745" y="1200"/>
                </a:cubicBezTo>
                <a:lnTo>
                  <a:pt x="13745" y="19200"/>
                </a:lnTo>
                <a:lnTo>
                  <a:pt x="17673" y="19200"/>
                </a:lnTo>
                <a:lnTo>
                  <a:pt x="17673" y="9600"/>
                </a:lnTo>
                <a:lnTo>
                  <a:pt x="15709" y="9600"/>
                </a:lnTo>
                <a:lnTo>
                  <a:pt x="15709" y="7200"/>
                </a:lnTo>
                <a:lnTo>
                  <a:pt x="18655" y="7200"/>
                </a:lnTo>
                <a:cubicBezTo>
                  <a:pt x="19197" y="7200"/>
                  <a:pt x="19636" y="7737"/>
                  <a:pt x="19636" y="8400"/>
                </a:cubicBezTo>
                <a:lnTo>
                  <a:pt x="19636" y="19200"/>
                </a:lnTo>
                <a:close/>
                <a:moveTo>
                  <a:pt x="3927" y="2400"/>
                </a:moveTo>
                <a:lnTo>
                  <a:pt x="3927" y="19200"/>
                </a:lnTo>
                <a:lnTo>
                  <a:pt x="11782" y="19200"/>
                </a:lnTo>
                <a:lnTo>
                  <a:pt x="11782" y="2400"/>
                </a:lnTo>
                <a:lnTo>
                  <a:pt x="3927" y="2400"/>
                </a:lnTo>
                <a:close/>
                <a:moveTo>
                  <a:pt x="5891" y="9600"/>
                </a:moveTo>
                <a:lnTo>
                  <a:pt x="9818" y="9600"/>
                </a:lnTo>
                <a:lnTo>
                  <a:pt x="9818" y="12000"/>
                </a:lnTo>
                <a:lnTo>
                  <a:pt x="5891" y="12000"/>
                </a:lnTo>
                <a:lnTo>
                  <a:pt x="5891" y="9600"/>
                </a:lnTo>
                <a:close/>
                <a:moveTo>
                  <a:pt x="5891" y="4800"/>
                </a:moveTo>
                <a:lnTo>
                  <a:pt x="9818" y="4800"/>
                </a:lnTo>
                <a:lnTo>
                  <a:pt x="9818" y="7200"/>
                </a:lnTo>
                <a:lnTo>
                  <a:pt x="5891" y="7200"/>
                </a:lnTo>
                <a:lnTo>
                  <a:pt x="5891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81" name="任意形状 388">
            <a:extLst>
              <a:ext uri="{FF2B5EF4-FFF2-40B4-BE49-F238E27FC236}">
                <a16:creationId xmlns:a16="http://schemas.microsoft.com/office/drawing/2014/main" id="{800799D0-7594-8880-BBB0-97D243199FB6}"/>
              </a:ext>
            </a:extLst>
          </p:cNvPr>
          <p:cNvSpPr/>
          <p:nvPr/>
        </p:nvSpPr>
        <p:spPr>
          <a:xfrm>
            <a:off x="8139614" y="4429866"/>
            <a:ext cx="304414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200"/>
                </a:move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1964" y="19200"/>
                </a:lnTo>
                <a:lnTo>
                  <a:pt x="1964" y="1200"/>
                </a:lnTo>
                <a:cubicBezTo>
                  <a:pt x="1964" y="537"/>
                  <a:pt x="2403" y="0"/>
                  <a:pt x="2945" y="0"/>
                </a:cubicBezTo>
                <a:lnTo>
                  <a:pt x="12764" y="0"/>
                </a:lnTo>
                <a:cubicBezTo>
                  <a:pt x="13306" y="0"/>
                  <a:pt x="13745" y="537"/>
                  <a:pt x="13745" y="1200"/>
                </a:cubicBezTo>
                <a:lnTo>
                  <a:pt x="13745" y="19200"/>
                </a:lnTo>
                <a:lnTo>
                  <a:pt x="17673" y="19200"/>
                </a:lnTo>
                <a:lnTo>
                  <a:pt x="17673" y="9600"/>
                </a:lnTo>
                <a:lnTo>
                  <a:pt x="15709" y="9600"/>
                </a:lnTo>
                <a:lnTo>
                  <a:pt x="15709" y="7200"/>
                </a:lnTo>
                <a:lnTo>
                  <a:pt x="18655" y="7200"/>
                </a:lnTo>
                <a:cubicBezTo>
                  <a:pt x="19197" y="7200"/>
                  <a:pt x="19636" y="7737"/>
                  <a:pt x="19636" y="8400"/>
                </a:cubicBezTo>
                <a:lnTo>
                  <a:pt x="19636" y="19200"/>
                </a:lnTo>
                <a:close/>
                <a:moveTo>
                  <a:pt x="3927" y="2400"/>
                </a:moveTo>
                <a:lnTo>
                  <a:pt x="3927" y="19200"/>
                </a:lnTo>
                <a:lnTo>
                  <a:pt x="11782" y="19200"/>
                </a:lnTo>
                <a:lnTo>
                  <a:pt x="11782" y="2400"/>
                </a:lnTo>
                <a:lnTo>
                  <a:pt x="3927" y="2400"/>
                </a:lnTo>
                <a:close/>
                <a:moveTo>
                  <a:pt x="5891" y="9600"/>
                </a:moveTo>
                <a:lnTo>
                  <a:pt x="9818" y="9600"/>
                </a:lnTo>
                <a:lnTo>
                  <a:pt x="9818" y="12000"/>
                </a:lnTo>
                <a:lnTo>
                  <a:pt x="5891" y="12000"/>
                </a:lnTo>
                <a:lnTo>
                  <a:pt x="5891" y="9600"/>
                </a:lnTo>
                <a:close/>
                <a:moveTo>
                  <a:pt x="5891" y="4800"/>
                </a:moveTo>
                <a:lnTo>
                  <a:pt x="9818" y="4800"/>
                </a:lnTo>
                <a:lnTo>
                  <a:pt x="9818" y="7200"/>
                </a:lnTo>
                <a:lnTo>
                  <a:pt x="5891" y="7200"/>
                </a:lnTo>
                <a:lnTo>
                  <a:pt x="5891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45458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C6F08C04-11DD-42FC-8990-F1E96FE92CD8}"/>
              </a:ext>
            </a:extLst>
          </p:cNvPr>
          <p:cNvSpPr/>
          <p:nvPr/>
        </p:nvSpPr>
        <p:spPr>
          <a:xfrm>
            <a:off x="6250804" y="2033964"/>
            <a:ext cx="5315384" cy="3448094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B5A9753-2DF0-4715-947C-5EE42E992646}"/>
              </a:ext>
            </a:extLst>
          </p:cNvPr>
          <p:cNvGrpSpPr/>
          <p:nvPr/>
        </p:nvGrpSpPr>
        <p:grpSpPr>
          <a:xfrm flipH="1">
            <a:off x="9241187" y="2094787"/>
            <a:ext cx="3377167" cy="3074228"/>
            <a:chOff x="-2070" y="2094787"/>
            <a:chExt cx="3377167" cy="3074228"/>
          </a:xfrm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3E46203-FF58-4750-98E2-1E4BADC9AB48}"/>
                </a:ext>
              </a:extLst>
            </p:cNvPr>
            <p:cNvSpPr/>
            <p:nvPr/>
          </p:nvSpPr>
          <p:spPr>
            <a:xfrm>
              <a:off x="2323473" y="4581555"/>
              <a:ext cx="1051624" cy="587460"/>
            </a:xfrm>
            <a:custGeom>
              <a:avLst/>
              <a:gdLst>
                <a:gd name="connsiteX0" fmla="*/ 277111 w 1169205"/>
                <a:gd name="connsiteY0" fmla="*/ 653143 h 653143"/>
                <a:gd name="connsiteX1" fmla="*/ 1340 w 1169205"/>
                <a:gd name="connsiteY1" fmla="*/ 319314 h 653143"/>
                <a:gd name="connsiteX2" fmla="*/ 378711 w 1169205"/>
                <a:gd name="connsiteY2" fmla="*/ 551543 h 653143"/>
                <a:gd name="connsiteX3" fmla="*/ 364197 w 1169205"/>
                <a:gd name="connsiteY3" fmla="*/ 0 h 653143"/>
                <a:gd name="connsiteX4" fmla="*/ 552883 w 1169205"/>
                <a:gd name="connsiteY4" fmla="*/ 551543 h 653143"/>
                <a:gd name="connsiteX5" fmla="*/ 712540 w 1169205"/>
                <a:gd name="connsiteY5" fmla="*/ 319314 h 653143"/>
                <a:gd name="connsiteX6" fmla="*/ 741569 w 1169205"/>
                <a:gd name="connsiteY6" fmla="*/ 551543 h 653143"/>
                <a:gd name="connsiteX7" fmla="*/ 1147969 w 1169205"/>
                <a:gd name="connsiteY7" fmla="*/ 348343 h 653143"/>
                <a:gd name="connsiteX8" fmla="*/ 1075397 w 1169205"/>
                <a:gd name="connsiteY8" fmla="*/ 580571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9205" h="653143">
                  <a:moveTo>
                    <a:pt x="277111" y="653143"/>
                  </a:moveTo>
                  <a:cubicBezTo>
                    <a:pt x="130759" y="494695"/>
                    <a:pt x="-15593" y="336247"/>
                    <a:pt x="1340" y="319314"/>
                  </a:cubicBezTo>
                  <a:cubicBezTo>
                    <a:pt x="18273" y="302381"/>
                    <a:pt x="318235" y="604762"/>
                    <a:pt x="378711" y="551543"/>
                  </a:cubicBezTo>
                  <a:cubicBezTo>
                    <a:pt x="439187" y="498324"/>
                    <a:pt x="335168" y="0"/>
                    <a:pt x="364197" y="0"/>
                  </a:cubicBezTo>
                  <a:cubicBezTo>
                    <a:pt x="393226" y="0"/>
                    <a:pt x="494826" y="498324"/>
                    <a:pt x="552883" y="551543"/>
                  </a:cubicBezTo>
                  <a:cubicBezTo>
                    <a:pt x="610940" y="604762"/>
                    <a:pt x="681092" y="319314"/>
                    <a:pt x="712540" y="319314"/>
                  </a:cubicBezTo>
                  <a:cubicBezTo>
                    <a:pt x="743988" y="319314"/>
                    <a:pt x="668998" y="546705"/>
                    <a:pt x="741569" y="551543"/>
                  </a:cubicBezTo>
                  <a:cubicBezTo>
                    <a:pt x="814140" y="556381"/>
                    <a:pt x="1092331" y="343505"/>
                    <a:pt x="1147969" y="348343"/>
                  </a:cubicBezTo>
                  <a:cubicBezTo>
                    <a:pt x="1203607" y="353181"/>
                    <a:pt x="1139502" y="466876"/>
                    <a:pt x="1075397" y="580571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626C1D69-DAAE-4F67-AA45-2D20A4C3D0ED}"/>
                </a:ext>
              </a:extLst>
            </p:cNvPr>
            <p:cNvGrpSpPr/>
            <p:nvPr/>
          </p:nvGrpSpPr>
          <p:grpSpPr>
            <a:xfrm flipH="1">
              <a:off x="-2070" y="2094787"/>
              <a:ext cx="3373257" cy="2271731"/>
              <a:chOff x="8833466" y="2268800"/>
              <a:chExt cx="3373257" cy="2271731"/>
            </a:xfrm>
            <a:solidFill>
              <a:schemeClr val="accent4"/>
            </a:solidFill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F43F4C97-2467-40F6-9952-20A491C6F96F}"/>
                  </a:ext>
                </a:extLst>
              </p:cNvPr>
              <p:cNvSpPr/>
              <p:nvPr/>
            </p:nvSpPr>
            <p:spPr>
              <a:xfrm>
                <a:off x="9309885" y="2811219"/>
                <a:ext cx="841828" cy="26788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67E7FFD1-2982-4378-AEC9-9F7D6931460A}"/>
                  </a:ext>
                </a:extLst>
              </p:cNvPr>
              <p:cNvSpPr/>
              <p:nvPr/>
            </p:nvSpPr>
            <p:spPr>
              <a:xfrm>
                <a:off x="10489000" y="3004746"/>
                <a:ext cx="1086541" cy="72628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AE8A7C84-DE53-4F4E-A9EE-F4AAD20915C1}"/>
                  </a:ext>
                </a:extLst>
              </p:cNvPr>
              <p:cNvSpPr/>
              <p:nvPr/>
            </p:nvSpPr>
            <p:spPr>
              <a:xfrm>
                <a:off x="9665217" y="2387601"/>
                <a:ext cx="194588" cy="44125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1" name="Rectangle: Rounded Corners 11">
                <a:extLst>
                  <a:ext uri="{FF2B5EF4-FFF2-40B4-BE49-F238E27FC236}">
                    <a16:creationId xmlns:a16="http://schemas.microsoft.com/office/drawing/2014/main" id="{907595E4-AD3C-4201-A855-C7B62029DCA6}"/>
                  </a:ext>
                </a:extLst>
              </p:cNvPr>
              <p:cNvSpPr/>
              <p:nvPr/>
            </p:nvSpPr>
            <p:spPr>
              <a:xfrm>
                <a:off x="9247342" y="2268800"/>
                <a:ext cx="1015203" cy="359530"/>
              </a:xfrm>
              <a:custGeom>
                <a:avLst/>
                <a:gdLst>
                  <a:gd name="connsiteX0" fmla="*/ 0 w 2466109"/>
                  <a:gd name="connsiteY0" fmla="*/ 429492 h 858983"/>
                  <a:gd name="connsiteX1" fmla="*/ 429492 w 2466109"/>
                  <a:gd name="connsiteY1" fmla="*/ 0 h 858983"/>
                  <a:gd name="connsiteX2" fmla="*/ 2036618 w 2466109"/>
                  <a:gd name="connsiteY2" fmla="*/ 0 h 858983"/>
                  <a:gd name="connsiteX3" fmla="*/ 2466110 w 2466109"/>
                  <a:gd name="connsiteY3" fmla="*/ 429492 h 858983"/>
                  <a:gd name="connsiteX4" fmla="*/ 2466109 w 2466109"/>
                  <a:gd name="connsiteY4" fmla="*/ 429492 h 858983"/>
                  <a:gd name="connsiteX5" fmla="*/ 2036617 w 2466109"/>
                  <a:gd name="connsiteY5" fmla="*/ 858984 h 858983"/>
                  <a:gd name="connsiteX6" fmla="*/ 429492 w 2466109"/>
                  <a:gd name="connsiteY6" fmla="*/ 858983 h 858983"/>
                  <a:gd name="connsiteX7" fmla="*/ 0 w 2466109"/>
                  <a:gd name="connsiteY7" fmla="*/ 429491 h 858983"/>
                  <a:gd name="connsiteX8" fmla="*/ 0 w 2466109"/>
                  <a:gd name="connsiteY8" fmla="*/ 429492 h 858983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3231"/>
                  <a:gd name="connsiteX1" fmla="*/ 498765 w 2466110"/>
                  <a:gd name="connsiteY1" fmla="*/ 0 h 873231"/>
                  <a:gd name="connsiteX2" fmla="*/ 2036618 w 2466110"/>
                  <a:gd name="connsiteY2" fmla="*/ 13855 h 873231"/>
                  <a:gd name="connsiteX3" fmla="*/ 2466110 w 2466110"/>
                  <a:gd name="connsiteY3" fmla="*/ 443347 h 873231"/>
                  <a:gd name="connsiteX4" fmla="*/ 2466109 w 2466110"/>
                  <a:gd name="connsiteY4" fmla="*/ 443347 h 873231"/>
                  <a:gd name="connsiteX5" fmla="*/ 2036617 w 2466110"/>
                  <a:gd name="connsiteY5" fmla="*/ 872839 h 873231"/>
                  <a:gd name="connsiteX6" fmla="*/ 1371599 w 2466110"/>
                  <a:gd name="connsiteY6" fmla="*/ 734293 h 873231"/>
                  <a:gd name="connsiteX7" fmla="*/ 429492 w 2466110"/>
                  <a:gd name="connsiteY7" fmla="*/ 872838 h 873231"/>
                  <a:gd name="connsiteX8" fmla="*/ 0 w 2466110"/>
                  <a:gd name="connsiteY8" fmla="*/ 443346 h 873231"/>
                  <a:gd name="connsiteX9" fmla="*/ 0 w 2466110"/>
                  <a:gd name="connsiteY9" fmla="*/ 443347 h 873231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110" h="873363">
                    <a:moveTo>
                      <a:pt x="0" y="443347"/>
                    </a:moveTo>
                    <a:cubicBezTo>
                      <a:pt x="0" y="206145"/>
                      <a:pt x="261563" y="0"/>
                      <a:pt x="498765" y="0"/>
                    </a:cubicBezTo>
                    <a:cubicBezTo>
                      <a:pt x="1440874" y="337127"/>
                      <a:pt x="1524000" y="9237"/>
                      <a:pt x="2036618" y="13855"/>
                    </a:cubicBezTo>
                    <a:cubicBezTo>
                      <a:pt x="2273820" y="13855"/>
                      <a:pt x="2466110" y="206145"/>
                      <a:pt x="2466110" y="443347"/>
                    </a:cubicBezTo>
                    <a:lnTo>
                      <a:pt x="2466109" y="443347"/>
                    </a:lnTo>
                    <a:cubicBezTo>
                      <a:pt x="2466109" y="680549"/>
                      <a:pt x="2273819" y="872839"/>
                      <a:pt x="2036617" y="872839"/>
                    </a:cubicBezTo>
                    <a:cubicBezTo>
                      <a:pt x="1824181" y="882075"/>
                      <a:pt x="1625598" y="766620"/>
                      <a:pt x="1371599" y="734293"/>
                    </a:cubicBezTo>
                    <a:cubicBezTo>
                      <a:pt x="1015999" y="766620"/>
                      <a:pt x="743528" y="826656"/>
                      <a:pt x="429492" y="872838"/>
                    </a:cubicBezTo>
                    <a:cubicBezTo>
                      <a:pt x="192290" y="872838"/>
                      <a:pt x="0" y="680548"/>
                      <a:pt x="0" y="443346"/>
                    </a:cubicBezTo>
                    <a:lnTo>
                      <a:pt x="0" y="44334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398EA109-9E5C-41B0-A1E5-70709C13F515}"/>
                  </a:ext>
                </a:extLst>
              </p:cNvPr>
              <p:cNvSpPr/>
              <p:nvPr/>
            </p:nvSpPr>
            <p:spPr>
              <a:xfrm rot="10800000">
                <a:off x="8941295" y="3004746"/>
                <a:ext cx="1556474" cy="1296707"/>
              </a:xfrm>
              <a:custGeom>
                <a:avLst/>
                <a:gdLst>
                  <a:gd name="connsiteX0" fmla="*/ 1744650 w 1892380"/>
                  <a:gd name="connsiteY0" fmla="*/ 1576551 h 1576551"/>
                  <a:gd name="connsiteX1" fmla="*/ 0 w 1892380"/>
                  <a:gd name="connsiteY1" fmla="*/ 1576551 h 1576551"/>
                  <a:gd name="connsiteX2" fmla="*/ 0 w 1892380"/>
                  <a:gd name="connsiteY2" fmla="*/ 690189 h 1576551"/>
                  <a:gd name="connsiteX3" fmla="*/ 934789 w 1892380"/>
                  <a:gd name="connsiteY3" fmla="*/ 690189 h 1576551"/>
                  <a:gd name="connsiteX4" fmla="*/ 934789 w 1892380"/>
                  <a:gd name="connsiteY4" fmla="*/ 159602 h 1576551"/>
                  <a:gd name="connsiteX5" fmla="*/ 1094391 w 1892380"/>
                  <a:gd name="connsiteY5" fmla="*/ 0 h 1576551"/>
                  <a:gd name="connsiteX6" fmla="*/ 1732778 w 1892380"/>
                  <a:gd name="connsiteY6" fmla="*/ 0 h 1576551"/>
                  <a:gd name="connsiteX7" fmla="*/ 1892380 w 1892380"/>
                  <a:gd name="connsiteY7" fmla="*/ 159602 h 1576551"/>
                  <a:gd name="connsiteX8" fmla="*/ 1892380 w 1892380"/>
                  <a:gd name="connsiteY8" fmla="*/ 837919 h 1576551"/>
                  <a:gd name="connsiteX9" fmla="*/ 1892380 w 1892380"/>
                  <a:gd name="connsiteY9" fmla="*/ 1380378 h 1576551"/>
                  <a:gd name="connsiteX10" fmla="*/ 1892380 w 1892380"/>
                  <a:gd name="connsiteY10" fmla="*/ 1428821 h 1576551"/>
                  <a:gd name="connsiteX11" fmla="*/ 1744650 w 1892380"/>
                  <a:gd name="connsiteY11" fmla="*/ 1576551 h 157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380" h="1576551">
                    <a:moveTo>
                      <a:pt x="1744650" y="1576551"/>
                    </a:moveTo>
                    <a:lnTo>
                      <a:pt x="0" y="1576551"/>
                    </a:lnTo>
                    <a:lnTo>
                      <a:pt x="0" y="690189"/>
                    </a:lnTo>
                    <a:lnTo>
                      <a:pt x="934789" y="690189"/>
                    </a:lnTo>
                    <a:lnTo>
                      <a:pt x="934789" y="159602"/>
                    </a:lnTo>
                    <a:cubicBezTo>
                      <a:pt x="934789" y="71456"/>
                      <a:pt x="1006245" y="0"/>
                      <a:pt x="1094391" y="0"/>
                    </a:cubicBezTo>
                    <a:lnTo>
                      <a:pt x="1732778" y="0"/>
                    </a:lnTo>
                    <a:cubicBezTo>
                      <a:pt x="1820924" y="0"/>
                      <a:pt x="1892380" y="71456"/>
                      <a:pt x="1892380" y="159602"/>
                    </a:cubicBezTo>
                    <a:lnTo>
                      <a:pt x="1892380" y="837919"/>
                    </a:lnTo>
                    <a:lnTo>
                      <a:pt x="1892380" y="1380378"/>
                    </a:lnTo>
                    <a:lnTo>
                      <a:pt x="1892380" y="1428821"/>
                    </a:lnTo>
                    <a:cubicBezTo>
                      <a:pt x="1892380" y="1510410"/>
                      <a:pt x="1826239" y="1576551"/>
                      <a:pt x="1744650" y="15765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47CDB332-208E-40A4-8318-BB99ABFC955C}"/>
                  </a:ext>
                </a:extLst>
              </p:cNvPr>
              <p:cNvSpPr/>
              <p:nvPr/>
            </p:nvSpPr>
            <p:spPr>
              <a:xfrm>
                <a:off x="8833466" y="4170591"/>
                <a:ext cx="1003272" cy="36994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570223A6-B7D6-4DC4-9FD0-2E13B3DF37FD}"/>
                  </a:ext>
                </a:extLst>
              </p:cNvPr>
              <p:cNvSpPr/>
              <p:nvPr/>
            </p:nvSpPr>
            <p:spPr>
              <a:xfrm rot="5400000">
                <a:off x="10178588" y="3156239"/>
                <a:ext cx="1003272" cy="36994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69EB2865-947D-4D9D-806B-02DC0115A870}"/>
                  </a:ext>
                </a:extLst>
              </p:cNvPr>
              <p:cNvSpPr/>
              <p:nvPr/>
            </p:nvSpPr>
            <p:spPr>
              <a:xfrm>
                <a:off x="8941294" y="4285708"/>
                <a:ext cx="490508" cy="1808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3D2C9360-8CFB-4C58-933E-994AD670C7AA}"/>
                  </a:ext>
                </a:extLst>
              </p:cNvPr>
              <p:cNvSpPr/>
              <p:nvPr/>
            </p:nvSpPr>
            <p:spPr>
              <a:xfrm>
                <a:off x="10279068" y="3069856"/>
                <a:ext cx="1599758" cy="70479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E1A35248-4E74-4F1A-BF98-943269194B78}"/>
                  </a:ext>
                </a:extLst>
              </p:cNvPr>
              <p:cNvSpPr/>
              <p:nvPr/>
            </p:nvSpPr>
            <p:spPr>
              <a:xfrm rot="5400000">
                <a:off x="11181680" y="3247465"/>
                <a:ext cx="854035" cy="25248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8" name="Rectangle: Top Corners Rounded 77">
                <a:extLst>
                  <a:ext uri="{FF2B5EF4-FFF2-40B4-BE49-F238E27FC236}">
                    <a16:creationId xmlns:a16="http://schemas.microsoft.com/office/drawing/2014/main" id="{90E6B821-73C0-473E-84A8-3AA94BD15801}"/>
                  </a:ext>
                </a:extLst>
              </p:cNvPr>
              <p:cNvSpPr/>
              <p:nvPr/>
            </p:nvSpPr>
            <p:spPr>
              <a:xfrm rot="16200000">
                <a:off x="11368255" y="3093555"/>
                <a:ext cx="1205154" cy="47178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E995D99B-957B-4053-87A3-B6AE0CF18178}"/>
              </a:ext>
            </a:extLst>
          </p:cNvPr>
          <p:cNvSpPr txBox="1"/>
          <p:nvPr/>
        </p:nvSpPr>
        <p:spPr>
          <a:xfrm>
            <a:off x="6575419" y="4163317"/>
            <a:ext cx="2308286" cy="892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Lorem Ipsum is simply dummy text of the printing and typesetting industry. 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B6C737B6-1043-4C0A-A505-DD107A5D3CC3}"/>
              </a:ext>
            </a:extLst>
          </p:cNvPr>
          <p:cNvSpPr/>
          <p:nvPr/>
        </p:nvSpPr>
        <p:spPr>
          <a:xfrm>
            <a:off x="6718605" y="2454317"/>
            <a:ext cx="1041400" cy="10414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EC7EFD6-5A8B-4512-B29E-77041A2CB1F8}"/>
              </a:ext>
            </a:extLst>
          </p:cNvPr>
          <p:cNvSpPr txBox="1"/>
          <p:nvPr/>
        </p:nvSpPr>
        <p:spPr>
          <a:xfrm>
            <a:off x="6630617" y="3657935"/>
            <a:ext cx="2317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/>
                </a:solidFill>
                <a:latin typeface="+mj-lt"/>
                <a:ea typeface="Open Sans" panose="020B0606030504020204" pitchFamily="34" charset="0"/>
                <a:cs typeface="Poppins Light" panose="00000400000000000000" pitchFamily="50" charset="0"/>
              </a:rPr>
              <a:t>Your Text Here</a:t>
            </a:r>
          </a:p>
        </p:txBody>
      </p:sp>
      <p:sp>
        <p:nvSpPr>
          <p:cNvPr id="83" name="任意形状 412">
            <a:extLst>
              <a:ext uri="{FF2B5EF4-FFF2-40B4-BE49-F238E27FC236}">
                <a16:creationId xmlns:a16="http://schemas.microsoft.com/office/drawing/2014/main" id="{DE744235-4F66-4144-A16C-B15DBB6635B0}"/>
              </a:ext>
            </a:extLst>
          </p:cNvPr>
          <p:cNvSpPr/>
          <p:nvPr/>
        </p:nvSpPr>
        <p:spPr>
          <a:xfrm>
            <a:off x="7029755" y="2787866"/>
            <a:ext cx="419101" cy="3743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05" extrusionOk="0">
                <a:moveTo>
                  <a:pt x="17673" y="21505"/>
                </a:moveTo>
                <a:lnTo>
                  <a:pt x="3927" y="21505"/>
                </a:lnTo>
                <a:cubicBezTo>
                  <a:pt x="3385" y="21505"/>
                  <a:pt x="2945" y="21015"/>
                  <a:pt x="2945" y="20411"/>
                </a:cubicBezTo>
                <a:lnTo>
                  <a:pt x="2945" y="10560"/>
                </a:lnTo>
                <a:lnTo>
                  <a:pt x="0" y="10560"/>
                </a:lnTo>
                <a:lnTo>
                  <a:pt x="10139" y="285"/>
                </a:lnTo>
                <a:cubicBezTo>
                  <a:pt x="10514" y="-95"/>
                  <a:pt x="11086" y="-95"/>
                  <a:pt x="11461" y="285"/>
                </a:cubicBezTo>
                <a:lnTo>
                  <a:pt x="21600" y="10560"/>
                </a:lnTo>
                <a:lnTo>
                  <a:pt x="18655" y="10560"/>
                </a:lnTo>
                <a:lnTo>
                  <a:pt x="18655" y="20411"/>
                </a:lnTo>
                <a:cubicBezTo>
                  <a:pt x="18655" y="21015"/>
                  <a:pt x="18215" y="21505"/>
                  <a:pt x="17673" y="21505"/>
                </a:cubicBezTo>
                <a:close/>
                <a:moveTo>
                  <a:pt x="4909" y="19316"/>
                </a:moveTo>
                <a:lnTo>
                  <a:pt x="16691" y="19316"/>
                </a:lnTo>
                <a:lnTo>
                  <a:pt x="16691" y="8543"/>
                </a:lnTo>
                <a:lnTo>
                  <a:pt x="10800" y="2574"/>
                </a:lnTo>
                <a:lnTo>
                  <a:pt x="4909" y="8543"/>
                </a:lnTo>
                <a:lnTo>
                  <a:pt x="4909" y="19316"/>
                </a:lnTo>
                <a:close/>
                <a:moveTo>
                  <a:pt x="6873" y="14938"/>
                </a:moveTo>
                <a:lnTo>
                  <a:pt x="14727" y="14938"/>
                </a:lnTo>
                <a:lnTo>
                  <a:pt x="14727" y="17127"/>
                </a:lnTo>
                <a:lnTo>
                  <a:pt x="6873" y="17127"/>
                </a:lnTo>
                <a:lnTo>
                  <a:pt x="6873" y="14938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F42101E-1EAF-4B61-A917-A761D21F5D5B}"/>
              </a:ext>
            </a:extLst>
          </p:cNvPr>
          <p:cNvSpPr/>
          <p:nvPr/>
        </p:nvSpPr>
        <p:spPr>
          <a:xfrm>
            <a:off x="1032650" y="2311909"/>
            <a:ext cx="4339436" cy="1446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+mn-ea"/>
                <a:cs typeface="+mn-cs"/>
              </a:rPr>
              <a:t>Lorem Ipsum is simply dummy text of the printing and typesetting industry. Lorem Ipsum has been the industry's standard dummy text </a:t>
            </a: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ever dummy text of the </a:t>
            </a:r>
            <a:r>
              <a:rPr lang="en-US" sz="1200" dirty="0" err="1">
                <a:solidFill>
                  <a:prstClr val="black">
                    <a:lumMod val="50000"/>
                    <a:lumOff val="50000"/>
                  </a:prstClr>
                </a:solidFill>
              </a:rPr>
              <a:t>the</a:t>
            </a: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 printing and typesetting industry. Lorem Ipsum has been the industry's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5C7882B-A3F7-4BA4-B2D5-978CAE719B70}"/>
              </a:ext>
            </a:extLst>
          </p:cNvPr>
          <p:cNvSpPr txBox="1"/>
          <p:nvPr/>
        </p:nvSpPr>
        <p:spPr>
          <a:xfrm>
            <a:off x="3512695" y="933040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0F8021BD-3D19-48EC-995C-2E3570AD91AD}"/>
              </a:ext>
            </a:extLst>
          </p:cNvPr>
          <p:cNvSpPr/>
          <p:nvPr/>
        </p:nvSpPr>
        <p:spPr>
          <a:xfrm>
            <a:off x="1157282" y="4111695"/>
            <a:ext cx="2180700" cy="936340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DD15D4D-733E-4823-8854-3BA88599E7F4}"/>
              </a:ext>
            </a:extLst>
          </p:cNvPr>
          <p:cNvSpPr txBox="1"/>
          <p:nvPr/>
        </p:nvSpPr>
        <p:spPr>
          <a:xfrm>
            <a:off x="1032650" y="4256699"/>
            <a:ext cx="2429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123,45K</a:t>
            </a:r>
            <a:endParaRPr lang="en-US" sz="3200" b="1" dirty="0">
              <a:latin typeface="+mj-lt"/>
              <a:cs typeface="Sora SemiBold" pitchFamily="2" charset="0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6E0D4657-5A52-4004-BF6B-9FE102763D9F}"/>
              </a:ext>
            </a:extLst>
          </p:cNvPr>
          <p:cNvSpPr/>
          <p:nvPr/>
        </p:nvSpPr>
        <p:spPr>
          <a:xfrm>
            <a:off x="3617574" y="4111695"/>
            <a:ext cx="2180700" cy="936340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EB9550-15FA-4776-B8E0-B7E0B591E25C}"/>
              </a:ext>
            </a:extLst>
          </p:cNvPr>
          <p:cNvSpPr txBox="1"/>
          <p:nvPr/>
        </p:nvSpPr>
        <p:spPr>
          <a:xfrm>
            <a:off x="3492942" y="4256699"/>
            <a:ext cx="2429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+mj-lt"/>
                <a:cs typeface="Sora SemiBold" pitchFamily="2" charset="0"/>
              </a:rPr>
              <a:t>123,45K</a:t>
            </a:r>
          </a:p>
        </p:txBody>
      </p:sp>
    </p:spTree>
    <p:extLst>
      <p:ext uri="{BB962C8B-B14F-4D97-AF65-F5344CB8AC3E}">
        <p14:creationId xmlns:p14="http://schemas.microsoft.com/office/powerpoint/2010/main" val="40338920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AFBADC55-7157-4557-BC24-A9BAA27C0BF1}"/>
              </a:ext>
            </a:extLst>
          </p:cNvPr>
          <p:cNvGrpSpPr/>
          <p:nvPr/>
        </p:nvGrpSpPr>
        <p:grpSpPr>
          <a:xfrm>
            <a:off x="4591564" y="2254469"/>
            <a:ext cx="3440495" cy="3985206"/>
            <a:chOff x="8252741" y="2570584"/>
            <a:chExt cx="2927178" cy="339061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E12F447-F7C5-4D27-9C8A-B05D24A32F6D}"/>
                </a:ext>
              </a:extLst>
            </p:cNvPr>
            <p:cNvSpPr/>
            <p:nvPr/>
          </p:nvSpPr>
          <p:spPr>
            <a:xfrm>
              <a:off x="8252741" y="5067585"/>
              <a:ext cx="2491537" cy="8936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71B2BD6-4B25-4A9B-A3D6-D74D72536636}"/>
                </a:ext>
              </a:extLst>
            </p:cNvPr>
            <p:cNvSpPr/>
            <p:nvPr/>
          </p:nvSpPr>
          <p:spPr>
            <a:xfrm>
              <a:off x="8262975" y="4842731"/>
              <a:ext cx="2491537" cy="8936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88366AC-0908-48A9-ABBA-B9F50B009BE8}"/>
                </a:ext>
              </a:extLst>
            </p:cNvPr>
            <p:cNvSpPr/>
            <p:nvPr/>
          </p:nvSpPr>
          <p:spPr>
            <a:xfrm>
              <a:off x="8386645" y="3190575"/>
              <a:ext cx="2239794" cy="245225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Rectangle: Top Corners Rounded 27">
              <a:extLst>
                <a:ext uri="{FF2B5EF4-FFF2-40B4-BE49-F238E27FC236}">
                  <a16:creationId xmlns:a16="http://schemas.microsoft.com/office/drawing/2014/main" id="{462099E5-7B38-452D-8B12-134F3FE399C2}"/>
                </a:ext>
              </a:extLst>
            </p:cNvPr>
            <p:cNvSpPr/>
            <p:nvPr/>
          </p:nvSpPr>
          <p:spPr>
            <a:xfrm>
              <a:off x="8386645" y="2570584"/>
              <a:ext cx="2239794" cy="893618"/>
            </a:xfrm>
            <a:prstGeom prst="round2Same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C028E9D-D99D-4B4D-90C7-3494EAF0B75C}"/>
                </a:ext>
              </a:extLst>
            </p:cNvPr>
            <p:cNvSpPr/>
            <p:nvPr/>
          </p:nvSpPr>
          <p:spPr>
            <a:xfrm>
              <a:off x="10598957" y="3775929"/>
              <a:ext cx="567221" cy="1773124"/>
            </a:xfrm>
            <a:custGeom>
              <a:avLst/>
              <a:gdLst>
                <a:gd name="connsiteX0" fmla="*/ 0 w 571905"/>
                <a:gd name="connsiteY0" fmla="*/ 471055 h 1773124"/>
                <a:gd name="connsiteX1" fmla="*/ 221673 w 571905"/>
                <a:gd name="connsiteY1" fmla="*/ 471055 h 1773124"/>
                <a:gd name="connsiteX2" fmla="*/ 290946 w 571905"/>
                <a:gd name="connsiteY2" fmla="*/ 1524000 h 1773124"/>
                <a:gd name="connsiteX3" fmla="*/ 554182 w 571905"/>
                <a:gd name="connsiteY3" fmla="*/ 1648691 h 1773124"/>
                <a:gd name="connsiteX4" fmla="*/ 526473 w 571905"/>
                <a:gd name="connsiteY4" fmla="*/ 0 h 177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905" h="1773124">
                  <a:moveTo>
                    <a:pt x="0" y="471055"/>
                  </a:moveTo>
                  <a:cubicBezTo>
                    <a:pt x="86591" y="383309"/>
                    <a:pt x="173182" y="295564"/>
                    <a:pt x="221673" y="471055"/>
                  </a:cubicBezTo>
                  <a:cubicBezTo>
                    <a:pt x="270164" y="646546"/>
                    <a:pt x="235528" y="1327727"/>
                    <a:pt x="290946" y="1524000"/>
                  </a:cubicBezTo>
                  <a:cubicBezTo>
                    <a:pt x="346364" y="1720273"/>
                    <a:pt x="514928" y="1902691"/>
                    <a:pt x="554182" y="1648691"/>
                  </a:cubicBezTo>
                  <a:cubicBezTo>
                    <a:pt x="593437" y="1394691"/>
                    <a:pt x="559955" y="697345"/>
                    <a:pt x="526473" y="0"/>
                  </a:cubicBezTo>
                </a:path>
              </a:pathLst>
            </a:cu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6F31795D-5492-4728-AE62-8672EA3D48C0}"/>
                </a:ext>
              </a:extLst>
            </p:cNvPr>
            <p:cNvGrpSpPr/>
            <p:nvPr/>
          </p:nvGrpSpPr>
          <p:grpSpPr>
            <a:xfrm>
              <a:off x="10931960" y="3299779"/>
              <a:ext cx="247959" cy="577707"/>
              <a:chOff x="6844146" y="1716258"/>
              <a:chExt cx="406633" cy="939631"/>
            </a:xfrm>
            <a:solidFill>
              <a:schemeClr val="accent4"/>
            </a:solidFill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DBD5587A-F200-4628-B88B-D6E9B4737D15}"/>
                  </a:ext>
                </a:extLst>
              </p:cNvPr>
              <p:cNvSpPr/>
              <p:nvPr/>
            </p:nvSpPr>
            <p:spPr>
              <a:xfrm>
                <a:off x="6844146" y="2054628"/>
                <a:ext cx="45719" cy="480753"/>
              </a:xfrm>
              <a:prstGeom prst="roundRect">
                <a:avLst/>
              </a:prstGeom>
              <a:grp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65C222C1-12D0-4B21-828F-1866EBACECAA}"/>
                  </a:ext>
                </a:extLst>
              </p:cNvPr>
              <p:cNvSpPr/>
              <p:nvPr/>
            </p:nvSpPr>
            <p:spPr>
              <a:xfrm rot="5400000">
                <a:off x="7024602" y="2354926"/>
                <a:ext cx="45721" cy="406633"/>
              </a:xfrm>
              <a:prstGeom prst="roundRect">
                <a:avLst/>
              </a:prstGeom>
              <a:grp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3F34B360-8BFD-47BD-AB93-E503E1F35DE1}"/>
                  </a:ext>
                </a:extLst>
              </p:cNvPr>
              <p:cNvSpPr/>
              <p:nvPr/>
            </p:nvSpPr>
            <p:spPr>
              <a:xfrm rot="8855364" flipH="1">
                <a:off x="6942953" y="1716258"/>
                <a:ext cx="45719" cy="939631"/>
              </a:xfrm>
              <a:prstGeom prst="roundRect">
                <a:avLst/>
              </a:prstGeom>
              <a:grp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EA0F761-1489-4E43-B0A5-B0C2F1FA5AE3}"/>
                </a:ext>
              </a:extLst>
            </p:cNvPr>
            <p:cNvSpPr/>
            <p:nvPr/>
          </p:nvSpPr>
          <p:spPr>
            <a:xfrm>
              <a:off x="8903762" y="3817450"/>
              <a:ext cx="1205559" cy="48029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Freeform 111">
              <a:extLst>
                <a:ext uri="{FF2B5EF4-FFF2-40B4-BE49-F238E27FC236}">
                  <a16:creationId xmlns:a16="http://schemas.microsoft.com/office/drawing/2014/main" id="{CB2809BA-47BB-419C-8617-9A0F8DDA3D6D}"/>
                </a:ext>
              </a:extLst>
            </p:cNvPr>
            <p:cNvSpPr>
              <a:spLocks noEditPoints="1"/>
            </p:cNvSpPr>
            <p:nvPr/>
          </p:nvSpPr>
          <p:spPr bwMode="auto">
            <a:xfrm rot="261896" flipH="1">
              <a:off x="9280032" y="4473152"/>
              <a:ext cx="535402" cy="86272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94770" tIns="97385" rIns="194770" bIns="97385" numCol="1" anchor="t" anchorCtr="0" compatLnSpc="1">
              <a:prstTxWarp prst="textNoShape">
                <a:avLst/>
              </a:prstTxWarp>
            </a:bodyPr>
            <a:lstStyle/>
            <a:p>
              <a:endParaRPr lang="en-US" sz="3834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D62C49A6-409B-47C1-B70F-AF3A5C60F53D}"/>
              </a:ext>
            </a:extLst>
          </p:cNvPr>
          <p:cNvSpPr txBox="1"/>
          <p:nvPr/>
        </p:nvSpPr>
        <p:spPr>
          <a:xfrm>
            <a:off x="3512695" y="933040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486C6F4-0DD4-445D-97D6-0A5149459AF1}"/>
              </a:ext>
            </a:extLst>
          </p:cNvPr>
          <p:cNvSpPr/>
          <p:nvPr/>
        </p:nvSpPr>
        <p:spPr>
          <a:xfrm>
            <a:off x="844813" y="1574772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8" name="Oval 13">
            <a:extLst>
              <a:ext uri="{FF2B5EF4-FFF2-40B4-BE49-F238E27FC236}">
                <a16:creationId xmlns:a16="http://schemas.microsoft.com/office/drawing/2014/main" id="{B5A51788-80A4-4D38-8C2D-DC722D51E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0347" y="1731706"/>
            <a:ext cx="499884" cy="4983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1C1020-5C30-49B9-8B17-10316F5BB95F}"/>
              </a:ext>
            </a:extLst>
          </p:cNvPr>
          <p:cNvSpPr txBox="1"/>
          <p:nvPr/>
        </p:nvSpPr>
        <p:spPr>
          <a:xfrm>
            <a:off x="1628824" y="1828988"/>
            <a:ext cx="1262734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1F5BD3C-CA99-40C8-8AED-4BC4CCB1F4CC}"/>
              </a:ext>
            </a:extLst>
          </p:cNvPr>
          <p:cNvSpPr txBox="1"/>
          <p:nvPr/>
        </p:nvSpPr>
        <p:spPr>
          <a:xfrm>
            <a:off x="1070346" y="2288020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4CBBCEE-2EB2-48FE-AC35-F211932EB2AA}"/>
              </a:ext>
            </a:extLst>
          </p:cNvPr>
          <p:cNvSpPr/>
          <p:nvPr/>
        </p:nvSpPr>
        <p:spPr>
          <a:xfrm>
            <a:off x="844813" y="3119396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2" name="Oval 13">
            <a:extLst>
              <a:ext uri="{FF2B5EF4-FFF2-40B4-BE49-F238E27FC236}">
                <a16:creationId xmlns:a16="http://schemas.microsoft.com/office/drawing/2014/main" id="{41F2E1BB-6595-4141-BAA6-B572418B0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0347" y="3276330"/>
            <a:ext cx="499884" cy="4983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46178ED-8990-4CA8-BF56-1B46E9FEA7BD}"/>
              </a:ext>
            </a:extLst>
          </p:cNvPr>
          <p:cNvSpPr txBox="1"/>
          <p:nvPr/>
        </p:nvSpPr>
        <p:spPr>
          <a:xfrm>
            <a:off x="1628824" y="3373612"/>
            <a:ext cx="1262734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39B851B-1091-479C-AB59-4792E9CA491E}"/>
              </a:ext>
            </a:extLst>
          </p:cNvPr>
          <p:cNvSpPr txBox="1"/>
          <p:nvPr/>
        </p:nvSpPr>
        <p:spPr>
          <a:xfrm>
            <a:off x="1070346" y="3832644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38E98FA0-2B21-43D9-94DC-D9D1F3B6CB50}"/>
              </a:ext>
            </a:extLst>
          </p:cNvPr>
          <p:cNvSpPr/>
          <p:nvPr/>
        </p:nvSpPr>
        <p:spPr>
          <a:xfrm>
            <a:off x="844813" y="4682208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6" name="Oval 13">
            <a:extLst>
              <a:ext uri="{FF2B5EF4-FFF2-40B4-BE49-F238E27FC236}">
                <a16:creationId xmlns:a16="http://schemas.microsoft.com/office/drawing/2014/main" id="{7C6C94EF-A74A-4256-B940-9384C8D9E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0347" y="4858141"/>
            <a:ext cx="499884" cy="49835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E295FF2-2F25-43B1-9337-1A0695BCC29E}"/>
              </a:ext>
            </a:extLst>
          </p:cNvPr>
          <p:cNvSpPr txBox="1"/>
          <p:nvPr/>
        </p:nvSpPr>
        <p:spPr>
          <a:xfrm>
            <a:off x="1628824" y="4936424"/>
            <a:ext cx="1262734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15A1EB7-EA7E-42FE-B253-AF82B0A3C93A}"/>
              </a:ext>
            </a:extLst>
          </p:cNvPr>
          <p:cNvSpPr txBox="1"/>
          <p:nvPr/>
        </p:nvSpPr>
        <p:spPr>
          <a:xfrm>
            <a:off x="1070346" y="5395456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5F811773-468F-47A1-8F8C-EC16650D10E7}"/>
              </a:ext>
            </a:extLst>
          </p:cNvPr>
          <p:cNvSpPr/>
          <p:nvPr/>
        </p:nvSpPr>
        <p:spPr>
          <a:xfrm>
            <a:off x="9166804" y="1574772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0" name="Oval 13">
            <a:extLst>
              <a:ext uri="{FF2B5EF4-FFF2-40B4-BE49-F238E27FC236}">
                <a16:creationId xmlns:a16="http://schemas.microsoft.com/office/drawing/2014/main" id="{CF0A4B67-14AE-4D5E-B0CD-91E937BE55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2338" y="1731706"/>
            <a:ext cx="499884" cy="49835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B2C2301-4FC5-4173-BD5F-592FDCCD2FD7}"/>
              </a:ext>
            </a:extLst>
          </p:cNvPr>
          <p:cNvSpPr txBox="1"/>
          <p:nvPr/>
        </p:nvSpPr>
        <p:spPr>
          <a:xfrm>
            <a:off x="9950815" y="1828988"/>
            <a:ext cx="1262734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4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8998842-D51F-4798-A31A-9E6A0C2CDB4E}"/>
              </a:ext>
            </a:extLst>
          </p:cNvPr>
          <p:cNvSpPr txBox="1"/>
          <p:nvPr/>
        </p:nvSpPr>
        <p:spPr>
          <a:xfrm>
            <a:off x="9392337" y="2288020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D08516F-3C1F-4A30-8B9C-D798F18F31FB}"/>
              </a:ext>
            </a:extLst>
          </p:cNvPr>
          <p:cNvSpPr/>
          <p:nvPr/>
        </p:nvSpPr>
        <p:spPr>
          <a:xfrm>
            <a:off x="9166804" y="3119396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4" name="Oval 13">
            <a:extLst>
              <a:ext uri="{FF2B5EF4-FFF2-40B4-BE49-F238E27FC236}">
                <a16:creationId xmlns:a16="http://schemas.microsoft.com/office/drawing/2014/main" id="{16FC00D1-BC4F-45D5-9FA5-42FC5F1FF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2338" y="3276330"/>
            <a:ext cx="499884" cy="49835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B5B4B6B-9F7A-46BF-B0C7-F0208DC5E6B5}"/>
              </a:ext>
            </a:extLst>
          </p:cNvPr>
          <p:cNvSpPr txBox="1"/>
          <p:nvPr/>
        </p:nvSpPr>
        <p:spPr>
          <a:xfrm>
            <a:off x="9950815" y="3373612"/>
            <a:ext cx="1262734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5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59FCB24-4B28-4DA9-958D-99198F26F302}"/>
              </a:ext>
            </a:extLst>
          </p:cNvPr>
          <p:cNvSpPr txBox="1"/>
          <p:nvPr/>
        </p:nvSpPr>
        <p:spPr>
          <a:xfrm>
            <a:off x="9392337" y="3832644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B838A5A4-D164-4E64-9C16-34667347A813}"/>
              </a:ext>
            </a:extLst>
          </p:cNvPr>
          <p:cNvSpPr/>
          <p:nvPr/>
        </p:nvSpPr>
        <p:spPr>
          <a:xfrm>
            <a:off x="9166804" y="4682208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8" name="Oval 13">
            <a:extLst>
              <a:ext uri="{FF2B5EF4-FFF2-40B4-BE49-F238E27FC236}">
                <a16:creationId xmlns:a16="http://schemas.microsoft.com/office/drawing/2014/main" id="{2FAB289A-D997-4391-8219-C3C8513F1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2338" y="4839142"/>
            <a:ext cx="499884" cy="49835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2123618-F368-4C5D-A0FF-9E2E6E32135A}"/>
              </a:ext>
            </a:extLst>
          </p:cNvPr>
          <p:cNvSpPr txBox="1"/>
          <p:nvPr/>
        </p:nvSpPr>
        <p:spPr>
          <a:xfrm>
            <a:off x="9950815" y="4936424"/>
            <a:ext cx="1262734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6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EF84C78-BCEA-4214-833B-E6CAD4F56391}"/>
              </a:ext>
            </a:extLst>
          </p:cNvPr>
          <p:cNvSpPr txBox="1"/>
          <p:nvPr/>
        </p:nvSpPr>
        <p:spPr>
          <a:xfrm>
            <a:off x="9392337" y="5395456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61" name="任意形状 785">
            <a:extLst>
              <a:ext uri="{FF2B5EF4-FFF2-40B4-BE49-F238E27FC236}">
                <a16:creationId xmlns:a16="http://schemas.microsoft.com/office/drawing/2014/main" id="{7C604B61-5305-4380-A4BA-60CCD2CA9FDE}"/>
              </a:ext>
            </a:extLst>
          </p:cNvPr>
          <p:cNvSpPr/>
          <p:nvPr/>
        </p:nvSpPr>
        <p:spPr>
          <a:xfrm>
            <a:off x="1169491" y="3386413"/>
            <a:ext cx="301598" cy="2781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88" extrusionOk="0">
                <a:moveTo>
                  <a:pt x="7730" y="7609"/>
                </a:moveTo>
                <a:lnTo>
                  <a:pt x="2534" y="13266"/>
                </a:lnTo>
                <a:lnTo>
                  <a:pt x="7986" y="19202"/>
                </a:lnTo>
                <a:lnTo>
                  <a:pt x="9214" y="19202"/>
                </a:lnTo>
                <a:lnTo>
                  <a:pt x="9214" y="19200"/>
                </a:lnTo>
                <a:lnTo>
                  <a:pt x="10444" y="19200"/>
                </a:lnTo>
                <a:lnTo>
                  <a:pt x="14409" y="14882"/>
                </a:lnTo>
                <a:lnTo>
                  <a:pt x="7730" y="7609"/>
                </a:lnTo>
                <a:close/>
                <a:moveTo>
                  <a:pt x="9214" y="5992"/>
                </a:moveTo>
                <a:lnTo>
                  <a:pt x="15894" y="13266"/>
                </a:lnTo>
                <a:lnTo>
                  <a:pt x="18862" y="10033"/>
                </a:lnTo>
                <a:lnTo>
                  <a:pt x="12182" y="2759"/>
                </a:lnTo>
                <a:lnTo>
                  <a:pt x="9214" y="5992"/>
                </a:lnTo>
                <a:close/>
                <a:moveTo>
                  <a:pt x="13412" y="19200"/>
                </a:moveTo>
                <a:lnTo>
                  <a:pt x="20760" y="19200"/>
                </a:lnTo>
                <a:lnTo>
                  <a:pt x="20760" y="21486"/>
                </a:lnTo>
                <a:lnTo>
                  <a:pt x="11313" y="21486"/>
                </a:lnTo>
                <a:lnTo>
                  <a:pt x="7117" y="21488"/>
                </a:lnTo>
                <a:lnTo>
                  <a:pt x="308" y="14074"/>
                </a:lnTo>
                <a:cubicBezTo>
                  <a:pt x="-102" y="13628"/>
                  <a:pt x="-102" y="12904"/>
                  <a:pt x="308" y="12458"/>
                </a:cubicBezTo>
                <a:lnTo>
                  <a:pt x="11439" y="335"/>
                </a:lnTo>
                <a:cubicBezTo>
                  <a:pt x="11849" y="-112"/>
                  <a:pt x="12513" y="-112"/>
                  <a:pt x="12923" y="334"/>
                </a:cubicBezTo>
                <a:cubicBezTo>
                  <a:pt x="12924" y="334"/>
                  <a:pt x="12924" y="335"/>
                  <a:pt x="12924" y="335"/>
                </a:cubicBezTo>
                <a:lnTo>
                  <a:pt x="21088" y="9225"/>
                </a:lnTo>
                <a:cubicBezTo>
                  <a:pt x="21498" y="9671"/>
                  <a:pt x="21498" y="10394"/>
                  <a:pt x="21088" y="10841"/>
                </a:cubicBezTo>
                <a:lnTo>
                  <a:pt x="13412" y="192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62" name="任意形状 869">
            <a:extLst>
              <a:ext uri="{FF2B5EF4-FFF2-40B4-BE49-F238E27FC236}">
                <a16:creationId xmlns:a16="http://schemas.microsoft.com/office/drawing/2014/main" id="{70DB05B9-2E49-4D49-83DB-4379A6ABD6F7}"/>
              </a:ext>
            </a:extLst>
          </p:cNvPr>
          <p:cNvSpPr/>
          <p:nvPr/>
        </p:nvSpPr>
        <p:spPr>
          <a:xfrm>
            <a:off x="9501932" y="4947973"/>
            <a:ext cx="280698" cy="2806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0" h="21380" extrusionOk="0">
                <a:moveTo>
                  <a:pt x="5112" y="13081"/>
                </a:moveTo>
                <a:lnTo>
                  <a:pt x="2723" y="15473"/>
                </a:lnTo>
                <a:lnTo>
                  <a:pt x="5910" y="18660"/>
                </a:lnTo>
                <a:lnTo>
                  <a:pt x="18660" y="5909"/>
                </a:lnTo>
                <a:lnTo>
                  <a:pt x="15473" y="2723"/>
                </a:lnTo>
                <a:lnTo>
                  <a:pt x="13080" y="5112"/>
                </a:lnTo>
                <a:lnTo>
                  <a:pt x="14675" y="6706"/>
                </a:lnTo>
                <a:lnTo>
                  <a:pt x="13080" y="8301"/>
                </a:lnTo>
                <a:lnTo>
                  <a:pt x="11487" y="6707"/>
                </a:lnTo>
                <a:lnTo>
                  <a:pt x="9893" y="8301"/>
                </a:lnTo>
                <a:lnTo>
                  <a:pt x="11487" y="9895"/>
                </a:lnTo>
                <a:lnTo>
                  <a:pt x="9893" y="11489"/>
                </a:lnTo>
                <a:lnTo>
                  <a:pt x="8300" y="9895"/>
                </a:lnTo>
                <a:lnTo>
                  <a:pt x="6705" y="11489"/>
                </a:lnTo>
                <a:lnTo>
                  <a:pt x="8300" y="13082"/>
                </a:lnTo>
                <a:lnTo>
                  <a:pt x="6705" y="14677"/>
                </a:lnTo>
                <a:lnTo>
                  <a:pt x="5112" y="13080"/>
                </a:lnTo>
                <a:close/>
                <a:moveTo>
                  <a:pt x="16270" y="331"/>
                </a:moveTo>
                <a:lnTo>
                  <a:pt x="21050" y="5112"/>
                </a:lnTo>
                <a:cubicBezTo>
                  <a:pt x="21490" y="5552"/>
                  <a:pt x="21490" y="6265"/>
                  <a:pt x="21050" y="6706"/>
                </a:cubicBezTo>
                <a:lnTo>
                  <a:pt x="6706" y="21050"/>
                </a:lnTo>
                <a:cubicBezTo>
                  <a:pt x="6266" y="21490"/>
                  <a:pt x="5553" y="21490"/>
                  <a:pt x="5112" y="21050"/>
                </a:cubicBezTo>
                <a:lnTo>
                  <a:pt x="332" y="16269"/>
                </a:lnTo>
                <a:cubicBezTo>
                  <a:pt x="-108" y="15829"/>
                  <a:pt x="-108" y="15116"/>
                  <a:pt x="332" y="14676"/>
                </a:cubicBezTo>
                <a:lnTo>
                  <a:pt x="14676" y="331"/>
                </a:lnTo>
                <a:cubicBezTo>
                  <a:pt x="15116" y="-109"/>
                  <a:pt x="15829" y="-109"/>
                  <a:pt x="16270" y="331"/>
                </a:cubicBezTo>
                <a:close/>
                <a:moveTo>
                  <a:pt x="13080" y="17862"/>
                </a:moveTo>
                <a:lnTo>
                  <a:pt x="14675" y="16268"/>
                </a:lnTo>
                <a:lnTo>
                  <a:pt x="17201" y="18796"/>
                </a:lnTo>
                <a:lnTo>
                  <a:pt x="18795" y="18796"/>
                </a:lnTo>
                <a:lnTo>
                  <a:pt x="18795" y="17203"/>
                </a:lnTo>
                <a:lnTo>
                  <a:pt x="16268" y="14675"/>
                </a:lnTo>
                <a:lnTo>
                  <a:pt x="17862" y="13081"/>
                </a:lnTo>
                <a:lnTo>
                  <a:pt x="20834" y="16052"/>
                </a:lnTo>
                <a:lnTo>
                  <a:pt x="20834" y="20834"/>
                </a:lnTo>
                <a:lnTo>
                  <a:pt x="16053" y="20834"/>
                </a:lnTo>
                <a:lnTo>
                  <a:pt x="13081" y="17862"/>
                </a:lnTo>
                <a:close/>
                <a:moveTo>
                  <a:pt x="3519" y="8299"/>
                </a:moveTo>
                <a:lnTo>
                  <a:pt x="331" y="5112"/>
                </a:lnTo>
                <a:cubicBezTo>
                  <a:pt x="-110" y="4672"/>
                  <a:pt x="-110" y="3958"/>
                  <a:pt x="330" y="3518"/>
                </a:cubicBezTo>
                <a:cubicBezTo>
                  <a:pt x="330" y="3518"/>
                  <a:pt x="330" y="3517"/>
                  <a:pt x="331" y="3517"/>
                </a:cubicBezTo>
                <a:lnTo>
                  <a:pt x="3519" y="330"/>
                </a:lnTo>
                <a:cubicBezTo>
                  <a:pt x="3959" y="-110"/>
                  <a:pt x="4672" y="-110"/>
                  <a:pt x="5112" y="330"/>
                </a:cubicBezTo>
                <a:lnTo>
                  <a:pt x="8302" y="3517"/>
                </a:lnTo>
                <a:lnTo>
                  <a:pt x="6706" y="5112"/>
                </a:lnTo>
                <a:lnTo>
                  <a:pt x="4316" y="2720"/>
                </a:lnTo>
                <a:lnTo>
                  <a:pt x="2722" y="4315"/>
                </a:lnTo>
                <a:lnTo>
                  <a:pt x="5112" y="6704"/>
                </a:lnTo>
                <a:lnTo>
                  <a:pt x="3519" y="8299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63" name="任意形状 875">
            <a:extLst>
              <a:ext uri="{FF2B5EF4-FFF2-40B4-BE49-F238E27FC236}">
                <a16:creationId xmlns:a16="http://schemas.microsoft.com/office/drawing/2014/main" id="{8F021A90-E40B-495D-8541-D04DF2180751}"/>
              </a:ext>
            </a:extLst>
          </p:cNvPr>
          <p:cNvSpPr/>
          <p:nvPr/>
        </p:nvSpPr>
        <p:spPr>
          <a:xfrm>
            <a:off x="9509116" y="3377546"/>
            <a:ext cx="266330" cy="295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00" y="6480"/>
                </a:moveTo>
                <a:lnTo>
                  <a:pt x="2400" y="19440"/>
                </a:lnTo>
                <a:lnTo>
                  <a:pt x="7200" y="19440"/>
                </a:lnTo>
                <a:lnTo>
                  <a:pt x="7200" y="6480"/>
                </a:lnTo>
                <a:lnTo>
                  <a:pt x="2400" y="6480"/>
                </a:lnTo>
                <a:close/>
                <a:moveTo>
                  <a:pt x="0" y="5400"/>
                </a:moveTo>
                <a:lnTo>
                  <a:pt x="4800" y="0"/>
                </a:lnTo>
                <a:lnTo>
                  <a:pt x="9600" y="5400"/>
                </a:lnTo>
                <a:lnTo>
                  <a:pt x="9600" y="21600"/>
                </a:lnTo>
                <a:lnTo>
                  <a:pt x="0" y="21600"/>
                </a:lnTo>
                <a:lnTo>
                  <a:pt x="0" y="5400"/>
                </a:lnTo>
                <a:close/>
                <a:moveTo>
                  <a:pt x="19200" y="15120"/>
                </a:moveTo>
                <a:lnTo>
                  <a:pt x="19200" y="12960"/>
                </a:lnTo>
                <a:lnTo>
                  <a:pt x="15600" y="12960"/>
                </a:lnTo>
                <a:lnTo>
                  <a:pt x="15600" y="10800"/>
                </a:lnTo>
                <a:lnTo>
                  <a:pt x="19200" y="10800"/>
                </a:lnTo>
                <a:lnTo>
                  <a:pt x="19200" y="8640"/>
                </a:lnTo>
                <a:lnTo>
                  <a:pt x="16800" y="8640"/>
                </a:lnTo>
                <a:lnTo>
                  <a:pt x="16800" y="6480"/>
                </a:lnTo>
                <a:lnTo>
                  <a:pt x="19200" y="6480"/>
                </a:lnTo>
                <a:lnTo>
                  <a:pt x="19200" y="4320"/>
                </a:lnTo>
                <a:lnTo>
                  <a:pt x="14400" y="4320"/>
                </a:lnTo>
                <a:lnTo>
                  <a:pt x="14400" y="19440"/>
                </a:lnTo>
                <a:lnTo>
                  <a:pt x="19200" y="19440"/>
                </a:lnTo>
                <a:lnTo>
                  <a:pt x="19200" y="17280"/>
                </a:lnTo>
                <a:lnTo>
                  <a:pt x="16800" y="17280"/>
                </a:lnTo>
                <a:lnTo>
                  <a:pt x="16800" y="15120"/>
                </a:lnTo>
                <a:lnTo>
                  <a:pt x="19200" y="15120"/>
                </a:lnTo>
                <a:close/>
                <a:moveTo>
                  <a:pt x="13200" y="2160"/>
                </a:moveTo>
                <a:lnTo>
                  <a:pt x="20400" y="2160"/>
                </a:lnTo>
                <a:cubicBezTo>
                  <a:pt x="21063" y="2160"/>
                  <a:pt x="21600" y="2643"/>
                  <a:pt x="21600" y="3240"/>
                </a:cubicBezTo>
                <a:lnTo>
                  <a:pt x="21600" y="20520"/>
                </a:lnTo>
                <a:cubicBezTo>
                  <a:pt x="21600" y="21117"/>
                  <a:pt x="21063" y="21600"/>
                  <a:pt x="20400" y="21600"/>
                </a:cubicBezTo>
                <a:lnTo>
                  <a:pt x="13200" y="21600"/>
                </a:lnTo>
                <a:cubicBezTo>
                  <a:pt x="12537" y="21600"/>
                  <a:pt x="12000" y="21117"/>
                  <a:pt x="12000" y="20520"/>
                </a:cubicBezTo>
                <a:lnTo>
                  <a:pt x="12000" y="3240"/>
                </a:lnTo>
                <a:cubicBezTo>
                  <a:pt x="12000" y="2643"/>
                  <a:pt x="12537" y="2160"/>
                  <a:pt x="13200" y="216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64" name="任意形状 887">
            <a:extLst>
              <a:ext uri="{FF2B5EF4-FFF2-40B4-BE49-F238E27FC236}">
                <a16:creationId xmlns:a16="http://schemas.microsoft.com/office/drawing/2014/main" id="{10462B91-422C-410B-A517-392C83974D44}"/>
              </a:ext>
            </a:extLst>
          </p:cNvPr>
          <p:cNvSpPr/>
          <p:nvPr/>
        </p:nvSpPr>
        <p:spPr>
          <a:xfrm>
            <a:off x="9509116" y="1847718"/>
            <a:ext cx="266330" cy="266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00" y="19200"/>
                </a:moveTo>
                <a:lnTo>
                  <a:pt x="19200" y="19200"/>
                </a:lnTo>
                <a:lnTo>
                  <a:pt x="19200" y="13200"/>
                </a:lnTo>
                <a:lnTo>
                  <a:pt x="8400" y="13200"/>
                </a:lnTo>
                <a:lnTo>
                  <a:pt x="8400" y="2400"/>
                </a:lnTo>
                <a:lnTo>
                  <a:pt x="2400" y="2400"/>
                </a:lnTo>
                <a:lnTo>
                  <a:pt x="2400" y="4800"/>
                </a:lnTo>
                <a:lnTo>
                  <a:pt x="4800" y="4800"/>
                </a:lnTo>
                <a:lnTo>
                  <a:pt x="4800" y="7200"/>
                </a:lnTo>
                <a:lnTo>
                  <a:pt x="2400" y="7200"/>
                </a:lnTo>
                <a:lnTo>
                  <a:pt x="2400" y="9600"/>
                </a:lnTo>
                <a:lnTo>
                  <a:pt x="6000" y="9600"/>
                </a:lnTo>
                <a:lnTo>
                  <a:pt x="6000" y="12000"/>
                </a:lnTo>
                <a:lnTo>
                  <a:pt x="2400" y="12000"/>
                </a:lnTo>
                <a:lnTo>
                  <a:pt x="2400" y="14400"/>
                </a:lnTo>
                <a:lnTo>
                  <a:pt x="4800" y="14400"/>
                </a:lnTo>
                <a:lnTo>
                  <a:pt x="4800" y="16800"/>
                </a:lnTo>
                <a:lnTo>
                  <a:pt x="2400" y="16800"/>
                </a:lnTo>
                <a:lnTo>
                  <a:pt x="2400" y="19200"/>
                </a:lnTo>
                <a:lnTo>
                  <a:pt x="4800" y="19200"/>
                </a:lnTo>
                <a:lnTo>
                  <a:pt x="4800" y="16800"/>
                </a:lnTo>
                <a:lnTo>
                  <a:pt x="7200" y="16800"/>
                </a:lnTo>
                <a:lnTo>
                  <a:pt x="7200" y="19200"/>
                </a:lnTo>
                <a:lnTo>
                  <a:pt x="9600" y="19200"/>
                </a:lnTo>
                <a:lnTo>
                  <a:pt x="9600" y="15600"/>
                </a:lnTo>
                <a:lnTo>
                  <a:pt x="12000" y="15600"/>
                </a:lnTo>
                <a:lnTo>
                  <a:pt x="12000" y="19200"/>
                </a:lnTo>
                <a:lnTo>
                  <a:pt x="14400" y="19200"/>
                </a:lnTo>
                <a:lnTo>
                  <a:pt x="14400" y="16800"/>
                </a:lnTo>
                <a:lnTo>
                  <a:pt x="16800" y="16800"/>
                </a:lnTo>
                <a:lnTo>
                  <a:pt x="16800" y="19200"/>
                </a:lnTo>
                <a:close/>
                <a:moveTo>
                  <a:pt x="10800" y="10800"/>
                </a:moveTo>
                <a:lnTo>
                  <a:pt x="20400" y="10800"/>
                </a:lnTo>
                <a:cubicBezTo>
                  <a:pt x="21063" y="10800"/>
                  <a:pt x="21600" y="11337"/>
                  <a:pt x="21600" y="12000"/>
                </a:cubicBezTo>
                <a:lnTo>
                  <a:pt x="21600" y="20400"/>
                </a:lnTo>
                <a:cubicBezTo>
                  <a:pt x="21600" y="21063"/>
                  <a:pt x="21063" y="21600"/>
                  <a:pt x="20400" y="21600"/>
                </a:cubicBezTo>
                <a:lnTo>
                  <a:pt x="1200" y="21600"/>
                </a:lnTo>
                <a:cubicBezTo>
                  <a:pt x="537" y="21600"/>
                  <a:pt x="0" y="21063"/>
                  <a:pt x="0" y="20400"/>
                </a:cubicBezTo>
                <a:lnTo>
                  <a:pt x="0" y="1200"/>
                </a:lnTo>
                <a:cubicBezTo>
                  <a:pt x="0" y="537"/>
                  <a:pt x="537" y="0"/>
                  <a:pt x="1200" y="0"/>
                </a:cubicBezTo>
                <a:lnTo>
                  <a:pt x="9600" y="0"/>
                </a:lnTo>
                <a:cubicBezTo>
                  <a:pt x="10263" y="0"/>
                  <a:pt x="10800" y="537"/>
                  <a:pt x="10800" y="1200"/>
                </a:cubicBezTo>
                <a:lnTo>
                  <a:pt x="10800" y="10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65" name="任意形状 893">
            <a:extLst>
              <a:ext uri="{FF2B5EF4-FFF2-40B4-BE49-F238E27FC236}">
                <a16:creationId xmlns:a16="http://schemas.microsoft.com/office/drawing/2014/main" id="{0CE50357-B8B9-46B2-8D6C-A0D39DB015D0}"/>
              </a:ext>
            </a:extLst>
          </p:cNvPr>
          <p:cNvSpPr/>
          <p:nvPr/>
        </p:nvSpPr>
        <p:spPr>
          <a:xfrm>
            <a:off x="1159015" y="4946043"/>
            <a:ext cx="322550" cy="322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8" h="21408" extrusionOk="0">
                <a:moveTo>
                  <a:pt x="5149" y="12787"/>
                </a:moveTo>
                <a:lnTo>
                  <a:pt x="2371" y="15565"/>
                </a:lnTo>
                <a:lnTo>
                  <a:pt x="5843" y="19037"/>
                </a:lnTo>
                <a:lnTo>
                  <a:pt x="19037" y="5843"/>
                </a:lnTo>
                <a:lnTo>
                  <a:pt x="15565" y="2371"/>
                </a:lnTo>
                <a:lnTo>
                  <a:pt x="13481" y="4454"/>
                </a:lnTo>
                <a:lnTo>
                  <a:pt x="14871" y="5843"/>
                </a:lnTo>
                <a:lnTo>
                  <a:pt x="13481" y="7231"/>
                </a:lnTo>
                <a:lnTo>
                  <a:pt x="12093" y="5843"/>
                </a:lnTo>
                <a:lnTo>
                  <a:pt x="10010" y="7927"/>
                </a:lnTo>
                <a:lnTo>
                  <a:pt x="12093" y="10009"/>
                </a:lnTo>
                <a:lnTo>
                  <a:pt x="10704" y="11399"/>
                </a:lnTo>
                <a:lnTo>
                  <a:pt x="8621" y="9316"/>
                </a:lnTo>
                <a:lnTo>
                  <a:pt x="6537" y="11399"/>
                </a:lnTo>
                <a:lnTo>
                  <a:pt x="7927" y="12788"/>
                </a:lnTo>
                <a:lnTo>
                  <a:pt x="6537" y="14177"/>
                </a:lnTo>
                <a:lnTo>
                  <a:pt x="5149" y="12788"/>
                </a:lnTo>
                <a:close/>
                <a:moveTo>
                  <a:pt x="16259" y="287"/>
                </a:moveTo>
                <a:lnTo>
                  <a:pt x="21121" y="5149"/>
                </a:lnTo>
                <a:cubicBezTo>
                  <a:pt x="21504" y="5532"/>
                  <a:pt x="21504" y="6154"/>
                  <a:pt x="21121" y="6537"/>
                </a:cubicBezTo>
                <a:lnTo>
                  <a:pt x="6537" y="21121"/>
                </a:lnTo>
                <a:cubicBezTo>
                  <a:pt x="6154" y="21504"/>
                  <a:pt x="5532" y="21504"/>
                  <a:pt x="5149" y="21121"/>
                </a:cubicBezTo>
                <a:lnTo>
                  <a:pt x="287" y="16259"/>
                </a:lnTo>
                <a:cubicBezTo>
                  <a:pt x="-96" y="15876"/>
                  <a:pt x="-96" y="15254"/>
                  <a:pt x="287" y="14871"/>
                </a:cubicBezTo>
                <a:lnTo>
                  <a:pt x="14871" y="287"/>
                </a:lnTo>
                <a:cubicBezTo>
                  <a:pt x="15254" y="-96"/>
                  <a:pt x="15876" y="-96"/>
                  <a:pt x="16259" y="28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84" name="任意形状 899">
            <a:extLst>
              <a:ext uri="{FF2B5EF4-FFF2-40B4-BE49-F238E27FC236}">
                <a16:creationId xmlns:a16="http://schemas.microsoft.com/office/drawing/2014/main" id="{66141ADF-F1F9-46A2-AB0A-417C9525090D}"/>
              </a:ext>
            </a:extLst>
          </p:cNvPr>
          <p:cNvSpPr/>
          <p:nvPr/>
        </p:nvSpPr>
        <p:spPr>
          <a:xfrm>
            <a:off x="1172325" y="1841427"/>
            <a:ext cx="295928" cy="278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1" h="20969" extrusionOk="0">
                <a:moveTo>
                  <a:pt x="10220" y="11418"/>
                </a:moveTo>
                <a:lnTo>
                  <a:pt x="7610" y="14259"/>
                </a:lnTo>
                <a:cubicBezTo>
                  <a:pt x="8756" y="16376"/>
                  <a:pt x="8109" y="19104"/>
                  <a:pt x="6165" y="20352"/>
                </a:cubicBezTo>
                <a:cubicBezTo>
                  <a:pt x="4220" y="21600"/>
                  <a:pt x="1714" y="20896"/>
                  <a:pt x="567" y="18779"/>
                </a:cubicBezTo>
                <a:cubicBezTo>
                  <a:pt x="-580" y="16662"/>
                  <a:pt x="67" y="13934"/>
                  <a:pt x="2012" y="12686"/>
                </a:cubicBezTo>
                <a:cubicBezTo>
                  <a:pt x="3293" y="11864"/>
                  <a:pt x="4883" y="11864"/>
                  <a:pt x="6165" y="12686"/>
                </a:cubicBezTo>
                <a:lnTo>
                  <a:pt x="8775" y="9845"/>
                </a:lnTo>
                <a:lnTo>
                  <a:pt x="2621" y="3148"/>
                </a:lnTo>
                <a:cubicBezTo>
                  <a:pt x="1823" y="2280"/>
                  <a:pt x="1822" y="871"/>
                  <a:pt x="2620" y="2"/>
                </a:cubicBezTo>
                <a:cubicBezTo>
                  <a:pt x="2620" y="1"/>
                  <a:pt x="2621" y="1"/>
                  <a:pt x="2621" y="0"/>
                </a:cubicBezTo>
                <a:lnTo>
                  <a:pt x="10220" y="8273"/>
                </a:lnTo>
                <a:lnTo>
                  <a:pt x="17819" y="2"/>
                </a:lnTo>
                <a:cubicBezTo>
                  <a:pt x="18617" y="871"/>
                  <a:pt x="18617" y="2279"/>
                  <a:pt x="17819" y="3148"/>
                </a:cubicBezTo>
                <a:lnTo>
                  <a:pt x="11666" y="9845"/>
                </a:lnTo>
                <a:lnTo>
                  <a:pt x="14275" y="12686"/>
                </a:lnTo>
                <a:cubicBezTo>
                  <a:pt x="16220" y="11438"/>
                  <a:pt x="18726" y="12142"/>
                  <a:pt x="19873" y="14259"/>
                </a:cubicBezTo>
                <a:cubicBezTo>
                  <a:pt x="21020" y="16376"/>
                  <a:pt x="20373" y="19104"/>
                  <a:pt x="18428" y="20352"/>
                </a:cubicBezTo>
                <a:cubicBezTo>
                  <a:pt x="16483" y="21600"/>
                  <a:pt x="13977" y="20896"/>
                  <a:pt x="12830" y="18779"/>
                </a:cubicBezTo>
                <a:cubicBezTo>
                  <a:pt x="12075" y="17384"/>
                  <a:pt x="12075" y="15653"/>
                  <a:pt x="12830" y="14259"/>
                </a:cubicBezTo>
                <a:lnTo>
                  <a:pt x="10220" y="11418"/>
                </a:lnTo>
                <a:close/>
                <a:moveTo>
                  <a:pt x="4088" y="18744"/>
                </a:moveTo>
                <a:cubicBezTo>
                  <a:pt x="5217" y="18744"/>
                  <a:pt x="6132" y="17748"/>
                  <a:pt x="6132" y="16519"/>
                </a:cubicBezTo>
                <a:cubicBezTo>
                  <a:pt x="6132" y="15291"/>
                  <a:pt x="5217" y="14294"/>
                  <a:pt x="4088" y="14294"/>
                </a:cubicBezTo>
                <a:cubicBezTo>
                  <a:pt x="2959" y="14294"/>
                  <a:pt x="2044" y="15291"/>
                  <a:pt x="2044" y="16519"/>
                </a:cubicBezTo>
                <a:cubicBezTo>
                  <a:pt x="2044" y="17748"/>
                  <a:pt x="2959" y="18744"/>
                  <a:pt x="4088" y="18744"/>
                </a:cubicBezTo>
                <a:close/>
                <a:moveTo>
                  <a:pt x="16352" y="18744"/>
                </a:moveTo>
                <a:cubicBezTo>
                  <a:pt x="17481" y="18744"/>
                  <a:pt x="18396" y="17748"/>
                  <a:pt x="18396" y="16519"/>
                </a:cubicBezTo>
                <a:cubicBezTo>
                  <a:pt x="18396" y="15291"/>
                  <a:pt x="17481" y="14294"/>
                  <a:pt x="16352" y="14294"/>
                </a:cubicBezTo>
                <a:cubicBezTo>
                  <a:pt x="15223" y="14294"/>
                  <a:pt x="14308" y="15291"/>
                  <a:pt x="14308" y="16519"/>
                </a:cubicBezTo>
                <a:cubicBezTo>
                  <a:pt x="14308" y="17748"/>
                  <a:pt x="15223" y="18744"/>
                  <a:pt x="16352" y="18744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4209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4D06F8F6-D3EB-43A1-AA51-7693EDCC2A46}"/>
              </a:ext>
            </a:extLst>
          </p:cNvPr>
          <p:cNvGrpSpPr/>
          <p:nvPr/>
        </p:nvGrpSpPr>
        <p:grpSpPr>
          <a:xfrm>
            <a:off x="2516094" y="2396116"/>
            <a:ext cx="1639046" cy="2271615"/>
            <a:chOff x="6730342" y="3167923"/>
            <a:chExt cx="1939909" cy="2688592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6584A83-6146-4A5E-A8E8-6ABA341A5314}"/>
                </a:ext>
              </a:extLst>
            </p:cNvPr>
            <p:cNvSpPr/>
            <p:nvPr/>
          </p:nvSpPr>
          <p:spPr>
            <a:xfrm>
              <a:off x="6734089" y="3167923"/>
              <a:ext cx="1936162" cy="25267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D1ACFFF1-1D4A-4AAC-A86E-A6614630BAC4}"/>
                </a:ext>
              </a:extLst>
            </p:cNvPr>
            <p:cNvSpPr/>
            <p:nvPr/>
          </p:nvSpPr>
          <p:spPr>
            <a:xfrm>
              <a:off x="6730342" y="3167923"/>
              <a:ext cx="1936162" cy="51995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FDBDB1B-C455-4390-A2F4-25595396B3B7}"/>
                </a:ext>
              </a:extLst>
            </p:cNvPr>
            <p:cNvSpPr/>
            <p:nvPr/>
          </p:nvSpPr>
          <p:spPr>
            <a:xfrm>
              <a:off x="6734088" y="4836780"/>
              <a:ext cx="1936163" cy="862991"/>
            </a:xfrm>
            <a:custGeom>
              <a:avLst/>
              <a:gdLst>
                <a:gd name="connsiteX0" fmla="*/ 0 w 3602181"/>
                <a:gd name="connsiteY0" fmla="*/ 0 h 1443200"/>
                <a:gd name="connsiteX1" fmla="*/ 114193 w 3602181"/>
                <a:gd name="connsiteY1" fmla="*/ 125644 h 1443200"/>
                <a:gd name="connsiteX2" fmla="*/ 1823357 w 3602181"/>
                <a:gd name="connsiteY2" fmla="*/ 833603 h 1443200"/>
                <a:gd name="connsiteX3" fmla="*/ 3532521 w 3602181"/>
                <a:gd name="connsiteY3" fmla="*/ 125644 h 1443200"/>
                <a:gd name="connsiteX4" fmla="*/ 3602181 w 3602181"/>
                <a:gd name="connsiteY4" fmla="*/ 48999 h 1443200"/>
                <a:gd name="connsiteX5" fmla="*/ 3602181 w 3602181"/>
                <a:gd name="connsiteY5" fmla="*/ 1443200 h 1443200"/>
                <a:gd name="connsiteX6" fmla="*/ 0 w 3602181"/>
                <a:gd name="connsiteY6" fmla="*/ 1443200 h 14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2181" h="1443200">
                  <a:moveTo>
                    <a:pt x="0" y="0"/>
                  </a:moveTo>
                  <a:lnTo>
                    <a:pt x="114193" y="125644"/>
                  </a:lnTo>
                  <a:cubicBezTo>
                    <a:pt x="551607" y="563058"/>
                    <a:pt x="1155887" y="833603"/>
                    <a:pt x="1823357" y="833603"/>
                  </a:cubicBezTo>
                  <a:cubicBezTo>
                    <a:pt x="2490827" y="833603"/>
                    <a:pt x="3095108" y="563058"/>
                    <a:pt x="3532521" y="125644"/>
                  </a:cubicBezTo>
                  <a:lnTo>
                    <a:pt x="3602181" y="48999"/>
                  </a:lnTo>
                  <a:lnTo>
                    <a:pt x="3602181" y="1443200"/>
                  </a:lnTo>
                  <a:lnTo>
                    <a:pt x="0" y="144320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1"/>
            </a:gradFill>
            <a:ln>
              <a:noFill/>
            </a:ln>
            <a:effectLst>
              <a:outerShdw blurRad="88900" dist="381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FFFCBA22-B5D1-4352-A5B4-7AB2A80318AB}"/>
                </a:ext>
              </a:extLst>
            </p:cNvPr>
            <p:cNvGrpSpPr/>
            <p:nvPr/>
          </p:nvGrpSpPr>
          <p:grpSpPr>
            <a:xfrm>
              <a:off x="7156902" y="3873416"/>
              <a:ext cx="1156965" cy="1156965"/>
              <a:chOff x="2752140" y="2675355"/>
              <a:chExt cx="1728063" cy="1728063"/>
            </a:xfrm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3C80E87A-BAD5-4983-AF53-310D0BEC8010}"/>
                  </a:ext>
                </a:extLst>
              </p:cNvPr>
              <p:cNvSpPr/>
              <p:nvPr/>
            </p:nvSpPr>
            <p:spPr>
              <a:xfrm>
                <a:off x="2752140" y="2675355"/>
                <a:ext cx="1728063" cy="17280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70583589-4FE7-445E-ABD9-F7CCD4FF9A17}"/>
                  </a:ext>
                </a:extLst>
              </p:cNvPr>
              <p:cNvSpPr/>
              <p:nvPr/>
            </p:nvSpPr>
            <p:spPr>
              <a:xfrm>
                <a:off x="2943685" y="2864439"/>
                <a:ext cx="1364659" cy="13646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2CAEFD6A-BFEE-4DA8-A13D-D76F14517A25}"/>
                  </a:ext>
                </a:extLst>
              </p:cNvPr>
              <p:cNvSpPr/>
              <p:nvPr/>
            </p:nvSpPr>
            <p:spPr>
              <a:xfrm>
                <a:off x="2908943" y="3259706"/>
                <a:ext cx="152863" cy="47598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319DAC7C-B6F3-4956-BBE3-354A46D30DA2}"/>
                  </a:ext>
                </a:extLst>
              </p:cNvPr>
              <p:cNvSpPr/>
              <p:nvPr/>
            </p:nvSpPr>
            <p:spPr>
              <a:xfrm>
                <a:off x="3490911" y="3259706"/>
                <a:ext cx="184156" cy="184156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A6BE9342-9C3D-4755-962B-E6F26794C57B}"/>
                  </a:ext>
                </a:extLst>
              </p:cNvPr>
              <p:cNvSpPr/>
              <p:nvPr/>
            </p:nvSpPr>
            <p:spPr>
              <a:xfrm>
                <a:off x="3869590" y="3167627"/>
                <a:ext cx="184156" cy="18415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EBB39479-3ECB-4BDE-8A3D-7C7FB0CD1284}"/>
                  </a:ext>
                </a:extLst>
              </p:cNvPr>
              <p:cNvSpPr/>
              <p:nvPr/>
            </p:nvSpPr>
            <p:spPr>
              <a:xfrm>
                <a:off x="3626015" y="2991417"/>
                <a:ext cx="184156" cy="184156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1BD70CD8-82AB-4EB1-A9E7-F640FD70A2A6}"/>
                  </a:ext>
                </a:extLst>
              </p:cNvPr>
              <p:cNvSpPr/>
              <p:nvPr/>
            </p:nvSpPr>
            <p:spPr>
              <a:xfrm>
                <a:off x="3973212" y="3415448"/>
                <a:ext cx="184156" cy="18415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1A6E47ED-17A7-437B-A115-ABCAAC30FB47}"/>
                  </a:ext>
                </a:extLst>
              </p:cNvPr>
              <p:cNvSpPr/>
              <p:nvPr/>
            </p:nvSpPr>
            <p:spPr>
              <a:xfrm rot="21286401">
                <a:off x="3017726" y="3681140"/>
                <a:ext cx="674354" cy="581185"/>
              </a:xfrm>
              <a:custGeom>
                <a:avLst/>
                <a:gdLst>
                  <a:gd name="connsiteX0" fmla="*/ 0 w 557473"/>
                  <a:gd name="connsiteY0" fmla="*/ 117595 h 480452"/>
                  <a:gd name="connsiteX1" fmla="*/ 174172 w 557473"/>
                  <a:gd name="connsiteY1" fmla="*/ 1480 h 480452"/>
                  <a:gd name="connsiteX2" fmla="*/ 261257 w 557473"/>
                  <a:gd name="connsiteY2" fmla="*/ 190166 h 480452"/>
                  <a:gd name="connsiteX3" fmla="*/ 377372 w 557473"/>
                  <a:gd name="connsiteY3" fmla="*/ 190166 h 480452"/>
                  <a:gd name="connsiteX4" fmla="*/ 435429 w 557473"/>
                  <a:gd name="connsiteY4" fmla="*/ 378852 h 480452"/>
                  <a:gd name="connsiteX5" fmla="*/ 551543 w 557473"/>
                  <a:gd name="connsiteY5" fmla="*/ 480452 h 480452"/>
                  <a:gd name="connsiteX6" fmla="*/ 232229 w 557473"/>
                  <a:gd name="connsiteY6" fmla="*/ 378852 h 480452"/>
                  <a:gd name="connsiteX7" fmla="*/ 0 w 557473"/>
                  <a:gd name="connsiteY7" fmla="*/ 175652 h 480452"/>
                  <a:gd name="connsiteX0" fmla="*/ 38594 w 596067"/>
                  <a:gd name="connsiteY0" fmla="*/ 117595 h 480452"/>
                  <a:gd name="connsiteX1" fmla="*/ 212766 w 596067"/>
                  <a:gd name="connsiteY1" fmla="*/ 1480 h 480452"/>
                  <a:gd name="connsiteX2" fmla="*/ 299851 w 596067"/>
                  <a:gd name="connsiteY2" fmla="*/ 190166 h 480452"/>
                  <a:gd name="connsiteX3" fmla="*/ 415966 w 596067"/>
                  <a:gd name="connsiteY3" fmla="*/ 190166 h 480452"/>
                  <a:gd name="connsiteX4" fmla="*/ 474023 w 596067"/>
                  <a:gd name="connsiteY4" fmla="*/ 378852 h 480452"/>
                  <a:gd name="connsiteX5" fmla="*/ 590137 w 596067"/>
                  <a:gd name="connsiteY5" fmla="*/ 480452 h 480452"/>
                  <a:gd name="connsiteX6" fmla="*/ 270823 w 596067"/>
                  <a:gd name="connsiteY6" fmla="*/ 378852 h 480452"/>
                  <a:gd name="connsiteX7" fmla="*/ 0 w 596067"/>
                  <a:gd name="connsiteY7" fmla="*/ 145634 h 480452"/>
                  <a:gd name="connsiteX0" fmla="*/ 8576 w 566049"/>
                  <a:gd name="connsiteY0" fmla="*/ 117595 h 480452"/>
                  <a:gd name="connsiteX1" fmla="*/ 182748 w 566049"/>
                  <a:gd name="connsiteY1" fmla="*/ 1480 h 480452"/>
                  <a:gd name="connsiteX2" fmla="*/ 269833 w 566049"/>
                  <a:gd name="connsiteY2" fmla="*/ 190166 h 480452"/>
                  <a:gd name="connsiteX3" fmla="*/ 385948 w 566049"/>
                  <a:gd name="connsiteY3" fmla="*/ 190166 h 480452"/>
                  <a:gd name="connsiteX4" fmla="*/ 444005 w 566049"/>
                  <a:gd name="connsiteY4" fmla="*/ 378852 h 480452"/>
                  <a:gd name="connsiteX5" fmla="*/ 560119 w 566049"/>
                  <a:gd name="connsiteY5" fmla="*/ 480452 h 480452"/>
                  <a:gd name="connsiteX6" fmla="*/ 240805 w 566049"/>
                  <a:gd name="connsiteY6" fmla="*/ 378852 h 480452"/>
                  <a:gd name="connsiteX7" fmla="*/ 0 w 566049"/>
                  <a:gd name="connsiteY7" fmla="*/ 124193 h 480452"/>
                  <a:gd name="connsiteX0" fmla="*/ 0 w 557473"/>
                  <a:gd name="connsiteY0" fmla="*/ 117595 h 480452"/>
                  <a:gd name="connsiteX1" fmla="*/ 174172 w 557473"/>
                  <a:gd name="connsiteY1" fmla="*/ 1480 h 480452"/>
                  <a:gd name="connsiteX2" fmla="*/ 261257 w 557473"/>
                  <a:gd name="connsiteY2" fmla="*/ 190166 h 480452"/>
                  <a:gd name="connsiteX3" fmla="*/ 377372 w 557473"/>
                  <a:gd name="connsiteY3" fmla="*/ 190166 h 480452"/>
                  <a:gd name="connsiteX4" fmla="*/ 435429 w 557473"/>
                  <a:gd name="connsiteY4" fmla="*/ 378852 h 480452"/>
                  <a:gd name="connsiteX5" fmla="*/ 551543 w 557473"/>
                  <a:gd name="connsiteY5" fmla="*/ 480452 h 480452"/>
                  <a:gd name="connsiteX6" fmla="*/ 232229 w 557473"/>
                  <a:gd name="connsiteY6" fmla="*/ 378852 h 480452"/>
                  <a:gd name="connsiteX7" fmla="*/ 4289 w 557473"/>
                  <a:gd name="connsiteY7" fmla="*/ 119904 h 48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7473" h="480452">
                    <a:moveTo>
                      <a:pt x="0" y="117595"/>
                    </a:moveTo>
                    <a:cubicBezTo>
                      <a:pt x="65314" y="53490"/>
                      <a:pt x="130629" y="-10615"/>
                      <a:pt x="174172" y="1480"/>
                    </a:cubicBezTo>
                    <a:cubicBezTo>
                      <a:pt x="217715" y="13575"/>
                      <a:pt x="227390" y="158718"/>
                      <a:pt x="261257" y="190166"/>
                    </a:cubicBezTo>
                    <a:cubicBezTo>
                      <a:pt x="295124" y="221614"/>
                      <a:pt x="348343" y="158718"/>
                      <a:pt x="377372" y="190166"/>
                    </a:cubicBezTo>
                    <a:cubicBezTo>
                      <a:pt x="406401" y="221614"/>
                      <a:pt x="406401" y="330471"/>
                      <a:pt x="435429" y="378852"/>
                    </a:cubicBezTo>
                    <a:cubicBezTo>
                      <a:pt x="464457" y="427233"/>
                      <a:pt x="585410" y="480452"/>
                      <a:pt x="551543" y="480452"/>
                    </a:cubicBezTo>
                    <a:cubicBezTo>
                      <a:pt x="517676" y="480452"/>
                      <a:pt x="324153" y="429652"/>
                      <a:pt x="232229" y="378852"/>
                    </a:cubicBezTo>
                    <a:cubicBezTo>
                      <a:pt x="140305" y="328052"/>
                      <a:pt x="74441" y="196104"/>
                      <a:pt x="4289" y="11990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C5F09406-4664-4F49-9ECC-69A459923CDB}"/>
                  </a:ext>
                </a:extLst>
              </p:cNvPr>
              <p:cNvSpPr/>
              <p:nvPr/>
            </p:nvSpPr>
            <p:spPr>
              <a:xfrm>
                <a:off x="3394438" y="3818632"/>
                <a:ext cx="618309" cy="401761"/>
              </a:xfrm>
              <a:custGeom>
                <a:avLst/>
                <a:gdLst>
                  <a:gd name="connsiteX0" fmla="*/ 0 w 435107"/>
                  <a:gd name="connsiteY0" fmla="*/ 249773 h 295980"/>
                  <a:gd name="connsiteX1" fmla="*/ 159657 w 435107"/>
                  <a:gd name="connsiteY1" fmla="*/ 90116 h 295980"/>
                  <a:gd name="connsiteX2" fmla="*/ 188685 w 435107"/>
                  <a:gd name="connsiteY2" fmla="*/ 3030 h 295980"/>
                  <a:gd name="connsiteX3" fmla="*/ 333828 w 435107"/>
                  <a:gd name="connsiteY3" fmla="*/ 32059 h 295980"/>
                  <a:gd name="connsiteX4" fmla="*/ 406400 w 435107"/>
                  <a:gd name="connsiteY4" fmla="*/ 148173 h 295980"/>
                  <a:gd name="connsiteX5" fmla="*/ 406400 w 435107"/>
                  <a:gd name="connsiteY5" fmla="*/ 235259 h 295980"/>
                  <a:gd name="connsiteX6" fmla="*/ 58057 w 435107"/>
                  <a:gd name="connsiteY6" fmla="*/ 293316 h 295980"/>
                  <a:gd name="connsiteX7" fmla="*/ 203200 w 435107"/>
                  <a:gd name="connsiteY7" fmla="*/ 148173 h 295980"/>
                  <a:gd name="connsiteX0" fmla="*/ 20405 w 455512"/>
                  <a:gd name="connsiteY0" fmla="*/ 249773 h 295980"/>
                  <a:gd name="connsiteX1" fmla="*/ 180062 w 455512"/>
                  <a:gd name="connsiteY1" fmla="*/ 90116 h 295980"/>
                  <a:gd name="connsiteX2" fmla="*/ 209090 w 455512"/>
                  <a:gd name="connsiteY2" fmla="*/ 3030 h 295980"/>
                  <a:gd name="connsiteX3" fmla="*/ 354233 w 455512"/>
                  <a:gd name="connsiteY3" fmla="*/ 32059 h 295980"/>
                  <a:gd name="connsiteX4" fmla="*/ 426805 w 455512"/>
                  <a:gd name="connsiteY4" fmla="*/ 148173 h 295980"/>
                  <a:gd name="connsiteX5" fmla="*/ 426805 w 455512"/>
                  <a:gd name="connsiteY5" fmla="*/ 235259 h 295980"/>
                  <a:gd name="connsiteX6" fmla="*/ 78462 w 455512"/>
                  <a:gd name="connsiteY6" fmla="*/ 293316 h 295980"/>
                  <a:gd name="connsiteX7" fmla="*/ 36893 w 455512"/>
                  <a:gd name="connsiteY7" fmla="*/ 240047 h 295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5512" h="295980">
                    <a:moveTo>
                      <a:pt x="20405" y="249773"/>
                    </a:moveTo>
                    <a:cubicBezTo>
                      <a:pt x="84510" y="190506"/>
                      <a:pt x="148615" y="131240"/>
                      <a:pt x="180062" y="90116"/>
                    </a:cubicBezTo>
                    <a:cubicBezTo>
                      <a:pt x="211509" y="48992"/>
                      <a:pt x="180062" y="12706"/>
                      <a:pt x="209090" y="3030"/>
                    </a:cubicBezTo>
                    <a:cubicBezTo>
                      <a:pt x="238118" y="-6646"/>
                      <a:pt x="317947" y="7869"/>
                      <a:pt x="354233" y="32059"/>
                    </a:cubicBezTo>
                    <a:cubicBezTo>
                      <a:pt x="390519" y="56249"/>
                      <a:pt x="414710" y="114306"/>
                      <a:pt x="426805" y="148173"/>
                    </a:cubicBezTo>
                    <a:cubicBezTo>
                      <a:pt x="438900" y="182040"/>
                      <a:pt x="484862" y="211069"/>
                      <a:pt x="426805" y="235259"/>
                    </a:cubicBezTo>
                    <a:cubicBezTo>
                      <a:pt x="368748" y="259449"/>
                      <a:pt x="112329" y="307830"/>
                      <a:pt x="78462" y="293316"/>
                    </a:cubicBezTo>
                    <a:cubicBezTo>
                      <a:pt x="44595" y="278802"/>
                      <a:pt x="-52612" y="305361"/>
                      <a:pt x="36893" y="2400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63524EDD-FFB9-4DA7-9312-5F65DD1A9B15}"/>
                </a:ext>
              </a:extLst>
            </p:cNvPr>
            <p:cNvSpPr/>
            <p:nvPr/>
          </p:nvSpPr>
          <p:spPr>
            <a:xfrm>
              <a:off x="7088739" y="5698385"/>
              <a:ext cx="218405" cy="1567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7F8658E-C49A-41B8-A533-B4DC97C200CD}"/>
                </a:ext>
              </a:extLst>
            </p:cNvPr>
            <p:cNvSpPr/>
            <p:nvPr/>
          </p:nvSpPr>
          <p:spPr>
            <a:xfrm>
              <a:off x="8220022" y="5699771"/>
              <a:ext cx="218405" cy="1567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AB8F2BB1-B040-45F1-A8FC-A715AA7DED0B}"/>
                </a:ext>
              </a:extLst>
            </p:cNvPr>
            <p:cNvGrpSpPr/>
            <p:nvPr/>
          </p:nvGrpSpPr>
          <p:grpSpPr>
            <a:xfrm>
              <a:off x="6939094" y="3314857"/>
              <a:ext cx="1498176" cy="226978"/>
              <a:chOff x="3615462" y="2980125"/>
              <a:chExt cx="2281284" cy="345621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335090AB-ACE2-4AEB-8C8F-4A47A77CBB7D}"/>
                  </a:ext>
                </a:extLst>
              </p:cNvPr>
              <p:cNvGrpSpPr/>
              <p:nvPr/>
            </p:nvGrpSpPr>
            <p:grpSpPr>
              <a:xfrm>
                <a:off x="3615462" y="2980125"/>
                <a:ext cx="782360" cy="345621"/>
                <a:chOff x="4701151" y="2797917"/>
                <a:chExt cx="1028364" cy="409740"/>
              </a:xfrm>
            </p:grpSpPr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2016815F-47D8-4585-B51C-B211000214F1}"/>
                    </a:ext>
                  </a:extLst>
                </p:cNvPr>
                <p:cNvSpPr/>
                <p:nvPr/>
              </p:nvSpPr>
              <p:spPr>
                <a:xfrm>
                  <a:off x="4701151" y="2797917"/>
                  <a:ext cx="1028364" cy="40974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697F4767-B7E9-431F-B545-25F8672CBF30}"/>
                    </a:ext>
                  </a:extLst>
                </p:cNvPr>
                <p:cNvSpPr/>
                <p:nvPr/>
              </p:nvSpPr>
              <p:spPr>
                <a:xfrm>
                  <a:off x="4853551" y="2921289"/>
                  <a:ext cx="531249" cy="155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7ABA80FA-FD7E-40AF-9C5F-F653F67B0450}"/>
                  </a:ext>
                </a:extLst>
              </p:cNvPr>
              <p:cNvSpPr/>
              <p:nvPr/>
            </p:nvSpPr>
            <p:spPr>
              <a:xfrm>
                <a:off x="4513763" y="2997106"/>
                <a:ext cx="360706" cy="32863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99124D8E-D027-46F9-80AC-FD7F97A3D934}"/>
                  </a:ext>
                </a:extLst>
              </p:cNvPr>
              <p:cNvSpPr/>
              <p:nvPr/>
            </p:nvSpPr>
            <p:spPr>
              <a:xfrm>
                <a:off x="5105511" y="2980125"/>
                <a:ext cx="328639" cy="3286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1750220F-D0C0-4CFC-BA68-F852B10728B1}"/>
                  </a:ext>
                </a:extLst>
              </p:cNvPr>
              <p:cNvSpPr/>
              <p:nvPr/>
            </p:nvSpPr>
            <p:spPr>
              <a:xfrm>
                <a:off x="5682237" y="3043708"/>
                <a:ext cx="214509" cy="23543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3785335B-92AA-4B64-9A7F-B38928694F6D}"/>
              </a:ext>
            </a:extLst>
          </p:cNvPr>
          <p:cNvGrpSpPr/>
          <p:nvPr/>
        </p:nvGrpSpPr>
        <p:grpSpPr>
          <a:xfrm>
            <a:off x="7739271" y="2416772"/>
            <a:ext cx="1936636" cy="2350457"/>
            <a:chOff x="8569611" y="869609"/>
            <a:chExt cx="3622389" cy="4396420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31F1C4B5-9B9F-41F8-B8B4-3122BCECDFAA}"/>
                </a:ext>
              </a:extLst>
            </p:cNvPr>
            <p:cNvGrpSpPr/>
            <p:nvPr/>
          </p:nvGrpSpPr>
          <p:grpSpPr>
            <a:xfrm flipH="1">
              <a:off x="8569611" y="3763940"/>
              <a:ext cx="1861105" cy="1502089"/>
              <a:chOff x="1874298" y="4325570"/>
              <a:chExt cx="1811004" cy="1461653"/>
            </a:xfrm>
          </p:grpSpPr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052538BC-9787-4681-B359-B4E41C6053EC}"/>
                  </a:ext>
                </a:extLst>
              </p:cNvPr>
              <p:cNvGrpSpPr/>
              <p:nvPr/>
            </p:nvGrpSpPr>
            <p:grpSpPr>
              <a:xfrm>
                <a:off x="1874298" y="4391201"/>
                <a:ext cx="1811004" cy="1396022"/>
                <a:chOff x="9678384" y="4594818"/>
                <a:chExt cx="1477122" cy="1138647"/>
              </a:xfrm>
            </p:grpSpPr>
            <p:sp>
              <p:nvSpPr>
                <p:cNvPr id="116" name="Shape 2093">
                  <a:extLst>
                    <a:ext uri="{FF2B5EF4-FFF2-40B4-BE49-F238E27FC236}">
                      <a16:creationId xmlns:a16="http://schemas.microsoft.com/office/drawing/2014/main" id="{31AD1F6D-656A-4EE2-8B2C-260715BAA151}"/>
                    </a:ext>
                  </a:extLst>
                </p:cNvPr>
                <p:cNvSpPr/>
                <p:nvPr/>
              </p:nvSpPr>
              <p:spPr>
                <a:xfrm>
                  <a:off x="9834958" y="4889836"/>
                  <a:ext cx="1163786" cy="8163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10" extrusionOk="0">
                      <a:moveTo>
                        <a:pt x="1148" y="18936"/>
                      </a:moveTo>
                      <a:lnTo>
                        <a:pt x="0" y="0"/>
                      </a:lnTo>
                      <a:lnTo>
                        <a:pt x="21600" y="60"/>
                      </a:lnTo>
                      <a:lnTo>
                        <a:pt x="20137" y="18999"/>
                      </a:lnTo>
                      <a:cubicBezTo>
                        <a:pt x="17349" y="20563"/>
                        <a:pt x="14313" y="21416"/>
                        <a:pt x="11227" y="21502"/>
                      </a:cubicBezTo>
                      <a:cubicBezTo>
                        <a:pt x="7741" y="21600"/>
                        <a:pt x="4289" y="20721"/>
                        <a:pt x="1148" y="189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000000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117" name="Shape 2094">
                  <a:extLst>
                    <a:ext uri="{FF2B5EF4-FFF2-40B4-BE49-F238E27FC236}">
                      <a16:creationId xmlns:a16="http://schemas.microsoft.com/office/drawing/2014/main" id="{D6A86CBA-A81E-4B3B-9F54-128329933ED4}"/>
                    </a:ext>
                  </a:extLst>
                </p:cNvPr>
                <p:cNvSpPr/>
                <p:nvPr/>
              </p:nvSpPr>
              <p:spPr>
                <a:xfrm>
                  <a:off x="9896867" y="5471850"/>
                  <a:ext cx="1027351" cy="261615"/>
                </a:xfrm>
                <a:prstGeom prst="ellipse">
                  <a:avLst/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118" name="Shape 2095">
                  <a:extLst>
                    <a:ext uri="{FF2B5EF4-FFF2-40B4-BE49-F238E27FC236}">
                      <a16:creationId xmlns:a16="http://schemas.microsoft.com/office/drawing/2014/main" id="{9E3C4DB0-F04F-4A8C-A5F2-980990717180}"/>
                    </a:ext>
                  </a:extLst>
                </p:cNvPr>
                <p:cNvSpPr/>
                <p:nvPr/>
              </p:nvSpPr>
              <p:spPr>
                <a:xfrm>
                  <a:off x="9678384" y="4680446"/>
                  <a:ext cx="1476993" cy="261615"/>
                </a:xfrm>
                <a:prstGeom prst="ellipse">
                  <a:avLst/>
                </a:prstGeom>
                <a:solidFill>
                  <a:schemeClr val="tx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119" name="Shape 2096">
                  <a:extLst>
                    <a:ext uri="{FF2B5EF4-FFF2-40B4-BE49-F238E27FC236}">
                      <a16:creationId xmlns:a16="http://schemas.microsoft.com/office/drawing/2014/main" id="{9FB36800-3565-4154-8294-C3490DFDCBA1}"/>
                    </a:ext>
                  </a:extLst>
                </p:cNvPr>
                <p:cNvSpPr/>
                <p:nvPr/>
              </p:nvSpPr>
              <p:spPr>
                <a:xfrm>
                  <a:off x="9678524" y="4728574"/>
                  <a:ext cx="1476982" cy="79634"/>
                </a:xfrm>
                <a:prstGeom prst="rect">
                  <a:avLst/>
                </a:prstGeom>
                <a:solidFill>
                  <a:schemeClr val="tx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120" name="Shape 2097">
                  <a:extLst>
                    <a:ext uri="{FF2B5EF4-FFF2-40B4-BE49-F238E27FC236}">
                      <a16:creationId xmlns:a16="http://schemas.microsoft.com/office/drawing/2014/main" id="{1EB0C815-70F6-40C6-957A-B884A0EE2432}"/>
                    </a:ext>
                  </a:extLst>
                </p:cNvPr>
                <p:cNvSpPr/>
                <p:nvPr/>
              </p:nvSpPr>
              <p:spPr>
                <a:xfrm>
                  <a:off x="9678384" y="4594818"/>
                  <a:ext cx="1476993" cy="261615"/>
                </a:xfrm>
                <a:prstGeom prst="ellipse">
                  <a:avLst/>
                </a:prstGeom>
                <a:solidFill>
                  <a:schemeClr val="tx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  <p:sp>
              <p:nvSpPr>
                <p:cNvPr id="121" name="Shape 2098">
                  <a:extLst>
                    <a:ext uri="{FF2B5EF4-FFF2-40B4-BE49-F238E27FC236}">
                      <a16:creationId xmlns:a16="http://schemas.microsoft.com/office/drawing/2014/main" id="{5EC82285-7067-4774-8FFE-53DE8FB9A8C6}"/>
                    </a:ext>
                  </a:extLst>
                </p:cNvPr>
                <p:cNvSpPr/>
                <p:nvPr/>
              </p:nvSpPr>
              <p:spPr>
                <a:xfrm>
                  <a:off x="9809160" y="4617982"/>
                  <a:ext cx="1215440" cy="21528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584200">
                    <a:defRPr sz="24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dirty="0">
                    <a:latin typeface="+mj-lt"/>
                  </a:endParaRPr>
                </a:p>
              </p:txBody>
            </p:sp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E67F9D26-4DBB-4330-87A9-E7F044756FB9}"/>
                  </a:ext>
                </a:extLst>
              </p:cNvPr>
              <p:cNvGrpSpPr/>
              <p:nvPr/>
            </p:nvGrpSpPr>
            <p:grpSpPr>
              <a:xfrm>
                <a:off x="2007086" y="4325570"/>
                <a:ext cx="1490173" cy="396756"/>
                <a:chOff x="1857371" y="5092448"/>
                <a:chExt cx="1355798" cy="720153"/>
              </a:xfrm>
            </p:grpSpPr>
            <p:sp>
              <p:nvSpPr>
                <p:cNvPr id="104" name="Freeform 19">
                  <a:extLst>
                    <a:ext uri="{FF2B5EF4-FFF2-40B4-BE49-F238E27FC236}">
                      <a16:creationId xmlns:a16="http://schemas.microsoft.com/office/drawing/2014/main" id="{5BDDE739-1875-4D57-BA7E-7657951E63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0844" y="5353320"/>
                  <a:ext cx="1342325" cy="459281"/>
                </a:xfrm>
                <a:custGeom>
                  <a:avLst/>
                  <a:gdLst>
                    <a:gd name="T0" fmla="*/ 1096 w 1096"/>
                    <a:gd name="T1" fmla="*/ 83 h 375"/>
                    <a:gd name="T2" fmla="*/ 806 w 1096"/>
                    <a:gd name="T3" fmla="*/ 367 h 375"/>
                    <a:gd name="T4" fmla="*/ 210 w 1096"/>
                    <a:gd name="T5" fmla="*/ 375 h 375"/>
                    <a:gd name="T6" fmla="*/ 0 w 1096"/>
                    <a:gd name="T7" fmla="*/ 80 h 375"/>
                    <a:gd name="T8" fmla="*/ 111 w 1096"/>
                    <a:gd name="T9" fmla="*/ 0 h 375"/>
                    <a:gd name="T10" fmla="*/ 1096 w 1096"/>
                    <a:gd name="T11" fmla="*/ 83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96" h="375">
                      <a:moveTo>
                        <a:pt x="1096" y="83"/>
                      </a:moveTo>
                      <a:lnTo>
                        <a:pt x="806" y="367"/>
                      </a:lnTo>
                      <a:lnTo>
                        <a:pt x="210" y="375"/>
                      </a:lnTo>
                      <a:lnTo>
                        <a:pt x="0" y="80"/>
                      </a:lnTo>
                      <a:lnTo>
                        <a:pt x="111" y="0"/>
                      </a:lnTo>
                      <a:lnTo>
                        <a:pt x="1096" y="83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05" name="Freeform 20">
                  <a:extLst>
                    <a:ext uri="{FF2B5EF4-FFF2-40B4-BE49-F238E27FC236}">
                      <a16:creationId xmlns:a16="http://schemas.microsoft.com/office/drawing/2014/main" id="{1F1A33B7-2A9B-46D9-90B1-F890F3B171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0844" y="5353320"/>
                  <a:ext cx="1342325" cy="459281"/>
                </a:xfrm>
                <a:custGeom>
                  <a:avLst/>
                  <a:gdLst>
                    <a:gd name="T0" fmla="*/ 1096 w 1096"/>
                    <a:gd name="T1" fmla="*/ 83 h 375"/>
                    <a:gd name="T2" fmla="*/ 806 w 1096"/>
                    <a:gd name="T3" fmla="*/ 367 h 375"/>
                    <a:gd name="T4" fmla="*/ 210 w 1096"/>
                    <a:gd name="T5" fmla="*/ 375 h 375"/>
                    <a:gd name="T6" fmla="*/ 0 w 1096"/>
                    <a:gd name="T7" fmla="*/ 80 h 375"/>
                    <a:gd name="T8" fmla="*/ 111 w 1096"/>
                    <a:gd name="T9" fmla="*/ 0 h 375"/>
                    <a:gd name="T10" fmla="*/ 1096 w 1096"/>
                    <a:gd name="T11" fmla="*/ 83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96" h="375">
                      <a:moveTo>
                        <a:pt x="1096" y="83"/>
                      </a:moveTo>
                      <a:lnTo>
                        <a:pt x="806" y="367"/>
                      </a:lnTo>
                      <a:lnTo>
                        <a:pt x="210" y="375"/>
                      </a:lnTo>
                      <a:lnTo>
                        <a:pt x="0" y="80"/>
                      </a:lnTo>
                      <a:lnTo>
                        <a:pt x="111" y="0"/>
                      </a:lnTo>
                      <a:lnTo>
                        <a:pt x="1096" y="8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06" name="Freeform 29">
                  <a:extLst>
                    <a:ext uri="{FF2B5EF4-FFF2-40B4-BE49-F238E27FC236}">
                      <a16:creationId xmlns:a16="http://schemas.microsoft.com/office/drawing/2014/main" id="{442BB353-1F4C-477C-A680-41A28A6A4B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1109" y="5208799"/>
                  <a:ext cx="602577" cy="221680"/>
                </a:xfrm>
                <a:custGeom>
                  <a:avLst/>
                  <a:gdLst>
                    <a:gd name="T0" fmla="*/ 154 w 489"/>
                    <a:gd name="T1" fmla="*/ 0 h 180"/>
                    <a:gd name="T2" fmla="*/ 0 w 489"/>
                    <a:gd name="T3" fmla="*/ 30 h 180"/>
                    <a:gd name="T4" fmla="*/ 15 w 489"/>
                    <a:gd name="T5" fmla="*/ 38 h 180"/>
                    <a:gd name="T6" fmla="*/ 14 w 489"/>
                    <a:gd name="T7" fmla="*/ 39 h 180"/>
                    <a:gd name="T8" fmla="*/ 174 w 489"/>
                    <a:gd name="T9" fmla="*/ 115 h 180"/>
                    <a:gd name="T10" fmla="*/ 216 w 489"/>
                    <a:gd name="T11" fmla="*/ 157 h 180"/>
                    <a:gd name="T12" fmla="*/ 489 w 489"/>
                    <a:gd name="T13" fmla="*/ 180 h 180"/>
                    <a:gd name="T14" fmla="*/ 168 w 489"/>
                    <a:gd name="T15" fmla="*/ 28 h 180"/>
                    <a:gd name="T16" fmla="*/ 154 w 489"/>
                    <a:gd name="T17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9" h="180">
                      <a:moveTo>
                        <a:pt x="154" y="0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74" y="115"/>
                        <a:pt x="174" y="115"/>
                        <a:pt x="174" y="115"/>
                      </a:cubicBezTo>
                      <a:cubicBezTo>
                        <a:pt x="193" y="124"/>
                        <a:pt x="207" y="139"/>
                        <a:pt x="216" y="157"/>
                      </a:cubicBezTo>
                      <a:cubicBezTo>
                        <a:pt x="489" y="180"/>
                        <a:pt x="489" y="180"/>
                        <a:pt x="489" y="180"/>
                      </a:cubicBezTo>
                      <a:cubicBezTo>
                        <a:pt x="168" y="28"/>
                        <a:pt x="168" y="28"/>
                        <a:pt x="168" y="28"/>
                      </a:cubicBezTo>
                      <a:cubicBezTo>
                        <a:pt x="154" y="0"/>
                        <a:pt x="154" y="0"/>
                        <a:pt x="154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07" name="Freeform 30">
                  <a:extLst>
                    <a:ext uri="{FF2B5EF4-FFF2-40B4-BE49-F238E27FC236}">
                      <a16:creationId xmlns:a16="http://schemas.microsoft.com/office/drawing/2014/main" id="{5A64D6E8-ED3A-42AE-A89D-BBE1282CCD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4315" y="5164708"/>
                  <a:ext cx="689534" cy="282918"/>
                </a:xfrm>
                <a:custGeom>
                  <a:avLst/>
                  <a:gdLst>
                    <a:gd name="T0" fmla="*/ 185 w 559"/>
                    <a:gd name="T1" fmla="*/ 0 h 230"/>
                    <a:gd name="T2" fmla="*/ 0 w 559"/>
                    <a:gd name="T3" fmla="*/ 36 h 230"/>
                    <a:gd name="T4" fmla="*/ 14 w 559"/>
                    <a:gd name="T5" fmla="*/ 64 h 230"/>
                    <a:gd name="T6" fmla="*/ 335 w 559"/>
                    <a:gd name="T7" fmla="*/ 216 h 230"/>
                    <a:gd name="T8" fmla="*/ 503 w 559"/>
                    <a:gd name="T9" fmla="*/ 230 h 230"/>
                    <a:gd name="T10" fmla="*/ 559 w 559"/>
                    <a:gd name="T11" fmla="*/ 219 h 230"/>
                    <a:gd name="T12" fmla="*/ 185 w 559"/>
                    <a:gd name="T13" fmla="*/ 0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9" h="230">
                      <a:moveTo>
                        <a:pt x="185" y="0"/>
                      </a:move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335" y="216"/>
                        <a:pt x="335" y="216"/>
                        <a:pt x="335" y="216"/>
                      </a:cubicBezTo>
                      <a:cubicBezTo>
                        <a:pt x="503" y="230"/>
                        <a:pt x="503" y="230"/>
                        <a:pt x="503" y="230"/>
                      </a:cubicBezTo>
                      <a:cubicBezTo>
                        <a:pt x="519" y="225"/>
                        <a:pt x="538" y="222"/>
                        <a:pt x="559" y="219"/>
                      </a:cubicBezTo>
                      <a:cubicBezTo>
                        <a:pt x="185" y="0"/>
                        <a:pt x="185" y="0"/>
                        <a:pt x="185" y="0"/>
                      </a:cubicBezTo>
                    </a:path>
                  </a:pathLst>
                </a:custGeom>
                <a:solidFill>
                  <a:srgbClr val="D7B5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08" name="Freeform 31">
                  <a:extLst>
                    <a:ext uri="{FF2B5EF4-FFF2-40B4-BE49-F238E27FC236}">
                      <a16:creationId xmlns:a16="http://schemas.microsoft.com/office/drawing/2014/main" id="{7978295D-F225-4500-B482-5CA48A11A8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344821" y="5092448"/>
                  <a:ext cx="445809" cy="153094"/>
                </a:xfrm>
                <a:custGeom>
                  <a:avLst/>
                  <a:gdLst>
                    <a:gd name="T0" fmla="*/ 264 w 364"/>
                    <a:gd name="T1" fmla="*/ 0 h 125"/>
                    <a:gd name="T2" fmla="*/ 0 w 364"/>
                    <a:gd name="T3" fmla="*/ 114 h 125"/>
                    <a:gd name="T4" fmla="*/ 22 w 364"/>
                    <a:gd name="T5" fmla="*/ 125 h 125"/>
                    <a:gd name="T6" fmla="*/ 177 w 364"/>
                    <a:gd name="T7" fmla="*/ 95 h 125"/>
                    <a:gd name="T8" fmla="*/ 364 w 364"/>
                    <a:gd name="T9" fmla="*/ 59 h 125"/>
                    <a:gd name="T10" fmla="*/ 264 w 364"/>
                    <a:gd name="T11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4" h="125">
                      <a:moveTo>
                        <a:pt x="264" y="0"/>
                      </a:moveTo>
                      <a:lnTo>
                        <a:pt x="0" y="114"/>
                      </a:lnTo>
                      <a:lnTo>
                        <a:pt x="22" y="125"/>
                      </a:lnTo>
                      <a:lnTo>
                        <a:pt x="177" y="95"/>
                      </a:lnTo>
                      <a:lnTo>
                        <a:pt x="364" y="59"/>
                      </a:lnTo>
                      <a:lnTo>
                        <a:pt x="264" y="0"/>
                      </a:lnTo>
                      <a:close/>
                    </a:path>
                  </a:pathLst>
                </a:custGeom>
                <a:solidFill>
                  <a:srgbClr val="D7B5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09" name="Freeform 32">
                  <a:extLst>
                    <a:ext uri="{FF2B5EF4-FFF2-40B4-BE49-F238E27FC236}">
                      <a16:creationId xmlns:a16="http://schemas.microsoft.com/office/drawing/2014/main" id="{A25CBAD7-F5CC-4225-A15B-E087A2337C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344821" y="5092448"/>
                  <a:ext cx="445809" cy="153094"/>
                </a:xfrm>
                <a:custGeom>
                  <a:avLst/>
                  <a:gdLst>
                    <a:gd name="T0" fmla="*/ 264 w 364"/>
                    <a:gd name="T1" fmla="*/ 0 h 125"/>
                    <a:gd name="T2" fmla="*/ 0 w 364"/>
                    <a:gd name="T3" fmla="*/ 114 h 125"/>
                    <a:gd name="T4" fmla="*/ 22 w 364"/>
                    <a:gd name="T5" fmla="*/ 125 h 125"/>
                    <a:gd name="T6" fmla="*/ 177 w 364"/>
                    <a:gd name="T7" fmla="*/ 95 h 125"/>
                    <a:gd name="T8" fmla="*/ 364 w 364"/>
                    <a:gd name="T9" fmla="*/ 59 h 125"/>
                    <a:gd name="T10" fmla="*/ 264 w 364"/>
                    <a:gd name="T11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4" h="125">
                      <a:moveTo>
                        <a:pt x="264" y="0"/>
                      </a:moveTo>
                      <a:lnTo>
                        <a:pt x="0" y="114"/>
                      </a:lnTo>
                      <a:lnTo>
                        <a:pt x="22" y="125"/>
                      </a:lnTo>
                      <a:lnTo>
                        <a:pt x="177" y="95"/>
                      </a:lnTo>
                      <a:lnTo>
                        <a:pt x="364" y="59"/>
                      </a:lnTo>
                      <a:lnTo>
                        <a:pt x="26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10" name="Freeform 40">
                  <a:extLst>
                    <a:ext uri="{FF2B5EF4-FFF2-40B4-BE49-F238E27FC236}">
                      <a16:creationId xmlns:a16="http://schemas.microsoft.com/office/drawing/2014/main" id="{A815451F-2D86-48E4-B7F6-76B4F55BB8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57371" y="5434152"/>
                  <a:ext cx="96755" cy="19596"/>
                </a:xfrm>
                <a:custGeom>
                  <a:avLst/>
                  <a:gdLst>
                    <a:gd name="T0" fmla="*/ 56 w 78"/>
                    <a:gd name="T1" fmla="*/ 0 h 16"/>
                    <a:gd name="T2" fmla="*/ 0 w 78"/>
                    <a:gd name="T3" fmla="*/ 11 h 16"/>
                    <a:gd name="T4" fmla="*/ 58 w 78"/>
                    <a:gd name="T5" fmla="*/ 16 h 16"/>
                    <a:gd name="T6" fmla="*/ 78 w 78"/>
                    <a:gd name="T7" fmla="*/ 13 h 16"/>
                    <a:gd name="T8" fmla="*/ 56 w 78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6">
                      <a:moveTo>
                        <a:pt x="56" y="0"/>
                      </a:moveTo>
                      <a:cubicBezTo>
                        <a:pt x="35" y="3"/>
                        <a:pt x="16" y="6"/>
                        <a:pt x="0" y="11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78" y="13"/>
                        <a:pt x="78" y="13"/>
                        <a:pt x="78" y="13"/>
                      </a:cubicBezTo>
                      <a:cubicBezTo>
                        <a:pt x="56" y="0"/>
                        <a:pt x="56" y="0"/>
                        <a:pt x="56" y="0"/>
                      </a:cubicBezTo>
                    </a:path>
                  </a:pathLst>
                </a:custGeom>
                <a:solidFill>
                  <a:srgbClr val="CEAE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11" name="Freeform 41">
                  <a:extLst>
                    <a:ext uri="{FF2B5EF4-FFF2-40B4-BE49-F238E27FC236}">
                      <a16:creationId xmlns:a16="http://schemas.microsoft.com/office/drawing/2014/main" id="{7927E4CC-D417-4942-A0F7-C547F0D0A9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1866" y="5355769"/>
                  <a:ext cx="1168411" cy="225354"/>
                </a:xfrm>
                <a:custGeom>
                  <a:avLst/>
                  <a:gdLst>
                    <a:gd name="T0" fmla="*/ 0 w 954"/>
                    <a:gd name="T1" fmla="*/ 0 h 184"/>
                    <a:gd name="T2" fmla="*/ 178 w 954"/>
                    <a:gd name="T3" fmla="*/ 184 h 184"/>
                    <a:gd name="T4" fmla="*/ 954 w 954"/>
                    <a:gd name="T5" fmla="*/ 80 h 184"/>
                    <a:gd name="T6" fmla="*/ 895 w 954"/>
                    <a:gd name="T7" fmla="*/ 75 h 184"/>
                    <a:gd name="T8" fmla="*/ 726 w 954"/>
                    <a:gd name="T9" fmla="*/ 61 h 184"/>
                    <a:gd name="T10" fmla="*/ 452 w 954"/>
                    <a:gd name="T11" fmla="*/ 38 h 184"/>
                    <a:gd name="T12" fmla="*/ 23 w 954"/>
                    <a:gd name="T13" fmla="*/ 2 h 184"/>
                    <a:gd name="T14" fmla="*/ 0 w 954"/>
                    <a:gd name="T15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4" h="184">
                      <a:moveTo>
                        <a:pt x="0" y="0"/>
                      </a:moveTo>
                      <a:lnTo>
                        <a:pt x="178" y="184"/>
                      </a:lnTo>
                      <a:lnTo>
                        <a:pt x="954" y="80"/>
                      </a:lnTo>
                      <a:lnTo>
                        <a:pt x="895" y="75"/>
                      </a:lnTo>
                      <a:lnTo>
                        <a:pt x="726" y="61"/>
                      </a:lnTo>
                      <a:lnTo>
                        <a:pt x="452" y="38"/>
                      </a:lnTo>
                      <a:lnTo>
                        <a:pt x="23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279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12" name="Freeform 42">
                  <a:extLst>
                    <a:ext uri="{FF2B5EF4-FFF2-40B4-BE49-F238E27FC236}">
                      <a16:creationId xmlns:a16="http://schemas.microsoft.com/office/drawing/2014/main" id="{736FA146-BDFA-476F-9328-8A8CA2668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1866" y="5355769"/>
                  <a:ext cx="1168411" cy="225354"/>
                </a:xfrm>
                <a:custGeom>
                  <a:avLst/>
                  <a:gdLst>
                    <a:gd name="T0" fmla="*/ 0 w 954"/>
                    <a:gd name="T1" fmla="*/ 0 h 184"/>
                    <a:gd name="T2" fmla="*/ 178 w 954"/>
                    <a:gd name="T3" fmla="*/ 184 h 184"/>
                    <a:gd name="T4" fmla="*/ 954 w 954"/>
                    <a:gd name="T5" fmla="*/ 80 h 184"/>
                    <a:gd name="T6" fmla="*/ 895 w 954"/>
                    <a:gd name="T7" fmla="*/ 75 h 184"/>
                    <a:gd name="T8" fmla="*/ 726 w 954"/>
                    <a:gd name="T9" fmla="*/ 61 h 184"/>
                    <a:gd name="T10" fmla="*/ 452 w 954"/>
                    <a:gd name="T11" fmla="*/ 38 h 184"/>
                    <a:gd name="T12" fmla="*/ 23 w 954"/>
                    <a:gd name="T13" fmla="*/ 2 h 184"/>
                    <a:gd name="T14" fmla="*/ 0 w 954"/>
                    <a:gd name="T15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54" h="184">
                      <a:moveTo>
                        <a:pt x="0" y="0"/>
                      </a:moveTo>
                      <a:lnTo>
                        <a:pt x="178" y="184"/>
                      </a:lnTo>
                      <a:lnTo>
                        <a:pt x="954" y="80"/>
                      </a:lnTo>
                      <a:lnTo>
                        <a:pt x="895" y="75"/>
                      </a:lnTo>
                      <a:lnTo>
                        <a:pt x="726" y="61"/>
                      </a:lnTo>
                      <a:lnTo>
                        <a:pt x="452" y="38"/>
                      </a:lnTo>
                      <a:lnTo>
                        <a:pt x="23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13" name="Freeform 43">
                  <a:extLst>
                    <a:ext uri="{FF2B5EF4-FFF2-40B4-BE49-F238E27FC236}">
                      <a16:creationId xmlns:a16="http://schemas.microsoft.com/office/drawing/2014/main" id="{0F33B8E5-A959-4DC7-8DC3-3A613204A6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6968" y="5097347"/>
                  <a:ext cx="1200254" cy="488675"/>
                </a:xfrm>
                <a:custGeom>
                  <a:avLst/>
                  <a:gdLst>
                    <a:gd name="T0" fmla="*/ 980 w 980"/>
                    <a:gd name="T1" fmla="*/ 292 h 399"/>
                    <a:gd name="T2" fmla="*/ 482 w 980"/>
                    <a:gd name="T3" fmla="*/ 0 h 399"/>
                    <a:gd name="T4" fmla="*/ 0 w 980"/>
                    <a:gd name="T5" fmla="*/ 209 h 399"/>
                    <a:gd name="T6" fmla="*/ 184 w 980"/>
                    <a:gd name="T7" fmla="*/ 399 h 399"/>
                    <a:gd name="T8" fmla="*/ 980 w 980"/>
                    <a:gd name="T9" fmla="*/ 292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0" h="399">
                      <a:moveTo>
                        <a:pt x="980" y="292"/>
                      </a:moveTo>
                      <a:lnTo>
                        <a:pt x="482" y="0"/>
                      </a:lnTo>
                      <a:lnTo>
                        <a:pt x="0" y="209"/>
                      </a:lnTo>
                      <a:lnTo>
                        <a:pt x="184" y="399"/>
                      </a:lnTo>
                      <a:lnTo>
                        <a:pt x="980" y="29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14" name="Freeform 44">
                  <a:extLst>
                    <a:ext uri="{FF2B5EF4-FFF2-40B4-BE49-F238E27FC236}">
                      <a16:creationId xmlns:a16="http://schemas.microsoft.com/office/drawing/2014/main" id="{F3A15BD6-0411-435D-A2B3-D3B2A3418A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76968" y="5097347"/>
                  <a:ext cx="1200254" cy="488675"/>
                </a:xfrm>
                <a:custGeom>
                  <a:avLst/>
                  <a:gdLst>
                    <a:gd name="T0" fmla="*/ 980 w 980"/>
                    <a:gd name="T1" fmla="*/ 292 h 399"/>
                    <a:gd name="T2" fmla="*/ 482 w 980"/>
                    <a:gd name="T3" fmla="*/ 0 h 399"/>
                    <a:gd name="T4" fmla="*/ 0 w 980"/>
                    <a:gd name="T5" fmla="*/ 209 h 399"/>
                    <a:gd name="T6" fmla="*/ 184 w 980"/>
                    <a:gd name="T7" fmla="*/ 39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80" h="399">
                      <a:moveTo>
                        <a:pt x="980" y="292"/>
                      </a:moveTo>
                      <a:lnTo>
                        <a:pt x="482" y="0"/>
                      </a:lnTo>
                      <a:lnTo>
                        <a:pt x="0" y="209"/>
                      </a:lnTo>
                      <a:lnTo>
                        <a:pt x="184" y="399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15" name="Freeform 45">
                  <a:extLst>
                    <a:ext uri="{FF2B5EF4-FFF2-40B4-BE49-F238E27FC236}">
                      <a16:creationId xmlns:a16="http://schemas.microsoft.com/office/drawing/2014/main" id="{726269C4-FF61-4411-AA7C-A33AEF1920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292157" y="5353319"/>
                  <a:ext cx="785065" cy="284142"/>
                </a:xfrm>
                <a:custGeom>
                  <a:avLst/>
                  <a:gdLst>
                    <a:gd name="T0" fmla="*/ 0 w 637"/>
                    <a:gd name="T1" fmla="*/ 0 h 231"/>
                    <a:gd name="T2" fmla="*/ 201 w 637"/>
                    <a:gd name="T3" fmla="*/ 207 h 231"/>
                    <a:gd name="T4" fmla="*/ 637 w 637"/>
                    <a:gd name="T5" fmla="*/ 231 h 231"/>
                    <a:gd name="T6" fmla="*/ 453 w 637"/>
                    <a:gd name="T7" fmla="*/ 201 h 231"/>
                    <a:gd name="T8" fmla="*/ 0 w 637"/>
                    <a:gd name="T9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7" h="231">
                      <a:moveTo>
                        <a:pt x="0" y="0"/>
                      </a:moveTo>
                      <a:cubicBezTo>
                        <a:pt x="201" y="207"/>
                        <a:pt x="201" y="207"/>
                        <a:pt x="201" y="207"/>
                      </a:cubicBezTo>
                      <a:cubicBezTo>
                        <a:pt x="637" y="231"/>
                        <a:pt x="637" y="231"/>
                        <a:pt x="637" y="231"/>
                      </a:cubicBezTo>
                      <a:cubicBezTo>
                        <a:pt x="637" y="231"/>
                        <a:pt x="533" y="209"/>
                        <a:pt x="453" y="201"/>
                      </a:cubicBezTo>
                      <a:cubicBezTo>
                        <a:pt x="361" y="191"/>
                        <a:pt x="249" y="22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>
                    <a:latin typeface="+mj-lt"/>
                  </a:endParaRPr>
                </a:p>
              </p:txBody>
            </p:sp>
          </p:grp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2994786-24A5-4033-9509-6D55692083B0}"/>
                </a:ext>
              </a:extLst>
            </p:cNvPr>
            <p:cNvGrpSpPr/>
            <p:nvPr/>
          </p:nvGrpSpPr>
          <p:grpSpPr>
            <a:xfrm flipH="1">
              <a:off x="8731073" y="869609"/>
              <a:ext cx="3460927" cy="2754739"/>
              <a:chOff x="-20360" y="993905"/>
              <a:chExt cx="3460927" cy="2754739"/>
            </a:xfrm>
          </p:grpSpPr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14D7130F-92E3-4BB3-9AAB-3EF8CBC86178}"/>
                  </a:ext>
                </a:extLst>
              </p:cNvPr>
              <p:cNvSpPr/>
              <p:nvPr/>
            </p:nvSpPr>
            <p:spPr>
              <a:xfrm flipH="1">
                <a:off x="1880050" y="1651651"/>
                <a:ext cx="996541" cy="3248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D4A55FE7-5884-42BB-872E-B37ED820F935}"/>
                  </a:ext>
                </a:extLst>
              </p:cNvPr>
              <p:cNvSpPr/>
              <p:nvPr/>
            </p:nvSpPr>
            <p:spPr>
              <a:xfrm flipH="1">
                <a:off x="194549" y="1886325"/>
                <a:ext cx="1286227" cy="8807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71D24658-29E0-48EB-A506-E0038C9583CE}"/>
                  </a:ext>
                </a:extLst>
              </p:cNvPr>
              <p:cNvSpPr/>
              <p:nvPr/>
            </p:nvSpPr>
            <p:spPr>
              <a:xfrm flipH="1">
                <a:off x="2225606" y="1137965"/>
                <a:ext cx="230350" cy="535071"/>
              </a:xfrm>
              <a:prstGeom prst="roundRect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6" name="Rectangle: Rounded Corners 11">
                <a:extLst>
                  <a:ext uri="{FF2B5EF4-FFF2-40B4-BE49-F238E27FC236}">
                    <a16:creationId xmlns:a16="http://schemas.microsoft.com/office/drawing/2014/main" id="{FD12946E-659C-45C1-8204-0B42162C97EB}"/>
                  </a:ext>
                </a:extLst>
              </p:cNvPr>
              <p:cNvSpPr/>
              <p:nvPr/>
            </p:nvSpPr>
            <p:spPr>
              <a:xfrm flipH="1">
                <a:off x="1748850" y="993905"/>
                <a:ext cx="1201779" cy="435972"/>
              </a:xfrm>
              <a:custGeom>
                <a:avLst/>
                <a:gdLst>
                  <a:gd name="connsiteX0" fmla="*/ 0 w 2466109"/>
                  <a:gd name="connsiteY0" fmla="*/ 429492 h 858983"/>
                  <a:gd name="connsiteX1" fmla="*/ 429492 w 2466109"/>
                  <a:gd name="connsiteY1" fmla="*/ 0 h 858983"/>
                  <a:gd name="connsiteX2" fmla="*/ 2036618 w 2466109"/>
                  <a:gd name="connsiteY2" fmla="*/ 0 h 858983"/>
                  <a:gd name="connsiteX3" fmla="*/ 2466110 w 2466109"/>
                  <a:gd name="connsiteY3" fmla="*/ 429492 h 858983"/>
                  <a:gd name="connsiteX4" fmla="*/ 2466109 w 2466109"/>
                  <a:gd name="connsiteY4" fmla="*/ 429492 h 858983"/>
                  <a:gd name="connsiteX5" fmla="*/ 2036617 w 2466109"/>
                  <a:gd name="connsiteY5" fmla="*/ 858984 h 858983"/>
                  <a:gd name="connsiteX6" fmla="*/ 429492 w 2466109"/>
                  <a:gd name="connsiteY6" fmla="*/ 858983 h 858983"/>
                  <a:gd name="connsiteX7" fmla="*/ 0 w 2466109"/>
                  <a:gd name="connsiteY7" fmla="*/ 429491 h 858983"/>
                  <a:gd name="connsiteX8" fmla="*/ 0 w 2466109"/>
                  <a:gd name="connsiteY8" fmla="*/ 429492 h 858983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2839"/>
                  <a:gd name="connsiteX1" fmla="*/ 498765 w 2466110"/>
                  <a:gd name="connsiteY1" fmla="*/ 0 h 872839"/>
                  <a:gd name="connsiteX2" fmla="*/ 2036618 w 2466110"/>
                  <a:gd name="connsiteY2" fmla="*/ 13855 h 872839"/>
                  <a:gd name="connsiteX3" fmla="*/ 2466110 w 2466110"/>
                  <a:gd name="connsiteY3" fmla="*/ 443347 h 872839"/>
                  <a:gd name="connsiteX4" fmla="*/ 2466109 w 2466110"/>
                  <a:gd name="connsiteY4" fmla="*/ 443347 h 872839"/>
                  <a:gd name="connsiteX5" fmla="*/ 2036617 w 2466110"/>
                  <a:gd name="connsiteY5" fmla="*/ 872839 h 872839"/>
                  <a:gd name="connsiteX6" fmla="*/ 429492 w 2466110"/>
                  <a:gd name="connsiteY6" fmla="*/ 872838 h 872839"/>
                  <a:gd name="connsiteX7" fmla="*/ 0 w 2466110"/>
                  <a:gd name="connsiteY7" fmla="*/ 443346 h 872839"/>
                  <a:gd name="connsiteX8" fmla="*/ 0 w 2466110"/>
                  <a:gd name="connsiteY8" fmla="*/ 443347 h 872839"/>
                  <a:gd name="connsiteX0" fmla="*/ 0 w 2466110"/>
                  <a:gd name="connsiteY0" fmla="*/ 443347 h 873231"/>
                  <a:gd name="connsiteX1" fmla="*/ 498765 w 2466110"/>
                  <a:gd name="connsiteY1" fmla="*/ 0 h 873231"/>
                  <a:gd name="connsiteX2" fmla="*/ 2036618 w 2466110"/>
                  <a:gd name="connsiteY2" fmla="*/ 13855 h 873231"/>
                  <a:gd name="connsiteX3" fmla="*/ 2466110 w 2466110"/>
                  <a:gd name="connsiteY3" fmla="*/ 443347 h 873231"/>
                  <a:gd name="connsiteX4" fmla="*/ 2466109 w 2466110"/>
                  <a:gd name="connsiteY4" fmla="*/ 443347 h 873231"/>
                  <a:gd name="connsiteX5" fmla="*/ 2036617 w 2466110"/>
                  <a:gd name="connsiteY5" fmla="*/ 872839 h 873231"/>
                  <a:gd name="connsiteX6" fmla="*/ 1371599 w 2466110"/>
                  <a:gd name="connsiteY6" fmla="*/ 734293 h 873231"/>
                  <a:gd name="connsiteX7" fmla="*/ 429492 w 2466110"/>
                  <a:gd name="connsiteY7" fmla="*/ 872838 h 873231"/>
                  <a:gd name="connsiteX8" fmla="*/ 0 w 2466110"/>
                  <a:gd name="connsiteY8" fmla="*/ 443346 h 873231"/>
                  <a:gd name="connsiteX9" fmla="*/ 0 w 2466110"/>
                  <a:gd name="connsiteY9" fmla="*/ 443347 h 873231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  <a:gd name="connsiteX0" fmla="*/ 0 w 2466110"/>
                  <a:gd name="connsiteY0" fmla="*/ 443347 h 873363"/>
                  <a:gd name="connsiteX1" fmla="*/ 498765 w 2466110"/>
                  <a:gd name="connsiteY1" fmla="*/ 0 h 873363"/>
                  <a:gd name="connsiteX2" fmla="*/ 2036618 w 2466110"/>
                  <a:gd name="connsiteY2" fmla="*/ 13855 h 873363"/>
                  <a:gd name="connsiteX3" fmla="*/ 2466110 w 2466110"/>
                  <a:gd name="connsiteY3" fmla="*/ 443347 h 873363"/>
                  <a:gd name="connsiteX4" fmla="*/ 2466109 w 2466110"/>
                  <a:gd name="connsiteY4" fmla="*/ 443347 h 873363"/>
                  <a:gd name="connsiteX5" fmla="*/ 2036617 w 2466110"/>
                  <a:gd name="connsiteY5" fmla="*/ 872839 h 873363"/>
                  <a:gd name="connsiteX6" fmla="*/ 1371599 w 2466110"/>
                  <a:gd name="connsiteY6" fmla="*/ 734293 h 873363"/>
                  <a:gd name="connsiteX7" fmla="*/ 429492 w 2466110"/>
                  <a:gd name="connsiteY7" fmla="*/ 872838 h 873363"/>
                  <a:gd name="connsiteX8" fmla="*/ 0 w 2466110"/>
                  <a:gd name="connsiteY8" fmla="*/ 443346 h 873363"/>
                  <a:gd name="connsiteX9" fmla="*/ 0 w 2466110"/>
                  <a:gd name="connsiteY9" fmla="*/ 443347 h 87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110" h="873363">
                    <a:moveTo>
                      <a:pt x="0" y="443347"/>
                    </a:moveTo>
                    <a:cubicBezTo>
                      <a:pt x="0" y="206145"/>
                      <a:pt x="261563" y="0"/>
                      <a:pt x="498765" y="0"/>
                    </a:cubicBezTo>
                    <a:cubicBezTo>
                      <a:pt x="1440874" y="337127"/>
                      <a:pt x="1524000" y="9237"/>
                      <a:pt x="2036618" y="13855"/>
                    </a:cubicBezTo>
                    <a:cubicBezTo>
                      <a:pt x="2273820" y="13855"/>
                      <a:pt x="2466110" y="206145"/>
                      <a:pt x="2466110" y="443347"/>
                    </a:cubicBezTo>
                    <a:lnTo>
                      <a:pt x="2466109" y="443347"/>
                    </a:lnTo>
                    <a:cubicBezTo>
                      <a:pt x="2466109" y="680549"/>
                      <a:pt x="2273819" y="872839"/>
                      <a:pt x="2036617" y="872839"/>
                    </a:cubicBezTo>
                    <a:cubicBezTo>
                      <a:pt x="1824181" y="882075"/>
                      <a:pt x="1625598" y="766620"/>
                      <a:pt x="1371599" y="734293"/>
                    </a:cubicBezTo>
                    <a:cubicBezTo>
                      <a:pt x="1015999" y="766620"/>
                      <a:pt x="743528" y="826656"/>
                      <a:pt x="429492" y="872838"/>
                    </a:cubicBezTo>
                    <a:cubicBezTo>
                      <a:pt x="192290" y="872838"/>
                      <a:pt x="0" y="680548"/>
                      <a:pt x="0" y="443346"/>
                    </a:cubicBezTo>
                    <a:lnTo>
                      <a:pt x="0" y="44334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61B28DA5-76E5-4C4B-95E2-219FEABEFA82}"/>
                  </a:ext>
                </a:extLst>
              </p:cNvPr>
              <p:cNvSpPr/>
              <p:nvPr/>
            </p:nvSpPr>
            <p:spPr>
              <a:xfrm rot="10800000" flipH="1">
                <a:off x="1470396" y="1886325"/>
                <a:ext cx="1842525" cy="1572409"/>
              </a:xfrm>
              <a:custGeom>
                <a:avLst/>
                <a:gdLst>
                  <a:gd name="connsiteX0" fmla="*/ 1744650 w 1892380"/>
                  <a:gd name="connsiteY0" fmla="*/ 1576551 h 1576551"/>
                  <a:gd name="connsiteX1" fmla="*/ 0 w 1892380"/>
                  <a:gd name="connsiteY1" fmla="*/ 1576551 h 1576551"/>
                  <a:gd name="connsiteX2" fmla="*/ 0 w 1892380"/>
                  <a:gd name="connsiteY2" fmla="*/ 690189 h 1576551"/>
                  <a:gd name="connsiteX3" fmla="*/ 934789 w 1892380"/>
                  <a:gd name="connsiteY3" fmla="*/ 690189 h 1576551"/>
                  <a:gd name="connsiteX4" fmla="*/ 934789 w 1892380"/>
                  <a:gd name="connsiteY4" fmla="*/ 159602 h 1576551"/>
                  <a:gd name="connsiteX5" fmla="*/ 1094391 w 1892380"/>
                  <a:gd name="connsiteY5" fmla="*/ 0 h 1576551"/>
                  <a:gd name="connsiteX6" fmla="*/ 1732778 w 1892380"/>
                  <a:gd name="connsiteY6" fmla="*/ 0 h 1576551"/>
                  <a:gd name="connsiteX7" fmla="*/ 1892380 w 1892380"/>
                  <a:gd name="connsiteY7" fmla="*/ 159602 h 1576551"/>
                  <a:gd name="connsiteX8" fmla="*/ 1892380 w 1892380"/>
                  <a:gd name="connsiteY8" fmla="*/ 837919 h 1576551"/>
                  <a:gd name="connsiteX9" fmla="*/ 1892380 w 1892380"/>
                  <a:gd name="connsiteY9" fmla="*/ 1380378 h 1576551"/>
                  <a:gd name="connsiteX10" fmla="*/ 1892380 w 1892380"/>
                  <a:gd name="connsiteY10" fmla="*/ 1428821 h 1576551"/>
                  <a:gd name="connsiteX11" fmla="*/ 1744650 w 1892380"/>
                  <a:gd name="connsiteY11" fmla="*/ 1576551 h 157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380" h="1576551">
                    <a:moveTo>
                      <a:pt x="1744650" y="1576551"/>
                    </a:moveTo>
                    <a:lnTo>
                      <a:pt x="0" y="1576551"/>
                    </a:lnTo>
                    <a:lnTo>
                      <a:pt x="0" y="690189"/>
                    </a:lnTo>
                    <a:lnTo>
                      <a:pt x="934789" y="690189"/>
                    </a:lnTo>
                    <a:lnTo>
                      <a:pt x="934789" y="159602"/>
                    </a:lnTo>
                    <a:cubicBezTo>
                      <a:pt x="934789" y="71456"/>
                      <a:pt x="1006245" y="0"/>
                      <a:pt x="1094391" y="0"/>
                    </a:cubicBezTo>
                    <a:lnTo>
                      <a:pt x="1732778" y="0"/>
                    </a:lnTo>
                    <a:cubicBezTo>
                      <a:pt x="1820924" y="0"/>
                      <a:pt x="1892380" y="71456"/>
                      <a:pt x="1892380" y="159602"/>
                    </a:cubicBezTo>
                    <a:lnTo>
                      <a:pt x="1892380" y="837919"/>
                    </a:lnTo>
                    <a:lnTo>
                      <a:pt x="1892380" y="1380378"/>
                    </a:lnTo>
                    <a:lnTo>
                      <a:pt x="1892380" y="1428821"/>
                    </a:lnTo>
                    <a:cubicBezTo>
                      <a:pt x="1892380" y="1510410"/>
                      <a:pt x="1826239" y="1576551"/>
                      <a:pt x="1744650" y="157655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3459A98F-4684-48F4-A05E-6A1D765EA816}"/>
                  </a:ext>
                </a:extLst>
              </p:cNvPr>
              <p:cNvSpPr/>
              <p:nvPr/>
            </p:nvSpPr>
            <p:spPr>
              <a:xfrm flipH="1">
                <a:off x="2252912" y="3300049"/>
                <a:ext cx="1187655" cy="448595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9" name="Rectangle: Rounded Corners 98">
                <a:extLst>
                  <a:ext uri="{FF2B5EF4-FFF2-40B4-BE49-F238E27FC236}">
                    <a16:creationId xmlns:a16="http://schemas.microsoft.com/office/drawing/2014/main" id="{06473E2B-8625-4996-A4A0-5F804580A0E2}"/>
                  </a:ext>
                </a:extLst>
              </p:cNvPr>
              <p:cNvSpPr/>
              <p:nvPr/>
            </p:nvSpPr>
            <p:spPr>
              <a:xfrm rot="16200000" flipH="1">
                <a:off x="681793" y="2062364"/>
                <a:ext cx="1216584" cy="4379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0" name="Rectangle: Rounded Corners 99">
                <a:extLst>
                  <a:ext uri="{FF2B5EF4-FFF2-40B4-BE49-F238E27FC236}">
                    <a16:creationId xmlns:a16="http://schemas.microsoft.com/office/drawing/2014/main" id="{283701A1-A72D-43F4-8473-50BA0020DE21}"/>
                  </a:ext>
                </a:extLst>
              </p:cNvPr>
              <p:cNvSpPr/>
              <p:nvPr/>
            </p:nvSpPr>
            <p:spPr>
              <a:xfrm flipH="1">
                <a:off x="2732268" y="3439641"/>
                <a:ext cx="580654" cy="21932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1" name="Rectangle: Top Corners Rounded 100">
                <a:extLst>
                  <a:ext uri="{FF2B5EF4-FFF2-40B4-BE49-F238E27FC236}">
                    <a16:creationId xmlns:a16="http://schemas.microsoft.com/office/drawing/2014/main" id="{199BE592-E62A-46D9-9090-E5DDAF175053}"/>
                  </a:ext>
                </a:extLst>
              </p:cNvPr>
              <p:cNvSpPr/>
              <p:nvPr/>
            </p:nvSpPr>
            <p:spPr>
              <a:xfrm rot="5400000" flipH="1">
                <a:off x="-471811" y="2047431"/>
                <a:ext cx="1461390" cy="55848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8A2339E9-8807-4A05-9F43-9BFD09E338E5}"/>
              </a:ext>
            </a:extLst>
          </p:cNvPr>
          <p:cNvGrpSpPr/>
          <p:nvPr/>
        </p:nvGrpSpPr>
        <p:grpSpPr>
          <a:xfrm>
            <a:off x="5115776" y="2329732"/>
            <a:ext cx="1675337" cy="2194378"/>
            <a:chOff x="7569206" y="1667993"/>
            <a:chExt cx="3962403" cy="519000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9F108631-666C-4F8B-AE69-79095288E013}"/>
                </a:ext>
              </a:extLst>
            </p:cNvPr>
            <p:cNvSpPr/>
            <p:nvPr/>
          </p:nvSpPr>
          <p:spPr>
            <a:xfrm>
              <a:off x="8898180" y="4223379"/>
              <a:ext cx="1429744" cy="26346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ED14DE96-5D28-4942-935C-F6DD8F10C16B}"/>
                </a:ext>
              </a:extLst>
            </p:cNvPr>
            <p:cNvSpPr/>
            <p:nvPr/>
          </p:nvSpPr>
          <p:spPr>
            <a:xfrm>
              <a:off x="9590468" y="4833672"/>
              <a:ext cx="752765" cy="20243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71013CF9-1AD0-4DCE-A71B-A9E59EC3307C}"/>
                </a:ext>
              </a:extLst>
            </p:cNvPr>
            <p:cNvGrpSpPr/>
            <p:nvPr/>
          </p:nvGrpSpPr>
          <p:grpSpPr>
            <a:xfrm>
              <a:off x="7569206" y="1667993"/>
              <a:ext cx="3962403" cy="3371706"/>
              <a:chOff x="1923149" y="1654166"/>
              <a:chExt cx="3962403" cy="3371706"/>
            </a:xfrm>
          </p:grpSpPr>
          <p:sp>
            <p:nvSpPr>
              <p:cNvPr id="145" name="Chord 144">
                <a:extLst>
                  <a:ext uri="{FF2B5EF4-FFF2-40B4-BE49-F238E27FC236}">
                    <a16:creationId xmlns:a16="http://schemas.microsoft.com/office/drawing/2014/main" id="{BFBA5E27-7617-465F-90CF-CAC023DE1B12}"/>
                  </a:ext>
                </a:extLst>
              </p:cNvPr>
              <p:cNvSpPr/>
              <p:nvPr/>
            </p:nvSpPr>
            <p:spPr>
              <a:xfrm rot="17553860">
                <a:off x="2214603" y="1595912"/>
                <a:ext cx="3350444" cy="3509476"/>
              </a:xfrm>
              <a:prstGeom prst="chord">
                <a:avLst>
                  <a:gd name="adj1" fmla="val 3791861"/>
                  <a:gd name="adj2" fmla="val 1508734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46" name="Trapezoid 145">
                <a:extLst>
                  <a:ext uri="{FF2B5EF4-FFF2-40B4-BE49-F238E27FC236}">
                    <a16:creationId xmlns:a16="http://schemas.microsoft.com/office/drawing/2014/main" id="{2BA3ABFA-F2E6-46B7-98AF-A5BC07107918}"/>
                  </a:ext>
                </a:extLst>
              </p:cNvPr>
              <p:cNvSpPr/>
              <p:nvPr/>
            </p:nvSpPr>
            <p:spPr>
              <a:xfrm>
                <a:off x="2998218" y="2872786"/>
                <a:ext cx="1821642" cy="232614"/>
              </a:xfrm>
              <a:prstGeom prst="trapezoi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7" name="Rectangle: Rounded Corners 146">
                <a:extLst>
                  <a:ext uri="{FF2B5EF4-FFF2-40B4-BE49-F238E27FC236}">
                    <a16:creationId xmlns:a16="http://schemas.microsoft.com/office/drawing/2014/main" id="{A1F0D294-BC85-49FB-A28F-08C811DBBE8F}"/>
                  </a:ext>
                </a:extLst>
              </p:cNvPr>
              <p:cNvSpPr/>
              <p:nvPr/>
            </p:nvSpPr>
            <p:spPr>
              <a:xfrm>
                <a:off x="1923149" y="3061663"/>
                <a:ext cx="3962403" cy="52438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FF930F47-BA69-49A7-9C59-E40252739E18}"/>
                  </a:ext>
                </a:extLst>
              </p:cNvPr>
              <p:cNvGrpSpPr/>
              <p:nvPr/>
            </p:nvGrpSpPr>
            <p:grpSpPr>
              <a:xfrm>
                <a:off x="4081502" y="2537582"/>
                <a:ext cx="520890" cy="352006"/>
                <a:chOff x="3161581" y="1437749"/>
                <a:chExt cx="1234296" cy="834112"/>
              </a:xfrm>
              <a:solidFill>
                <a:schemeClr val="accent4"/>
              </a:solidFill>
            </p:grpSpPr>
            <p:sp>
              <p:nvSpPr>
                <p:cNvPr id="155" name="Rectangle: Rounded Corners 154">
                  <a:extLst>
                    <a:ext uri="{FF2B5EF4-FFF2-40B4-BE49-F238E27FC236}">
                      <a16:creationId xmlns:a16="http://schemas.microsoft.com/office/drawing/2014/main" id="{01D697B7-0F85-4562-97B0-9A13EED57E28}"/>
                    </a:ext>
                  </a:extLst>
                </p:cNvPr>
                <p:cNvSpPr/>
                <p:nvPr/>
              </p:nvSpPr>
              <p:spPr>
                <a:xfrm>
                  <a:off x="3681830" y="1544600"/>
                  <a:ext cx="193799" cy="727261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156" name="Rectangle: Rounded Corners 11">
                  <a:extLst>
                    <a:ext uri="{FF2B5EF4-FFF2-40B4-BE49-F238E27FC236}">
                      <a16:creationId xmlns:a16="http://schemas.microsoft.com/office/drawing/2014/main" id="{08314B82-0C97-495C-96C1-AF6272338B10}"/>
                    </a:ext>
                  </a:extLst>
                </p:cNvPr>
                <p:cNvSpPr/>
                <p:nvPr/>
              </p:nvSpPr>
              <p:spPr>
                <a:xfrm>
                  <a:off x="3161581" y="1437749"/>
                  <a:ext cx="1234296" cy="437121"/>
                </a:xfrm>
                <a:custGeom>
                  <a:avLst/>
                  <a:gdLst>
                    <a:gd name="connsiteX0" fmla="*/ 0 w 2466109"/>
                    <a:gd name="connsiteY0" fmla="*/ 429492 h 858983"/>
                    <a:gd name="connsiteX1" fmla="*/ 429492 w 2466109"/>
                    <a:gd name="connsiteY1" fmla="*/ 0 h 858983"/>
                    <a:gd name="connsiteX2" fmla="*/ 2036618 w 2466109"/>
                    <a:gd name="connsiteY2" fmla="*/ 0 h 858983"/>
                    <a:gd name="connsiteX3" fmla="*/ 2466110 w 2466109"/>
                    <a:gd name="connsiteY3" fmla="*/ 429492 h 858983"/>
                    <a:gd name="connsiteX4" fmla="*/ 2466109 w 2466109"/>
                    <a:gd name="connsiteY4" fmla="*/ 429492 h 858983"/>
                    <a:gd name="connsiteX5" fmla="*/ 2036617 w 2466109"/>
                    <a:gd name="connsiteY5" fmla="*/ 858984 h 858983"/>
                    <a:gd name="connsiteX6" fmla="*/ 429492 w 2466109"/>
                    <a:gd name="connsiteY6" fmla="*/ 858983 h 858983"/>
                    <a:gd name="connsiteX7" fmla="*/ 0 w 2466109"/>
                    <a:gd name="connsiteY7" fmla="*/ 429491 h 858983"/>
                    <a:gd name="connsiteX8" fmla="*/ 0 w 2466109"/>
                    <a:gd name="connsiteY8" fmla="*/ 429492 h 858983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3231"/>
                    <a:gd name="connsiteX1" fmla="*/ 498765 w 2466110"/>
                    <a:gd name="connsiteY1" fmla="*/ 0 h 873231"/>
                    <a:gd name="connsiteX2" fmla="*/ 2036618 w 2466110"/>
                    <a:gd name="connsiteY2" fmla="*/ 13855 h 873231"/>
                    <a:gd name="connsiteX3" fmla="*/ 2466110 w 2466110"/>
                    <a:gd name="connsiteY3" fmla="*/ 443347 h 873231"/>
                    <a:gd name="connsiteX4" fmla="*/ 2466109 w 2466110"/>
                    <a:gd name="connsiteY4" fmla="*/ 443347 h 873231"/>
                    <a:gd name="connsiteX5" fmla="*/ 2036617 w 2466110"/>
                    <a:gd name="connsiteY5" fmla="*/ 872839 h 873231"/>
                    <a:gd name="connsiteX6" fmla="*/ 1371599 w 2466110"/>
                    <a:gd name="connsiteY6" fmla="*/ 734293 h 873231"/>
                    <a:gd name="connsiteX7" fmla="*/ 429492 w 2466110"/>
                    <a:gd name="connsiteY7" fmla="*/ 872838 h 873231"/>
                    <a:gd name="connsiteX8" fmla="*/ 0 w 2466110"/>
                    <a:gd name="connsiteY8" fmla="*/ 443346 h 873231"/>
                    <a:gd name="connsiteX9" fmla="*/ 0 w 2466110"/>
                    <a:gd name="connsiteY9" fmla="*/ 443347 h 873231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110" h="873363">
                      <a:moveTo>
                        <a:pt x="0" y="443347"/>
                      </a:moveTo>
                      <a:cubicBezTo>
                        <a:pt x="0" y="206145"/>
                        <a:pt x="261563" y="0"/>
                        <a:pt x="498765" y="0"/>
                      </a:cubicBezTo>
                      <a:cubicBezTo>
                        <a:pt x="1440874" y="337127"/>
                        <a:pt x="1524000" y="9237"/>
                        <a:pt x="2036618" y="13855"/>
                      </a:cubicBezTo>
                      <a:cubicBezTo>
                        <a:pt x="2273820" y="13855"/>
                        <a:pt x="2466110" y="206145"/>
                        <a:pt x="2466110" y="443347"/>
                      </a:cubicBezTo>
                      <a:lnTo>
                        <a:pt x="2466109" y="443347"/>
                      </a:lnTo>
                      <a:cubicBezTo>
                        <a:pt x="2466109" y="680549"/>
                        <a:pt x="2273819" y="872839"/>
                        <a:pt x="2036617" y="872839"/>
                      </a:cubicBezTo>
                      <a:cubicBezTo>
                        <a:pt x="1824181" y="882075"/>
                        <a:pt x="1625598" y="766620"/>
                        <a:pt x="1371599" y="734293"/>
                      </a:cubicBezTo>
                      <a:cubicBezTo>
                        <a:pt x="1015999" y="766620"/>
                        <a:pt x="743528" y="826656"/>
                        <a:pt x="429492" y="872838"/>
                      </a:cubicBezTo>
                      <a:cubicBezTo>
                        <a:pt x="192290" y="872838"/>
                        <a:pt x="0" y="680548"/>
                        <a:pt x="0" y="443346"/>
                      </a:cubicBezTo>
                      <a:lnTo>
                        <a:pt x="0" y="44334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F5EA2532-804C-4149-A5FF-9AD1792BB30C}"/>
                  </a:ext>
                </a:extLst>
              </p:cNvPr>
              <p:cNvGrpSpPr/>
              <p:nvPr/>
            </p:nvGrpSpPr>
            <p:grpSpPr>
              <a:xfrm>
                <a:off x="3133155" y="2528333"/>
                <a:ext cx="520890" cy="352006"/>
                <a:chOff x="3161581" y="1437749"/>
                <a:chExt cx="1234296" cy="834112"/>
              </a:xfrm>
              <a:solidFill>
                <a:schemeClr val="accent3"/>
              </a:solidFill>
            </p:grpSpPr>
            <p:sp>
              <p:nvSpPr>
                <p:cNvPr id="153" name="Rectangle: Rounded Corners 152">
                  <a:extLst>
                    <a:ext uri="{FF2B5EF4-FFF2-40B4-BE49-F238E27FC236}">
                      <a16:creationId xmlns:a16="http://schemas.microsoft.com/office/drawing/2014/main" id="{755E66ED-CACC-492D-8E7F-B1BF9AB41B59}"/>
                    </a:ext>
                  </a:extLst>
                </p:cNvPr>
                <p:cNvSpPr/>
                <p:nvPr/>
              </p:nvSpPr>
              <p:spPr>
                <a:xfrm>
                  <a:off x="3681830" y="1544600"/>
                  <a:ext cx="193799" cy="727261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154" name="Rectangle: Rounded Corners 11">
                  <a:extLst>
                    <a:ext uri="{FF2B5EF4-FFF2-40B4-BE49-F238E27FC236}">
                      <a16:creationId xmlns:a16="http://schemas.microsoft.com/office/drawing/2014/main" id="{7320BF36-2519-4D53-8233-52CD7D0758F9}"/>
                    </a:ext>
                  </a:extLst>
                </p:cNvPr>
                <p:cNvSpPr/>
                <p:nvPr/>
              </p:nvSpPr>
              <p:spPr>
                <a:xfrm>
                  <a:off x="3161581" y="1437749"/>
                  <a:ext cx="1234296" cy="437121"/>
                </a:xfrm>
                <a:custGeom>
                  <a:avLst/>
                  <a:gdLst>
                    <a:gd name="connsiteX0" fmla="*/ 0 w 2466109"/>
                    <a:gd name="connsiteY0" fmla="*/ 429492 h 858983"/>
                    <a:gd name="connsiteX1" fmla="*/ 429492 w 2466109"/>
                    <a:gd name="connsiteY1" fmla="*/ 0 h 858983"/>
                    <a:gd name="connsiteX2" fmla="*/ 2036618 w 2466109"/>
                    <a:gd name="connsiteY2" fmla="*/ 0 h 858983"/>
                    <a:gd name="connsiteX3" fmla="*/ 2466110 w 2466109"/>
                    <a:gd name="connsiteY3" fmla="*/ 429492 h 858983"/>
                    <a:gd name="connsiteX4" fmla="*/ 2466109 w 2466109"/>
                    <a:gd name="connsiteY4" fmla="*/ 429492 h 858983"/>
                    <a:gd name="connsiteX5" fmla="*/ 2036617 w 2466109"/>
                    <a:gd name="connsiteY5" fmla="*/ 858984 h 858983"/>
                    <a:gd name="connsiteX6" fmla="*/ 429492 w 2466109"/>
                    <a:gd name="connsiteY6" fmla="*/ 858983 h 858983"/>
                    <a:gd name="connsiteX7" fmla="*/ 0 w 2466109"/>
                    <a:gd name="connsiteY7" fmla="*/ 429491 h 858983"/>
                    <a:gd name="connsiteX8" fmla="*/ 0 w 2466109"/>
                    <a:gd name="connsiteY8" fmla="*/ 429492 h 858983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3231"/>
                    <a:gd name="connsiteX1" fmla="*/ 498765 w 2466110"/>
                    <a:gd name="connsiteY1" fmla="*/ 0 h 873231"/>
                    <a:gd name="connsiteX2" fmla="*/ 2036618 w 2466110"/>
                    <a:gd name="connsiteY2" fmla="*/ 13855 h 873231"/>
                    <a:gd name="connsiteX3" fmla="*/ 2466110 w 2466110"/>
                    <a:gd name="connsiteY3" fmla="*/ 443347 h 873231"/>
                    <a:gd name="connsiteX4" fmla="*/ 2466109 w 2466110"/>
                    <a:gd name="connsiteY4" fmla="*/ 443347 h 873231"/>
                    <a:gd name="connsiteX5" fmla="*/ 2036617 w 2466110"/>
                    <a:gd name="connsiteY5" fmla="*/ 872839 h 873231"/>
                    <a:gd name="connsiteX6" fmla="*/ 1371599 w 2466110"/>
                    <a:gd name="connsiteY6" fmla="*/ 734293 h 873231"/>
                    <a:gd name="connsiteX7" fmla="*/ 429492 w 2466110"/>
                    <a:gd name="connsiteY7" fmla="*/ 872838 h 873231"/>
                    <a:gd name="connsiteX8" fmla="*/ 0 w 2466110"/>
                    <a:gd name="connsiteY8" fmla="*/ 443346 h 873231"/>
                    <a:gd name="connsiteX9" fmla="*/ 0 w 2466110"/>
                    <a:gd name="connsiteY9" fmla="*/ 443347 h 873231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110" h="873363">
                      <a:moveTo>
                        <a:pt x="0" y="443347"/>
                      </a:moveTo>
                      <a:cubicBezTo>
                        <a:pt x="0" y="206145"/>
                        <a:pt x="261563" y="0"/>
                        <a:pt x="498765" y="0"/>
                      </a:cubicBezTo>
                      <a:cubicBezTo>
                        <a:pt x="1440874" y="337127"/>
                        <a:pt x="1524000" y="9237"/>
                        <a:pt x="2036618" y="13855"/>
                      </a:cubicBezTo>
                      <a:cubicBezTo>
                        <a:pt x="2273820" y="13855"/>
                        <a:pt x="2466110" y="206145"/>
                        <a:pt x="2466110" y="443347"/>
                      </a:cubicBezTo>
                      <a:lnTo>
                        <a:pt x="2466109" y="443347"/>
                      </a:lnTo>
                      <a:cubicBezTo>
                        <a:pt x="2466109" y="680549"/>
                        <a:pt x="2273819" y="872839"/>
                        <a:pt x="2036617" y="872839"/>
                      </a:cubicBezTo>
                      <a:cubicBezTo>
                        <a:pt x="1824181" y="882075"/>
                        <a:pt x="1625598" y="766620"/>
                        <a:pt x="1371599" y="734293"/>
                      </a:cubicBezTo>
                      <a:cubicBezTo>
                        <a:pt x="1015999" y="766620"/>
                        <a:pt x="743528" y="826656"/>
                        <a:pt x="429492" y="872838"/>
                      </a:cubicBezTo>
                      <a:cubicBezTo>
                        <a:pt x="192290" y="872838"/>
                        <a:pt x="0" y="680548"/>
                        <a:pt x="0" y="443346"/>
                      </a:cubicBezTo>
                      <a:lnTo>
                        <a:pt x="0" y="443347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440B6DDA-2C5C-4C38-A773-9DDFF96E62B0}"/>
                  </a:ext>
                </a:extLst>
              </p:cNvPr>
              <p:cNvGrpSpPr/>
              <p:nvPr/>
            </p:nvGrpSpPr>
            <p:grpSpPr>
              <a:xfrm>
                <a:off x="3356040" y="1654166"/>
                <a:ext cx="610955" cy="1291190"/>
                <a:chOff x="7225974" y="1683835"/>
                <a:chExt cx="1146831" cy="242370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51" name="Rectangle 150">
                  <a:extLst>
                    <a:ext uri="{FF2B5EF4-FFF2-40B4-BE49-F238E27FC236}">
                      <a16:creationId xmlns:a16="http://schemas.microsoft.com/office/drawing/2014/main" id="{50C6E876-2D01-473D-9C16-0656B2A84D10}"/>
                    </a:ext>
                  </a:extLst>
                </p:cNvPr>
                <p:cNvSpPr/>
                <p:nvPr/>
              </p:nvSpPr>
              <p:spPr>
                <a:xfrm>
                  <a:off x="8091517" y="2171149"/>
                  <a:ext cx="281288" cy="1936394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52" name="Block Arc 151">
                  <a:extLst>
                    <a:ext uri="{FF2B5EF4-FFF2-40B4-BE49-F238E27FC236}">
                      <a16:creationId xmlns:a16="http://schemas.microsoft.com/office/drawing/2014/main" id="{5DFAE5A9-DD45-4954-BAB3-5645498C47CC}"/>
                    </a:ext>
                  </a:extLst>
                </p:cNvPr>
                <p:cNvSpPr/>
                <p:nvPr/>
              </p:nvSpPr>
              <p:spPr>
                <a:xfrm>
                  <a:off x="7225974" y="1683835"/>
                  <a:ext cx="1146831" cy="1146831"/>
                </a:xfrm>
                <a:prstGeom prst="blockArc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157" name="TextBox 156">
            <a:extLst>
              <a:ext uri="{FF2B5EF4-FFF2-40B4-BE49-F238E27FC236}">
                <a16:creationId xmlns:a16="http://schemas.microsoft.com/office/drawing/2014/main" id="{C02C57B2-8427-4411-A4DF-7786BDC582E6}"/>
              </a:ext>
            </a:extLst>
          </p:cNvPr>
          <p:cNvSpPr txBox="1"/>
          <p:nvPr/>
        </p:nvSpPr>
        <p:spPr>
          <a:xfrm>
            <a:off x="3512695" y="933040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CECC7FD-31CE-A63B-0E7D-3534F9AC9A0E}"/>
              </a:ext>
            </a:extLst>
          </p:cNvPr>
          <p:cNvGrpSpPr/>
          <p:nvPr/>
        </p:nvGrpSpPr>
        <p:grpSpPr>
          <a:xfrm>
            <a:off x="2204056" y="4850290"/>
            <a:ext cx="2180700" cy="1398177"/>
            <a:chOff x="2308229" y="4899057"/>
            <a:chExt cx="2180700" cy="1398177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008A7FE-C7BB-6EA4-67BB-E66683AC3D43}"/>
                </a:ext>
              </a:extLst>
            </p:cNvPr>
            <p:cNvSpPr/>
            <p:nvPr/>
          </p:nvSpPr>
          <p:spPr>
            <a:xfrm>
              <a:off x="2308229" y="4899057"/>
              <a:ext cx="2180700" cy="1398177"/>
            </a:xfrm>
            <a:prstGeom prst="roundRect">
              <a:avLst>
                <a:gd name="adj" fmla="val 12781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6" name="Oval 13">
              <a:extLst>
                <a:ext uri="{FF2B5EF4-FFF2-40B4-BE49-F238E27FC236}">
                  <a16:creationId xmlns:a16="http://schemas.microsoft.com/office/drawing/2014/main" id="{F29935DE-ADCF-E925-B756-ABEB30B5E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3763" y="5055991"/>
              <a:ext cx="499884" cy="4983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0693" tIns="45347" rIns="90693" bIns="45347" numCol="1" anchor="t" anchorCtr="0" compatLnSpc="1">
              <a:prstTxWarp prst="textNoShape">
                <a:avLst/>
              </a:prstTxWarp>
            </a:bodyPr>
            <a:lstStyle/>
            <a:p>
              <a:pPr defTabSz="229194"/>
              <a:endParaRPr lang="en-US" sz="1785">
                <a:solidFill>
                  <a:srgbClr val="000000"/>
                </a:solidFill>
                <a:latin typeface="Calibri" panose="020F0502020204030204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AD41184-625B-79A7-E9F9-4E560FF1453D}"/>
                </a:ext>
              </a:extLst>
            </p:cNvPr>
            <p:cNvSpPr txBox="1"/>
            <p:nvPr/>
          </p:nvSpPr>
          <p:spPr>
            <a:xfrm>
              <a:off x="3092240" y="5153273"/>
              <a:ext cx="1166935" cy="318331"/>
            </a:xfrm>
            <a:prstGeom prst="rect">
              <a:avLst/>
            </a:prstGeom>
            <a:noFill/>
          </p:spPr>
          <p:txBody>
            <a:bodyPr wrap="none" lIns="71412" tIns="35706" rIns="71412" bIns="35706" rtlCol="0" anchor="b">
              <a:spAutoFit/>
            </a:bodyPr>
            <a:lstStyle/>
            <a:p>
              <a:pPr defTabSz="229194"/>
              <a:r>
                <a:rPr lang="en-US" sz="1600" b="1" dirty="0">
                  <a:solidFill>
                    <a:schemeClr val="accent1"/>
                  </a:solidFill>
                  <a:latin typeface="+mj-lt"/>
                  <a:cs typeface="Poppins" panose="00000500000000000000" pitchFamily="2" charset="0"/>
                </a:rPr>
                <a:t>Title Here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82EC19E-F46F-3612-26A4-21DB13B2F441}"/>
                </a:ext>
              </a:extLst>
            </p:cNvPr>
            <p:cNvSpPr txBox="1"/>
            <p:nvPr/>
          </p:nvSpPr>
          <p:spPr>
            <a:xfrm>
              <a:off x="2491818" y="5654250"/>
              <a:ext cx="1918878" cy="426950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Aliquet nibh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biba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 </a:t>
              </a:r>
              <a:r>
                <a: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praesent tristique magna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sitaminas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endParaRPr>
            </a:p>
          </p:txBody>
        </p:sp>
        <p:sp>
          <p:nvSpPr>
            <p:cNvPr id="9" name="任意形状 394">
              <a:extLst>
                <a:ext uri="{FF2B5EF4-FFF2-40B4-BE49-F238E27FC236}">
                  <a16:creationId xmlns:a16="http://schemas.microsoft.com/office/drawing/2014/main" id="{6072A305-677D-52D8-F58C-77B18375AE7F}"/>
                </a:ext>
              </a:extLst>
            </p:cNvPr>
            <p:cNvSpPr/>
            <p:nvPr/>
          </p:nvSpPr>
          <p:spPr>
            <a:xfrm>
              <a:off x="2645335" y="5180635"/>
              <a:ext cx="276740" cy="249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20" y="21600"/>
                  </a:moveTo>
                  <a:lnTo>
                    <a:pt x="1080" y="21600"/>
                  </a:lnTo>
                  <a:cubicBezTo>
                    <a:pt x="483" y="21600"/>
                    <a:pt x="0" y="21063"/>
                    <a:pt x="0" y="20400"/>
                  </a:cubicBezTo>
                  <a:lnTo>
                    <a:pt x="0" y="11384"/>
                  </a:lnTo>
                  <a:cubicBezTo>
                    <a:pt x="0" y="11037"/>
                    <a:pt x="135" y="10708"/>
                    <a:pt x="370" y="10480"/>
                  </a:cubicBezTo>
                  <a:lnTo>
                    <a:pt x="4320" y="6653"/>
                  </a:lnTo>
                  <a:lnTo>
                    <a:pt x="4320" y="1200"/>
                  </a:lnTo>
                  <a:cubicBezTo>
                    <a:pt x="4320" y="537"/>
                    <a:pt x="4803" y="0"/>
                    <a:pt x="5400" y="0"/>
                  </a:cubicBezTo>
                  <a:lnTo>
                    <a:pt x="20520" y="0"/>
                  </a:lnTo>
                  <a:cubicBezTo>
                    <a:pt x="21117" y="0"/>
                    <a:pt x="21600" y="537"/>
                    <a:pt x="21600" y="1200"/>
                  </a:cubicBezTo>
                  <a:lnTo>
                    <a:pt x="21600" y="20400"/>
                  </a:lnTo>
                  <a:cubicBezTo>
                    <a:pt x="21600" y="21063"/>
                    <a:pt x="21117" y="21600"/>
                    <a:pt x="20520" y="21600"/>
                  </a:cubicBezTo>
                  <a:close/>
                  <a:moveTo>
                    <a:pt x="7560" y="19200"/>
                  </a:moveTo>
                  <a:lnTo>
                    <a:pt x="10800" y="19200"/>
                  </a:lnTo>
                  <a:lnTo>
                    <a:pt x="10800" y="11930"/>
                  </a:lnTo>
                  <a:lnTo>
                    <a:pt x="6480" y="7745"/>
                  </a:lnTo>
                  <a:lnTo>
                    <a:pt x="2160" y="11930"/>
                  </a:lnTo>
                  <a:lnTo>
                    <a:pt x="2160" y="19200"/>
                  </a:lnTo>
                  <a:lnTo>
                    <a:pt x="5400" y="19200"/>
                  </a:lnTo>
                  <a:lnTo>
                    <a:pt x="5400" y="14400"/>
                  </a:lnTo>
                  <a:lnTo>
                    <a:pt x="7560" y="14400"/>
                  </a:lnTo>
                  <a:lnTo>
                    <a:pt x="7560" y="19200"/>
                  </a:lnTo>
                  <a:close/>
                  <a:moveTo>
                    <a:pt x="12960" y="19200"/>
                  </a:moveTo>
                  <a:lnTo>
                    <a:pt x="19440" y="19200"/>
                  </a:lnTo>
                  <a:lnTo>
                    <a:pt x="19440" y="2400"/>
                  </a:lnTo>
                  <a:lnTo>
                    <a:pt x="6480" y="2400"/>
                  </a:lnTo>
                  <a:lnTo>
                    <a:pt x="6480" y="4952"/>
                  </a:lnTo>
                  <a:cubicBezTo>
                    <a:pt x="6733" y="4952"/>
                    <a:pt x="6986" y="5051"/>
                    <a:pt x="7190" y="5249"/>
                  </a:cubicBezTo>
                  <a:lnTo>
                    <a:pt x="12590" y="10480"/>
                  </a:lnTo>
                  <a:cubicBezTo>
                    <a:pt x="12825" y="10708"/>
                    <a:pt x="12960" y="11037"/>
                    <a:pt x="12960" y="11384"/>
                  </a:cubicBezTo>
                  <a:lnTo>
                    <a:pt x="12960" y="19200"/>
                  </a:lnTo>
                  <a:close/>
                  <a:moveTo>
                    <a:pt x="15120" y="9600"/>
                  </a:moveTo>
                  <a:lnTo>
                    <a:pt x="17280" y="9600"/>
                  </a:lnTo>
                  <a:lnTo>
                    <a:pt x="17280" y="12000"/>
                  </a:lnTo>
                  <a:lnTo>
                    <a:pt x="15120" y="12000"/>
                  </a:lnTo>
                  <a:lnTo>
                    <a:pt x="15120" y="9600"/>
                  </a:lnTo>
                  <a:close/>
                  <a:moveTo>
                    <a:pt x="15120" y="14400"/>
                  </a:moveTo>
                  <a:lnTo>
                    <a:pt x="17280" y="14400"/>
                  </a:lnTo>
                  <a:lnTo>
                    <a:pt x="17280" y="16800"/>
                  </a:lnTo>
                  <a:lnTo>
                    <a:pt x="15120" y="16800"/>
                  </a:lnTo>
                  <a:lnTo>
                    <a:pt x="15120" y="14400"/>
                  </a:lnTo>
                  <a:close/>
                  <a:moveTo>
                    <a:pt x="15120" y="4800"/>
                  </a:moveTo>
                  <a:lnTo>
                    <a:pt x="17280" y="4800"/>
                  </a:lnTo>
                  <a:lnTo>
                    <a:pt x="17280" y="7200"/>
                  </a:lnTo>
                  <a:lnTo>
                    <a:pt x="15120" y="7200"/>
                  </a:lnTo>
                  <a:lnTo>
                    <a:pt x="15120" y="4800"/>
                  </a:lnTo>
                  <a:close/>
                  <a:moveTo>
                    <a:pt x="10800" y="4800"/>
                  </a:moveTo>
                  <a:lnTo>
                    <a:pt x="12960" y="4800"/>
                  </a:lnTo>
                  <a:lnTo>
                    <a:pt x="12960" y="7200"/>
                  </a:lnTo>
                  <a:lnTo>
                    <a:pt x="10800" y="7200"/>
                  </a:lnTo>
                  <a:lnTo>
                    <a:pt x="10800" y="48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C4BBC6E-28E1-2A37-E34C-7F87CC439B4A}"/>
              </a:ext>
            </a:extLst>
          </p:cNvPr>
          <p:cNvGrpSpPr/>
          <p:nvPr/>
        </p:nvGrpSpPr>
        <p:grpSpPr>
          <a:xfrm>
            <a:off x="4988729" y="4850290"/>
            <a:ext cx="2214543" cy="1398177"/>
            <a:chOff x="9453882" y="2418093"/>
            <a:chExt cx="2214543" cy="139817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C484F7F-38EF-0749-3B8E-FD052342DA2C}"/>
                </a:ext>
              </a:extLst>
            </p:cNvPr>
            <p:cNvSpPr/>
            <p:nvPr/>
          </p:nvSpPr>
          <p:spPr>
            <a:xfrm>
              <a:off x="9453882" y="2418093"/>
              <a:ext cx="2180700" cy="1398177"/>
            </a:xfrm>
            <a:prstGeom prst="roundRect">
              <a:avLst>
                <a:gd name="adj" fmla="val 12140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4A7EDBA-5C9B-DC89-9400-A7473A297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9416" y="2575027"/>
              <a:ext cx="499884" cy="4983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0693" tIns="45347" rIns="90693" bIns="45347" numCol="1" anchor="t" anchorCtr="0" compatLnSpc="1">
              <a:prstTxWarp prst="textNoShape">
                <a:avLst/>
              </a:prstTxWarp>
            </a:bodyPr>
            <a:lstStyle/>
            <a:p>
              <a:pPr defTabSz="229194"/>
              <a:endParaRPr lang="en-US" sz="1785">
                <a:solidFill>
                  <a:srgbClr val="000000"/>
                </a:solidFill>
                <a:latin typeface="Calibri" panose="020F0502020204030204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E50830E-1FA0-B9D4-E252-5EA3E73F214E}"/>
                </a:ext>
              </a:extLst>
            </p:cNvPr>
            <p:cNvSpPr txBox="1"/>
            <p:nvPr/>
          </p:nvSpPr>
          <p:spPr>
            <a:xfrm>
              <a:off x="10237893" y="2672309"/>
              <a:ext cx="1166935" cy="318331"/>
            </a:xfrm>
            <a:prstGeom prst="rect">
              <a:avLst/>
            </a:prstGeom>
            <a:noFill/>
          </p:spPr>
          <p:txBody>
            <a:bodyPr wrap="none" lIns="71412" tIns="35706" rIns="71412" bIns="35706" rtlCol="0" anchor="b">
              <a:spAutoFit/>
            </a:bodyPr>
            <a:lstStyle/>
            <a:p>
              <a:pPr defTabSz="229194"/>
              <a:r>
                <a:rPr lang="en-US" sz="1600" b="1" dirty="0">
                  <a:solidFill>
                    <a:schemeClr val="accent2"/>
                  </a:solidFill>
                  <a:latin typeface="+mj-lt"/>
                  <a:cs typeface="Poppins" panose="00000500000000000000" pitchFamily="2" charset="0"/>
                </a:rPr>
                <a:t>Title Here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AD0F852-EF36-B477-EA0F-8B01EC8B271A}"/>
                </a:ext>
              </a:extLst>
            </p:cNvPr>
            <p:cNvSpPr txBox="1"/>
            <p:nvPr/>
          </p:nvSpPr>
          <p:spPr>
            <a:xfrm>
              <a:off x="9637470" y="3173286"/>
              <a:ext cx="2030955" cy="426950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Aliquet nibh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biba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 </a:t>
              </a:r>
              <a:r>
                <a: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praesent tristique magna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sitaminas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endParaRPr>
            </a:p>
          </p:txBody>
        </p:sp>
        <p:sp>
          <p:nvSpPr>
            <p:cNvPr id="15" name="任意形状 1002">
              <a:extLst>
                <a:ext uri="{FF2B5EF4-FFF2-40B4-BE49-F238E27FC236}">
                  <a16:creationId xmlns:a16="http://schemas.microsoft.com/office/drawing/2014/main" id="{013ACE8D-8A84-5F10-A9A3-97D9A680E904}"/>
                </a:ext>
              </a:extLst>
            </p:cNvPr>
            <p:cNvSpPr/>
            <p:nvPr/>
          </p:nvSpPr>
          <p:spPr>
            <a:xfrm>
              <a:off x="9803986" y="2698831"/>
              <a:ext cx="250744" cy="250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42" y="43"/>
                  </a:moveTo>
                  <a:cubicBezTo>
                    <a:pt x="9373" y="14"/>
                    <a:pt x="9708" y="0"/>
                    <a:pt x="10046" y="0"/>
                  </a:cubicBezTo>
                  <a:cubicBezTo>
                    <a:pt x="16427" y="0"/>
                    <a:pt x="21600" y="5173"/>
                    <a:pt x="21600" y="11554"/>
                  </a:cubicBezTo>
                  <a:cubicBezTo>
                    <a:pt x="21600" y="11892"/>
                    <a:pt x="21586" y="12227"/>
                    <a:pt x="21557" y="12558"/>
                  </a:cubicBezTo>
                  <a:lnTo>
                    <a:pt x="20044" y="12558"/>
                  </a:lnTo>
                  <a:cubicBezTo>
                    <a:pt x="19539" y="17635"/>
                    <a:pt x="15256" y="21600"/>
                    <a:pt x="10046" y="21600"/>
                  </a:cubicBezTo>
                  <a:cubicBezTo>
                    <a:pt x="4498" y="21600"/>
                    <a:pt x="0" y="17102"/>
                    <a:pt x="0" y="11554"/>
                  </a:cubicBezTo>
                  <a:cubicBezTo>
                    <a:pt x="0" y="6344"/>
                    <a:pt x="3965" y="2061"/>
                    <a:pt x="9042" y="1557"/>
                  </a:cubicBezTo>
                  <a:lnTo>
                    <a:pt x="9042" y="42"/>
                  </a:lnTo>
                  <a:close/>
                  <a:moveTo>
                    <a:pt x="9042" y="12558"/>
                  </a:moveTo>
                  <a:lnTo>
                    <a:pt x="9042" y="3579"/>
                  </a:lnTo>
                  <a:cubicBezTo>
                    <a:pt x="4638" y="4139"/>
                    <a:pt x="1522" y="8163"/>
                    <a:pt x="2082" y="12567"/>
                  </a:cubicBezTo>
                  <a:cubicBezTo>
                    <a:pt x="2593" y="16578"/>
                    <a:pt x="6003" y="19586"/>
                    <a:pt x="10046" y="19591"/>
                  </a:cubicBezTo>
                  <a:cubicBezTo>
                    <a:pt x="14097" y="19591"/>
                    <a:pt x="17515" y="16577"/>
                    <a:pt x="18021" y="12558"/>
                  </a:cubicBezTo>
                  <a:lnTo>
                    <a:pt x="9042" y="12558"/>
                  </a:lnTo>
                  <a:close/>
                  <a:moveTo>
                    <a:pt x="19538" y="10549"/>
                  </a:moveTo>
                  <a:cubicBezTo>
                    <a:pt x="19064" y="6073"/>
                    <a:pt x="15527" y="2536"/>
                    <a:pt x="11051" y="2062"/>
                  </a:cubicBezTo>
                  <a:lnTo>
                    <a:pt x="11051" y="10549"/>
                  </a:lnTo>
                  <a:lnTo>
                    <a:pt x="19538" y="10549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8DFEB62-CF7A-769F-D17C-A8CB5791C098}"/>
              </a:ext>
            </a:extLst>
          </p:cNvPr>
          <p:cNvGrpSpPr/>
          <p:nvPr/>
        </p:nvGrpSpPr>
        <p:grpSpPr>
          <a:xfrm>
            <a:off x="7629084" y="4850290"/>
            <a:ext cx="2201902" cy="1398177"/>
            <a:chOff x="5344895" y="4148288"/>
            <a:chExt cx="2201902" cy="1398177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AEA1697-9681-2CCA-ECE1-8B6337268F3E}"/>
                </a:ext>
              </a:extLst>
            </p:cNvPr>
            <p:cNvSpPr/>
            <p:nvPr/>
          </p:nvSpPr>
          <p:spPr>
            <a:xfrm>
              <a:off x="5344895" y="4148288"/>
              <a:ext cx="2180700" cy="1398177"/>
            </a:xfrm>
            <a:prstGeom prst="roundRect">
              <a:avLst>
                <a:gd name="adj" fmla="val 15346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8" name="Oval 13">
              <a:extLst>
                <a:ext uri="{FF2B5EF4-FFF2-40B4-BE49-F238E27FC236}">
                  <a16:creationId xmlns:a16="http://schemas.microsoft.com/office/drawing/2014/main" id="{C6EB0380-4330-1FF4-2215-F63F0F4C0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7788" y="4305222"/>
              <a:ext cx="499884" cy="4983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0693" tIns="45347" rIns="90693" bIns="45347" numCol="1" anchor="t" anchorCtr="0" compatLnSpc="1">
              <a:prstTxWarp prst="textNoShape">
                <a:avLst/>
              </a:prstTxWarp>
            </a:bodyPr>
            <a:lstStyle/>
            <a:p>
              <a:pPr defTabSz="229194"/>
              <a:endParaRPr lang="en-US" sz="1785">
                <a:solidFill>
                  <a:srgbClr val="000000"/>
                </a:solidFill>
                <a:latin typeface="Calibri" panose="020F0502020204030204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222302A-4122-3783-7A6F-F71422145E7A}"/>
                </a:ext>
              </a:extLst>
            </p:cNvPr>
            <p:cNvSpPr txBox="1"/>
            <p:nvPr/>
          </p:nvSpPr>
          <p:spPr>
            <a:xfrm>
              <a:off x="6116265" y="4402504"/>
              <a:ext cx="1075564" cy="318331"/>
            </a:xfrm>
            <a:prstGeom prst="rect">
              <a:avLst/>
            </a:prstGeom>
            <a:noFill/>
          </p:spPr>
          <p:txBody>
            <a:bodyPr wrap="none" lIns="71412" tIns="35706" rIns="71412" bIns="35706" rtlCol="0" anchor="b">
              <a:spAutoFit/>
            </a:bodyPr>
            <a:lstStyle/>
            <a:p>
              <a:pPr defTabSz="229194"/>
              <a:r>
                <a:rPr lang="en-US" sz="1600" b="1" dirty="0">
                  <a:solidFill>
                    <a:schemeClr val="accent3"/>
                  </a:solidFill>
                  <a:latin typeface="+mj-lt"/>
                  <a:cs typeface="Poppins" panose="00000500000000000000" pitchFamily="2" charset="0"/>
                </a:rPr>
                <a:t>Title Here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B4BF71C-62A2-71B7-B6B1-83B6595FEE0E}"/>
                </a:ext>
              </a:extLst>
            </p:cNvPr>
            <p:cNvSpPr txBox="1"/>
            <p:nvPr/>
          </p:nvSpPr>
          <p:spPr>
            <a:xfrm>
              <a:off x="5515842" y="4903481"/>
              <a:ext cx="2030955" cy="426950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Aliquet nibh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biba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 </a:t>
              </a:r>
              <a:r>
                <a: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praesent tristique magna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Times New Roman" panose="02020603050405020304" pitchFamily="18" charset="0"/>
                </a:rPr>
                <a:t>sitaminas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endParaRPr>
            </a:p>
          </p:txBody>
        </p:sp>
        <p:sp>
          <p:nvSpPr>
            <p:cNvPr id="21" name="任意形状 394">
              <a:extLst>
                <a:ext uri="{FF2B5EF4-FFF2-40B4-BE49-F238E27FC236}">
                  <a16:creationId xmlns:a16="http://schemas.microsoft.com/office/drawing/2014/main" id="{CD50FADD-9451-5915-CE2C-69A041771807}"/>
                </a:ext>
              </a:extLst>
            </p:cNvPr>
            <p:cNvSpPr/>
            <p:nvPr/>
          </p:nvSpPr>
          <p:spPr>
            <a:xfrm>
              <a:off x="5669360" y="4429866"/>
              <a:ext cx="276740" cy="249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20" y="21600"/>
                  </a:moveTo>
                  <a:lnTo>
                    <a:pt x="1080" y="21600"/>
                  </a:lnTo>
                  <a:cubicBezTo>
                    <a:pt x="483" y="21600"/>
                    <a:pt x="0" y="21063"/>
                    <a:pt x="0" y="20400"/>
                  </a:cubicBezTo>
                  <a:lnTo>
                    <a:pt x="0" y="11384"/>
                  </a:lnTo>
                  <a:cubicBezTo>
                    <a:pt x="0" y="11037"/>
                    <a:pt x="135" y="10708"/>
                    <a:pt x="370" y="10480"/>
                  </a:cubicBezTo>
                  <a:lnTo>
                    <a:pt x="4320" y="6653"/>
                  </a:lnTo>
                  <a:lnTo>
                    <a:pt x="4320" y="1200"/>
                  </a:lnTo>
                  <a:cubicBezTo>
                    <a:pt x="4320" y="537"/>
                    <a:pt x="4803" y="0"/>
                    <a:pt x="5400" y="0"/>
                  </a:cubicBezTo>
                  <a:lnTo>
                    <a:pt x="20520" y="0"/>
                  </a:lnTo>
                  <a:cubicBezTo>
                    <a:pt x="21117" y="0"/>
                    <a:pt x="21600" y="537"/>
                    <a:pt x="21600" y="1200"/>
                  </a:cubicBezTo>
                  <a:lnTo>
                    <a:pt x="21600" y="20400"/>
                  </a:lnTo>
                  <a:cubicBezTo>
                    <a:pt x="21600" y="21063"/>
                    <a:pt x="21117" y="21600"/>
                    <a:pt x="20520" y="21600"/>
                  </a:cubicBezTo>
                  <a:close/>
                  <a:moveTo>
                    <a:pt x="7560" y="19200"/>
                  </a:moveTo>
                  <a:lnTo>
                    <a:pt x="10800" y="19200"/>
                  </a:lnTo>
                  <a:lnTo>
                    <a:pt x="10800" y="11930"/>
                  </a:lnTo>
                  <a:lnTo>
                    <a:pt x="6480" y="7745"/>
                  </a:lnTo>
                  <a:lnTo>
                    <a:pt x="2160" y="11930"/>
                  </a:lnTo>
                  <a:lnTo>
                    <a:pt x="2160" y="19200"/>
                  </a:lnTo>
                  <a:lnTo>
                    <a:pt x="5400" y="19200"/>
                  </a:lnTo>
                  <a:lnTo>
                    <a:pt x="5400" y="14400"/>
                  </a:lnTo>
                  <a:lnTo>
                    <a:pt x="7560" y="14400"/>
                  </a:lnTo>
                  <a:lnTo>
                    <a:pt x="7560" y="19200"/>
                  </a:lnTo>
                  <a:close/>
                  <a:moveTo>
                    <a:pt x="12960" y="19200"/>
                  </a:moveTo>
                  <a:lnTo>
                    <a:pt x="19440" y="19200"/>
                  </a:lnTo>
                  <a:lnTo>
                    <a:pt x="19440" y="2400"/>
                  </a:lnTo>
                  <a:lnTo>
                    <a:pt x="6480" y="2400"/>
                  </a:lnTo>
                  <a:lnTo>
                    <a:pt x="6480" y="4952"/>
                  </a:lnTo>
                  <a:cubicBezTo>
                    <a:pt x="6733" y="4952"/>
                    <a:pt x="6986" y="5051"/>
                    <a:pt x="7190" y="5249"/>
                  </a:cubicBezTo>
                  <a:lnTo>
                    <a:pt x="12590" y="10480"/>
                  </a:lnTo>
                  <a:cubicBezTo>
                    <a:pt x="12825" y="10708"/>
                    <a:pt x="12960" y="11037"/>
                    <a:pt x="12960" y="11384"/>
                  </a:cubicBezTo>
                  <a:lnTo>
                    <a:pt x="12960" y="19200"/>
                  </a:lnTo>
                  <a:close/>
                  <a:moveTo>
                    <a:pt x="15120" y="9600"/>
                  </a:moveTo>
                  <a:lnTo>
                    <a:pt x="17280" y="9600"/>
                  </a:lnTo>
                  <a:lnTo>
                    <a:pt x="17280" y="12000"/>
                  </a:lnTo>
                  <a:lnTo>
                    <a:pt x="15120" y="12000"/>
                  </a:lnTo>
                  <a:lnTo>
                    <a:pt x="15120" y="9600"/>
                  </a:lnTo>
                  <a:close/>
                  <a:moveTo>
                    <a:pt x="15120" y="14400"/>
                  </a:moveTo>
                  <a:lnTo>
                    <a:pt x="17280" y="14400"/>
                  </a:lnTo>
                  <a:lnTo>
                    <a:pt x="17280" y="16800"/>
                  </a:lnTo>
                  <a:lnTo>
                    <a:pt x="15120" y="16800"/>
                  </a:lnTo>
                  <a:lnTo>
                    <a:pt x="15120" y="14400"/>
                  </a:lnTo>
                  <a:close/>
                  <a:moveTo>
                    <a:pt x="15120" y="4800"/>
                  </a:moveTo>
                  <a:lnTo>
                    <a:pt x="17280" y="4800"/>
                  </a:lnTo>
                  <a:lnTo>
                    <a:pt x="17280" y="7200"/>
                  </a:lnTo>
                  <a:lnTo>
                    <a:pt x="15120" y="7200"/>
                  </a:lnTo>
                  <a:lnTo>
                    <a:pt x="15120" y="4800"/>
                  </a:lnTo>
                  <a:close/>
                  <a:moveTo>
                    <a:pt x="10800" y="4800"/>
                  </a:moveTo>
                  <a:lnTo>
                    <a:pt x="12960" y="4800"/>
                  </a:lnTo>
                  <a:lnTo>
                    <a:pt x="12960" y="7200"/>
                  </a:lnTo>
                  <a:lnTo>
                    <a:pt x="10800" y="7200"/>
                  </a:lnTo>
                  <a:lnTo>
                    <a:pt x="10800" y="48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450425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4CEB01A-F9C5-4D10-A392-C832AA374B50}"/>
              </a:ext>
            </a:extLst>
          </p:cNvPr>
          <p:cNvGrpSpPr/>
          <p:nvPr/>
        </p:nvGrpSpPr>
        <p:grpSpPr>
          <a:xfrm>
            <a:off x="883979" y="1818695"/>
            <a:ext cx="5516821" cy="4436318"/>
            <a:chOff x="883979" y="1777750"/>
            <a:chExt cx="5567739" cy="4477263"/>
          </a:xfrm>
        </p:grpSpPr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F243F4F9-85F1-498E-B13D-2B73521D359F}"/>
                </a:ext>
              </a:extLst>
            </p:cNvPr>
            <p:cNvGrpSpPr/>
            <p:nvPr/>
          </p:nvGrpSpPr>
          <p:grpSpPr>
            <a:xfrm>
              <a:off x="883979" y="1867992"/>
              <a:ext cx="1426611" cy="4352780"/>
              <a:chOff x="2001904" y="3017467"/>
              <a:chExt cx="1075125" cy="3831771"/>
            </a:xfrm>
          </p:grpSpPr>
          <p:sp>
            <p:nvSpPr>
              <p:cNvPr id="160" name="Rectangle 159">
                <a:extLst>
                  <a:ext uri="{FF2B5EF4-FFF2-40B4-BE49-F238E27FC236}">
                    <a16:creationId xmlns:a16="http://schemas.microsoft.com/office/drawing/2014/main" id="{62317D7D-02F1-49CC-B3B6-C6E8F45225B1}"/>
                  </a:ext>
                </a:extLst>
              </p:cNvPr>
              <p:cNvSpPr/>
              <p:nvPr/>
            </p:nvSpPr>
            <p:spPr>
              <a:xfrm>
                <a:off x="2059961" y="5137539"/>
                <a:ext cx="974591" cy="21878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597F32F7-B2B8-4D45-A60F-51BDA8C9936C}"/>
                  </a:ext>
                </a:extLst>
              </p:cNvPr>
              <p:cNvSpPr/>
              <p:nvPr/>
            </p:nvSpPr>
            <p:spPr>
              <a:xfrm>
                <a:off x="2131466" y="3606108"/>
                <a:ext cx="874057" cy="92329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2" name="Rectangle 161">
                <a:extLst>
                  <a:ext uri="{FF2B5EF4-FFF2-40B4-BE49-F238E27FC236}">
                    <a16:creationId xmlns:a16="http://schemas.microsoft.com/office/drawing/2014/main" id="{301F68BE-C068-48B3-9B2D-E7CA81016794}"/>
                  </a:ext>
                </a:extLst>
              </p:cNvPr>
              <p:cNvSpPr/>
              <p:nvPr/>
            </p:nvSpPr>
            <p:spPr>
              <a:xfrm>
                <a:off x="2001904" y="3017467"/>
                <a:ext cx="1075125" cy="6096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3" name="Rectangle 162">
                <a:extLst>
                  <a:ext uri="{FF2B5EF4-FFF2-40B4-BE49-F238E27FC236}">
                    <a16:creationId xmlns:a16="http://schemas.microsoft.com/office/drawing/2014/main" id="{8A32D57A-8A3C-42A1-BE72-81734AC81B71}"/>
                  </a:ext>
                </a:extLst>
              </p:cNvPr>
              <p:cNvSpPr/>
              <p:nvPr/>
            </p:nvSpPr>
            <p:spPr>
              <a:xfrm>
                <a:off x="2001904" y="4529401"/>
                <a:ext cx="1075125" cy="6096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F9C70B58-B25F-4A82-BC21-66E8825D7D31}"/>
                  </a:ext>
                </a:extLst>
              </p:cNvPr>
              <p:cNvSpPr/>
              <p:nvPr/>
            </p:nvSpPr>
            <p:spPr>
              <a:xfrm>
                <a:off x="2102437" y="5356323"/>
                <a:ext cx="874057" cy="149291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3D79590A-1DB7-4000-8F92-E18F2D9B4168}"/>
                  </a:ext>
                </a:extLst>
              </p:cNvPr>
              <p:cNvSpPr/>
              <p:nvPr/>
            </p:nvSpPr>
            <p:spPr>
              <a:xfrm>
                <a:off x="2124313" y="4066992"/>
                <a:ext cx="647357" cy="207789"/>
              </a:xfrm>
              <a:custGeom>
                <a:avLst/>
                <a:gdLst>
                  <a:gd name="connsiteX0" fmla="*/ 8729 w 647357"/>
                  <a:gd name="connsiteY0" fmla="*/ 145143 h 353517"/>
                  <a:gd name="connsiteX1" fmla="*/ 81300 w 647357"/>
                  <a:gd name="connsiteY1" fmla="*/ 87086 h 353517"/>
                  <a:gd name="connsiteX2" fmla="*/ 110329 w 647357"/>
                  <a:gd name="connsiteY2" fmla="*/ 43543 h 353517"/>
                  <a:gd name="connsiteX3" fmla="*/ 255472 w 647357"/>
                  <a:gd name="connsiteY3" fmla="*/ 0 h 353517"/>
                  <a:gd name="connsiteX4" fmla="*/ 429643 w 647357"/>
                  <a:gd name="connsiteY4" fmla="*/ 43543 h 353517"/>
                  <a:gd name="connsiteX5" fmla="*/ 502214 w 647357"/>
                  <a:gd name="connsiteY5" fmla="*/ 116114 h 353517"/>
                  <a:gd name="connsiteX6" fmla="*/ 647357 w 647357"/>
                  <a:gd name="connsiteY6" fmla="*/ 159657 h 353517"/>
                  <a:gd name="connsiteX7" fmla="*/ 516729 w 647357"/>
                  <a:gd name="connsiteY7" fmla="*/ 232229 h 353517"/>
                  <a:gd name="connsiteX8" fmla="*/ 400614 w 647357"/>
                  <a:gd name="connsiteY8" fmla="*/ 203200 h 353517"/>
                  <a:gd name="connsiteX9" fmla="*/ 328043 w 647357"/>
                  <a:gd name="connsiteY9" fmla="*/ 188686 h 353517"/>
                  <a:gd name="connsiteX10" fmla="*/ 226443 w 647357"/>
                  <a:gd name="connsiteY10" fmla="*/ 217714 h 353517"/>
                  <a:gd name="connsiteX11" fmla="*/ 197414 w 647357"/>
                  <a:gd name="connsiteY11" fmla="*/ 348343 h 353517"/>
                  <a:gd name="connsiteX12" fmla="*/ 124843 w 647357"/>
                  <a:gd name="connsiteY12" fmla="*/ 319314 h 353517"/>
                  <a:gd name="connsiteX13" fmla="*/ 23243 w 647357"/>
                  <a:gd name="connsiteY13" fmla="*/ 275772 h 353517"/>
                  <a:gd name="connsiteX14" fmla="*/ 8729 w 647357"/>
                  <a:gd name="connsiteY14" fmla="*/ 145143 h 353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7357" h="353517">
                    <a:moveTo>
                      <a:pt x="8729" y="145143"/>
                    </a:moveTo>
                    <a:cubicBezTo>
                      <a:pt x="18405" y="113695"/>
                      <a:pt x="59395" y="108991"/>
                      <a:pt x="81300" y="87086"/>
                    </a:cubicBezTo>
                    <a:cubicBezTo>
                      <a:pt x="93635" y="74751"/>
                      <a:pt x="96928" y="54710"/>
                      <a:pt x="110329" y="43543"/>
                    </a:cubicBezTo>
                    <a:cubicBezTo>
                      <a:pt x="152520" y="8384"/>
                      <a:pt x="204426" y="8507"/>
                      <a:pt x="255472" y="0"/>
                    </a:cubicBezTo>
                    <a:cubicBezTo>
                      <a:pt x="314207" y="7342"/>
                      <a:pt x="380436" y="2537"/>
                      <a:pt x="429643" y="43543"/>
                    </a:cubicBezTo>
                    <a:cubicBezTo>
                      <a:pt x="489357" y="93305"/>
                      <a:pt x="423149" y="85705"/>
                      <a:pt x="502214" y="116114"/>
                    </a:cubicBezTo>
                    <a:cubicBezTo>
                      <a:pt x="549358" y="134246"/>
                      <a:pt x="598976" y="145143"/>
                      <a:pt x="647357" y="159657"/>
                    </a:cubicBezTo>
                    <a:cubicBezTo>
                      <a:pt x="624412" y="228494"/>
                      <a:pt x="636773" y="232229"/>
                      <a:pt x="516729" y="232229"/>
                    </a:cubicBezTo>
                    <a:cubicBezTo>
                      <a:pt x="476833" y="232229"/>
                      <a:pt x="400614" y="203200"/>
                      <a:pt x="400614" y="203200"/>
                    </a:cubicBezTo>
                    <a:cubicBezTo>
                      <a:pt x="297404" y="272009"/>
                      <a:pt x="411902" y="216639"/>
                      <a:pt x="328043" y="188686"/>
                    </a:cubicBezTo>
                    <a:cubicBezTo>
                      <a:pt x="318931" y="185649"/>
                      <a:pt x="239987" y="213199"/>
                      <a:pt x="226443" y="217714"/>
                    </a:cubicBezTo>
                    <a:cubicBezTo>
                      <a:pt x="216767" y="261257"/>
                      <a:pt x="228955" y="316802"/>
                      <a:pt x="197414" y="348343"/>
                    </a:cubicBezTo>
                    <a:cubicBezTo>
                      <a:pt x="178991" y="366766"/>
                      <a:pt x="148146" y="330966"/>
                      <a:pt x="124843" y="319314"/>
                    </a:cubicBezTo>
                    <a:cubicBezTo>
                      <a:pt x="24613" y="269199"/>
                      <a:pt x="144067" y="305978"/>
                      <a:pt x="23243" y="275772"/>
                    </a:cubicBezTo>
                    <a:cubicBezTo>
                      <a:pt x="-9497" y="144814"/>
                      <a:pt x="-947" y="176591"/>
                      <a:pt x="8729" y="14514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2D807E36-A289-4DF2-87C1-590819614328}"/>
                </a:ext>
              </a:extLst>
            </p:cNvPr>
            <p:cNvGrpSpPr/>
            <p:nvPr/>
          </p:nvGrpSpPr>
          <p:grpSpPr>
            <a:xfrm>
              <a:off x="1499184" y="1777750"/>
              <a:ext cx="4952534" cy="4477263"/>
              <a:chOff x="1499184" y="1777750"/>
              <a:chExt cx="4952534" cy="4477263"/>
            </a:xfrm>
          </p:grpSpPr>
          <p:grpSp>
            <p:nvGrpSpPr>
              <p:cNvPr id="167" name="Group 166">
                <a:extLst>
                  <a:ext uri="{FF2B5EF4-FFF2-40B4-BE49-F238E27FC236}">
                    <a16:creationId xmlns:a16="http://schemas.microsoft.com/office/drawing/2014/main" id="{5F007A0C-E2E5-42BB-877A-BB29004CC05E}"/>
                  </a:ext>
                </a:extLst>
              </p:cNvPr>
              <p:cNvGrpSpPr/>
              <p:nvPr/>
            </p:nvGrpSpPr>
            <p:grpSpPr>
              <a:xfrm>
                <a:off x="1499184" y="1777750"/>
                <a:ext cx="4952534" cy="4477263"/>
                <a:chOff x="2050727" y="1232364"/>
                <a:chExt cx="4952534" cy="4477263"/>
              </a:xfrm>
            </p:grpSpPr>
            <p:sp>
              <p:nvSpPr>
                <p:cNvPr id="170" name="Rectangle 169">
                  <a:extLst>
                    <a:ext uri="{FF2B5EF4-FFF2-40B4-BE49-F238E27FC236}">
                      <a16:creationId xmlns:a16="http://schemas.microsoft.com/office/drawing/2014/main" id="{BAAC718D-E6BA-40DD-9FDE-63DF5E214FDC}"/>
                    </a:ext>
                  </a:extLst>
                </p:cNvPr>
                <p:cNvSpPr/>
                <p:nvPr/>
              </p:nvSpPr>
              <p:spPr>
                <a:xfrm>
                  <a:off x="2402866" y="2874236"/>
                  <a:ext cx="3044275" cy="241913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71" name="Isosceles Triangle 170">
                  <a:extLst>
                    <a:ext uri="{FF2B5EF4-FFF2-40B4-BE49-F238E27FC236}">
                      <a16:creationId xmlns:a16="http://schemas.microsoft.com/office/drawing/2014/main" id="{926BC3FA-7168-498F-B4C6-DC75D88D5742}"/>
                    </a:ext>
                  </a:extLst>
                </p:cNvPr>
                <p:cNvSpPr/>
                <p:nvPr/>
              </p:nvSpPr>
              <p:spPr>
                <a:xfrm>
                  <a:off x="2050727" y="1232364"/>
                  <a:ext cx="3706948" cy="1927625"/>
                </a:xfrm>
                <a:prstGeom prst="triangl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grpSp>
              <p:nvGrpSpPr>
                <p:cNvPr id="172" name="Group 171">
                  <a:extLst>
                    <a:ext uri="{FF2B5EF4-FFF2-40B4-BE49-F238E27FC236}">
                      <a16:creationId xmlns:a16="http://schemas.microsoft.com/office/drawing/2014/main" id="{769C9759-9FD9-4121-8009-8D4B7505F10A}"/>
                    </a:ext>
                  </a:extLst>
                </p:cNvPr>
                <p:cNvGrpSpPr/>
                <p:nvPr/>
              </p:nvGrpSpPr>
              <p:grpSpPr>
                <a:xfrm flipH="1">
                  <a:off x="5402573" y="3371406"/>
                  <a:ext cx="1197106" cy="806194"/>
                  <a:chOff x="8833466" y="2268800"/>
                  <a:chExt cx="3373257" cy="2271731"/>
                </a:xfrm>
                <a:gradFill>
                  <a:gsLst>
                    <a:gs pos="0">
                      <a:schemeClr val="accent4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</p:grpSpPr>
              <p:sp>
                <p:nvSpPr>
                  <p:cNvPr id="197" name="Rectangle: Rounded Corners 196">
                    <a:extLst>
                      <a:ext uri="{FF2B5EF4-FFF2-40B4-BE49-F238E27FC236}">
                        <a16:creationId xmlns:a16="http://schemas.microsoft.com/office/drawing/2014/main" id="{AC52C122-6896-4D4B-9A6E-1F2FA15EAF17}"/>
                      </a:ext>
                    </a:extLst>
                  </p:cNvPr>
                  <p:cNvSpPr/>
                  <p:nvPr/>
                </p:nvSpPr>
                <p:spPr>
                  <a:xfrm>
                    <a:off x="9309885" y="2811219"/>
                    <a:ext cx="841828" cy="267883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98" name="Rectangle 197">
                    <a:extLst>
                      <a:ext uri="{FF2B5EF4-FFF2-40B4-BE49-F238E27FC236}">
                        <a16:creationId xmlns:a16="http://schemas.microsoft.com/office/drawing/2014/main" id="{86D7415B-C567-4A24-A23D-D2DD5F80F6EB}"/>
                      </a:ext>
                    </a:extLst>
                  </p:cNvPr>
                  <p:cNvSpPr/>
                  <p:nvPr/>
                </p:nvSpPr>
                <p:spPr>
                  <a:xfrm>
                    <a:off x="10489000" y="3004746"/>
                    <a:ext cx="1086541" cy="726281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199" name="Rectangle: Rounded Corners 198">
                    <a:extLst>
                      <a:ext uri="{FF2B5EF4-FFF2-40B4-BE49-F238E27FC236}">
                        <a16:creationId xmlns:a16="http://schemas.microsoft.com/office/drawing/2014/main" id="{3A1D20FD-1DC9-4579-8D0A-9BD242431221}"/>
                      </a:ext>
                    </a:extLst>
                  </p:cNvPr>
                  <p:cNvSpPr/>
                  <p:nvPr/>
                </p:nvSpPr>
                <p:spPr>
                  <a:xfrm>
                    <a:off x="9665217" y="2387601"/>
                    <a:ext cx="194588" cy="441253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200" name="Rectangle: Rounded Corners 11">
                    <a:extLst>
                      <a:ext uri="{FF2B5EF4-FFF2-40B4-BE49-F238E27FC236}">
                        <a16:creationId xmlns:a16="http://schemas.microsoft.com/office/drawing/2014/main" id="{5C4512D5-B90F-4312-B9CC-BB96C03AFC54}"/>
                      </a:ext>
                    </a:extLst>
                  </p:cNvPr>
                  <p:cNvSpPr/>
                  <p:nvPr/>
                </p:nvSpPr>
                <p:spPr>
                  <a:xfrm>
                    <a:off x="9247342" y="2268800"/>
                    <a:ext cx="1015203" cy="359530"/>
                  </a:xfrm>
                  <a:custGeom>
                    <a:avLst/>
                    <a:gdLst>
                      <a:gd name="connsiteX0" fmla="*/ 0 w 2466109"/>
                      <a:gd name="connsiteY0" fmla="*/ 429492 h 858983"/>
                      <a:gd name="connsiteX1" fmla="*/ 429492 w 2466109"/>
                      <a:gd name="connsiteY1" fmla="*/ 0 h 858983"/>
                      <a:gd name="connsiteX2" fmla="*/ 2036618 w 2466109"/>
                      <a:gd name="connsiteY2" fmla="*/ 0 h 858983"/>
                      <a:gd name="connsiteX3" fmla="*/ 2466110 w 2466109"/>
                      <a:gd name="connsiteY3" fmla="*/ 429492 h 858983"/>
                      <a:gd name="connsiteX4" fmla="*/ 2466109 w 2466109"/>
                      <a:gd name="connsiteY4" fmla="*/ 429492 h 858983"/>
                      <a:gd name="connsiteX5" fmla="*/ 2036617 w 2466109"/>
                      <a:gd name="connsiteY5" fmla="*/ 858984 h 858983"/>
                      <a:gd name="connsiteX6" fmla="*/ 429492 w 2466109"/>
                      <a:gd name="connsiteY6" fmla="*/ 858983 h 858983"/>
                      <a:gd name="connsiteX7" fmla="*/ 0 w 2466109"/>
                      <a:gd name="connsiteY7" fmla="*/ 429491 h 858983"/>
                      <a:gd name="connsiteX8" fmla="*/ 0 w 2466109"/>
                      <a:gd name="connsiteY8" fmla="*/ 429492 h 858983"/>
                      <a:gd name="connsiteX0" fmla="*/ 0 w 2466110"/>
                      <a:gd name="connsiteY0" fmla="*/ 443347 h 872839"/>
                      <a:gd name="connsiteX1" fmla="*/ 498765 w 2466110"/>
                      <a:gd name="connsiteY1" fmla="*/ 0 h 872839"/>
                      <a:gd name="connsiteX2" fmla="*/ 2036618 w 2466110"/>
                      <a:gd name="connsiteY2" fmla="*/ 13855 h 872839"/>
                      <a:gd name="connsiteX3" fmla="*/ 2466110 w 2466110"/>
                      <a:gd name="connsiteY3" fmla="*/ 443347 h 872839"/>
                      <a:gd name="connsiteX4" fmla="*/ 2466109 w 2466110"/>
                      <a:gd name="connsiteY4" fmla="*/ 443347 h 872839"/>
                      <a:gd name="connsiteX5" fmla="*/ 2036617 w 2466110"/>
                      <a:gd name="connsiteY5" fmla="*/ 872839 h 872839"/>
                      <a:gd name="connsiteX6" fmla="*/ 429492 w 2466110"/>
                      <a:gd name="connsiteY6" fmla="*/ 872838 h 872839"/>
                      <a:gd name="connsiteX7" fmla="*/ 0 w 2466110"/>
                      <a:gd name="connsiteY7" fmla="*/ 443346 h 872839"/>
                      <a:gd name="connsiteX8" fmla="*/ 0 w 2466110"/>
                      <a:gd name="connsiteY8" fmla="*/ 443347 h 872839"/>
                      <a:gd name="connsiteX0" fmla="*/ 0 w 2466110"/>
                      <a:gd name="connsiteY0" fmla="*/ 443347 h 872839"/>
                      <a:gd name="connsiteX1" fmla="*/ 498765 w 2466110"/>
                      <a:gd name="connsiteY1" fmla="*/ 0 h 872839"/>
                      <a:gd name="connsiteX2" fmla="*/ 2036618 w 2466110"/>
                      <a:gd name="connsiteY2" fmla="*/ 13855 h 872839"/>
                      <a:gd name="connsiteX3" fmla="*/ 2466110 w 2466110"/>
                      <a:gd name="connsiteY3" fmla="*/ 443347 h 872839"/>
                      <a:gd name="connsiteX4" fmla="*/ 2466109 w 2466110"/>
                      <a:gd name="connsiteY4" fmla="*/ 443347 h 872839"/>
                      <a:gd name="connsiteX5" fmla="*/ 2036617 w 2466110"/>
                      <a:gd name="connsiteY5" fmla="*/ 872839 h 872839"/>
                      <a:gd name="connsiteX6" fmla="*/ 429492 w 2466110"/>
                      <a:gd name="connsiteY6" fmla="*/ 872838 h 872839"/>
                      <a:gd name="connsiteX7" fmla="*/ 0 w 2466110"/>
                      <a:gd name="connsiteY7" fmla="*/ 443346 h 872839"/>
                      <a:gd name="connsiteX8" fmla="*/ 0 w 2466110"/>
                      <a:gd name="connsiteY8" fmla="*/ 443347 h 872839"/>
                      <a:gd name="connsiteX0" fmla="*/ 0 w 2466110"/>
                      <a:gd name="connsiteY0" fmla="*/ 443347 h 873231"/>
                      <a:gd name="connsiteX1" fmla="*/ 498765 w 2466110"/>
                      <a:gd name="connsiteY1" fmla="*/ 0 h 873231"/>
                      <a:gd name="connsiteX2" fmla="*/ 2036618 w 2466110"/>
                      <a:gd name="connsiteY2" fmla="*/ 13855 h 873231"/>
                      <a:gd name="connsiteX3" fmla="*/ 2466110 w 2466110"/>
                      <a:gd name="connsiteY3" fmla="*/ 443347 h 873231"/>
                      <a:gd name="connsiteX4" fmla="*/ 2466109 w 2466110"/>
                      <a:gd name="connsiteY4" fmla="*/ 443347 h 873231"/>
                      <a:gd name="connsiteX5" fmla="*/ 2036617 w 2466110"/>
                      <a:gd name="connsiteY5" fmla="*/ 872839 h 873231"/>
                      <a:gd name="connsiteX6" fmla="*/ 1371599 w 2466110"/>
                      <a:gd name="connsiteY6" fmla="*/ 734293 h 873231"/>
                      <a:gd name="connsiteX7" fmla="*/ 429492 w 2466110"/>
                      <a:gd name="connsiteY7" fmla="*/ 872838 h 873231"/>
                      <a:gd name="connsiteX8" fmla="*/ 0 w 2466110"/>
                      <a:gd name="connsiteY8" fmla="*/ 443346 h 873231"/>
                      <a:gd name="connsiteX9" fmla="*/ 0 w 2466110"/>
                      <a:gd name="connsiteY9" fmla="*/ 443347 h 873231"/>
                      <a:gd name="connsiteX0" fmla="*/ 0 w 2466110"/>
                      <a:gd name="connsiteY0" fmla="*/ 443347 h 873363"/>
                      <a:gd name="connsiteX1" fmla="*/ 498765 w 2466110"/>
                      <a:gd name="connsiteY1" fmla="*/ 0 h 873363"/>
                      <a:gd name="connsiteX2" fmla="*/ 2036618 w 2466110"/>
                      <a:gd name="connsiteY2" fmla="*/ 13855 h 873363"/>
                      <a:gd name="connsiteX3" fmla="*/ 2466110 w 2466110"/>
                      <a:gd name="connsiteY3" fmla="*/ 443347 h 873363"/>
                      <a:gd name="connsiteX4" fmla="*/ 2466109 w 2466110"/>
                      <a:gd name="connsiteY4" fmla="*/ 443347 h 873363"/>
                      <a:gd name="connsiteX5" fmla="*/ 2036617 w 2466110"/>
                      <a:gd name="connsiteY5" fmla="*/ 872839 h 873363"/>
                      <a:gd name="connsiteX6" fmla="*/ 1371599 w 2466110"/>
                      <a:gd name="connsiteY6" fmla="*/ 734293 h 873363"/>
                      <a:gd name="connsiteX7" fmla="*/ 429492 w 2466110"/>
                      <a:gd name="connsiteY7" fmla="*/ 872838 h 873363"/>
                      <a:gd name="connsiteX8" fmla="*/ 0 w 2466110"/>
                      <a:gd name="connsiteY8" fmla="*/ 443346 h 873363"/>
                      <a:gd name="connsiteX9" fmla="*/ 0 w 2466110"/>
                      <a:gd name="connsiteY9" fmla="*/ 443347 h 873363"/>
                      <a:gd name="connsiteX0" fmla="*/ 0 w 2466110"/>
                      <a:gd name="connsiteY0" fmla="*/ 443347 h 873363"/>
                      <a:gd name="connsiteX1" fmla="*/ 498765 w 2466110"/>
                      <a:gd name="connsiteY1" fmla="*/ 0 h 873363"/>
                      <a:gd name="connsiteX2" fmla="*/ 2036618 w 2466110"/>
                      <a:gd name="connsiteY2" fmla="*/ 13855 h 873363"/>
                      <a:gd name="connsiteX3" fmla="*/ 2466110 w 2466110"/>
                      <a:gd name="connsiteY3" fmla="*/ 443347 h 873363"/>
                      <a:gd name="connsiteX4" fmla="*/ 2466109 w 2466110"/>
                      <a:gd name="connsiteY4" fmla="*/ 443347 h 873363"/>
                      <a:gd name="connsiteX5" fmla="*/ 2036617 w 2466110"/>
                      <a:gd name="connsiteY5" fmla="*/ 872839 h 873363"/>
                      <a:gd name="connsiteX6" fmla="*/ 1371599 w 2466110"/>
                      <a:gd name="connsiteY6" fmla="*/ 734293 h 873363"/>
                      <a:gd name="connsiteX7" fmla="*/ 429492 w 2466110"/>
                      <a:gd name="connsiteY7" fmla="*/ 872838 h 873363"/>
                      <a:gd name="connsiteX8" fmla="*/ 0 w 2466110"/>
                      <a:gd name="connsiteY8" fmla="*/ 443346 h 873363"/>
                      <a:gd name="connsiteX9" fmla="*/ 0 w 2466110"/>
                      <a:gd name="connsiteY9" fmla="*/ 443347 h 873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66110" h="873363">
                        <a:moveTo>
                          <a:pt x="0" y="443347"/>
                        </a:moveTo>
                        <a:cubicBezTo>
                          <a:pt x="0" y="206145"/>
                          <a:pt x="261563" y="0"/>
                          <a:pt x="498765" y="0"/>
                        </a:cubicBezTo>
                        <a:cubicBezTo>
                          <a:pt x="1440874" y="337127"/>
                          <a:pt x="1524000" y="9237"/>
                          <a:pt x="2036618" y="13855"/>
                        </a:cubicBezTo>
                        <a:cubicBezTo>
                          <a:pt x="2273820" y="13855"/>
                          <a:pt x="2466110" y="206145"/>
                          <a:pt x="2466110" y="443347"/>
                        </a:cubicBezTo>
                        <a:lnTo>
                          <a:pt x="2466109" y="443347"/>
                        </a:lnTo>
                        <a:cubicBezTo>
                          <a:pt x="2466109" y="680549"/>
                          <a:pt x="2273819" y="872839"/>
                          <a:pt x="2036617" y="872839"/>
                        </a:cubicBezTo>
                        <a:cubicBezTo>
                          <a:pt x="1824181" y="882075"/>
                          <a:pt x="1625598" y="766620"/>
                          <a:pt x="1371599" y="734293"/>
                        </a:cubicBezTo>
                        <a:cubicBezTo>
                          <a:pt x="1015999" y="766620"/>
                          <a:pt x="743528" y="826656"/>
                          <a:pt x="429492" y="872838"/>
                        </a:cubicBezTo>
                        <a:cubicBezTo>
                          <a:pt x="192290" y="872838"/>
                          <a:pt x="0" y="680548"/>
                          <a:pt x="0" y="443346"/>
                        </a:cubicBezTo>
                        <a:lnTo>
                          <a:pt x="0" y="443347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dirty="0"/>
                  </a:p>
                </p:txBody>
              </p:sp>
              <p:sp>
                <p:nvSpPr>
                  <p:cNvPr id="201" name="Freeform: Shape 200">
                    <a:extLst>
                      <a:ext uri="{FF2B5EF4-FFF2-40B4-BE49-F238E27FC236}">
                        <a16:creationId xmlns:a16="http://schemas.microsoft.com/office/drawing/2014/main" id="{64BB4839-2A7C-41D8-84F0-546671214B6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8941295" y="3004746"/>
                    <a:ext cx="1556474" cy="1296707"/>
                  </a:xfrm>
                  <a:custGeom>
                    <a:avLst/>
                    <a:gdLst>
                      <a:gd name="connsiteX0" fmla="*/ 1744650 w 1892380"/>
                      <a:gd name="connsiteY0" fmla="*/ 1576551 h 1576551"/>
                      <a:gd name="connsiteX1" fmla="*/ 0 w 1892380"/>
                      <a:gd name="connsiteY1" fmla="*/ 1576551 h 1576551"/>
                      <a:gd name="connsiteX2" fmla="*/ 0 w 1892380"/>
                      <a:gd name="connsiteY2" fmla="*/ 690189 h 1576551"/>
                      <a:gd name="connsiteX3" fmla="*/ 934789 w 1892380"/>
                      <a:gd name="connsiteY3" fmla="*/ 690189 h 1576551"/>
                      <a:gd name="connsiteX4" fmla="*/ 934789 w 1892380"/>
                      <a:gd name="connsiteY4" fmla="*/ 159602 h 1576551"/>
                      <a:gd name="connsiteX5" fmla="*/ 1094391 w 1892380"/>
                      <a:gd name="connsiteY5" fmla="*/ 0 h 1576551"/>
                      <a:gd name="connsiteX6" fmla="*/ 1732778 w 1892380"/>
                      <a:gd name="connsiteY6" fmla="*/ 0 h 1576551"/>
                      <a:gd name="connsiteX7" fmla="*/ 1892380 w 1892380"/>
                      <a:gd name="connsiteY7" fmla="*/ 159602 h 1576551"/>
                      <a:gd name="connsiteX8" fmla="*/ 1892380 w 1892380"/>
                      <a:gd name="connsiteY8" fmla="*/ 837919 h 1576551"/>
                      <a:gd name="connsiteX9" fmla="*/ 1892380 w 1892380"/>
                      <a:gd name="connsiteY9" fmla="*/ 1380378 h 1576551"/>
                      <a:gd name="connsiteX10" fmla="*/ 1892380 w 1892380"/>
                      <a:gd name="connsiteY10" fmla="*/ 1428821 h 1576551"/>
                      <a:gd name="connsiteX11" fmla="*/ 1744650 w 1892380"/>
                      <a:gd name="connsiteY11" fmla="*/ 1576551 h 15765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892380" h="1576551">
                        <a:moveTo>
                          <a:pt x="1744650" y="1576551"/>
                        </a:moveTo>
                        <a:lnTo>
                          <a:pt x="0" y="1576551"/>
                        </a:lnTo>
                        <a:lnTo>
                          <a:pt x="0" y="690189"/>
                        </a:lnTo>
                        <a:lnTo>
                          <a:pt x="934789" y="690189"/>
                        </a:lnTo>
                        <a:lnTo>
                          <a:pt x="934789" y="159602"/>
                        </a:lnTo>
                        <a:cubicBezTo>
                          <a:pt x="934789" y="71456"/>
                          <a:pt x="1006245" y="0"/>
                          <a:pt x="1094391" y="0"/>
                        </a:cubicBezTo>
                        <a:lnTo>
                          <a:pt x="1732778" y="0"/>
                        </a:lnTo>
                        <a:cubicBezTo>
                          <a:pt x="1820924" y="0"/>
                          <a:pt x="1892380" y="71456"/>
                          <a:pt x="1892380" y="159602"/>
                        </a:cubicBezTo>
                        <a:lnTo>
                          <a:pt x="1892380" y="837919"/>
                        </a:lnTo>
                        <a:lnTo>
                          <a:pt x="1892380" y="1380378"/>
                        </a:lnTo>
                        <a:lnTo>
                          <a:pt x="1892380" y="1428821"/>
                        </a:lnTo>
                        <a:cubicBezTo>
                          <a:pt x="1892380" y="1510410"/>
                          <a:pt x="1826239" y="1576551"/>
                          <a:pt x="1744650" y="15765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202" name="Rectangle: Rounded Corners 201">
                    <a:extLst>
                      <a:ext uri="{FF2B5EF4-FFF2-40B4-BE49-F238E27FC236}">
                        <a16:creationId xmlns:a16="http://schemas.microsoft.com/office/drawing/2014/main" id="{B6E6E68A-4AB8-459B-94B6-C0AAE90900F7}"/>
                      </a:ext>
                    </a:extLst>
                  </p:cNvPr>
                  <p:cNvSpPr/>
                  <p:nvPr/>
                </p:nvSpPr>
                <p:spPr>
                  <a:xfrm>
                    <a:off x="8833466" y="4170591"/>
                    <a:ext cx="1003272" cy="369940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203" name="Rectangle: Rounded Corners 202">
                    <a:extLst>
                      <a:ext uri="{FF2B5EF4-FFF2-40B4-BE49-F238E27FC236}">
                        <a16:creationId xmlns:a16="http://schemas.microsoft.com/office/drawing/2014/main" id="{3F23E614-878F-4C91-BED3-C7FF8D010EB5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0178588" y="3156239"/>
                    <a:ext cx="1003272" cy="369940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204" name="Rectangle: Rounded Corners 203">
                    <a:extLst>
                      <a:ext uri="{FF2B5EF4-FFF2-40B4-BE49-F238E27FC236}">
                        <a16:creationId xmlns:a16="http://schemas.microsoft.com/office/drawing/2014/main" id="{57998ABB-301D-4CAD-9CE1-6DDBCE72EEF5}"/>
                      </a:ext>
                    </a:extLst>
                  </p:cNvPr>
                  <p:cNvSpPr/>
                  <p:nvPr/>
                </p:nvSpPr>
                <p:spPr>
                  <a:xfrm>
                    <a:off x="8941294" y="4285708"/>
                    <a:ext cx="490508" cy="180866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205" name="Rectangle: Rounded Corners 204">
                    <a:extLst>
                      <a:ext uri="{FF2B5EF4-FFF2-40B4-BE49-F238E27FC236}">
                        <a16:creationId xmlns:a16="http://schemas.microsoft.com/office/drawing/2014/main" id="{F2684BC4-E553-406D-8C2B-E612E3154026}"/>
                      </a:ext>
                    </a:extLst>
                  </p:cNvPr>
                  <p:cNvSpPr/>
                  <p:nvPr/>
                </p:nvSpPr>
                <p:spPr>
                  <a:xfrm>
                    <a:off x="10279068" y="3069856"/>
                    <a:ext cx="1599758" cy="704799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206" name="Rectangle 205">
                    <a:extLst>
                      <a:ext uri="{FF2B5EF4-FFF2-40B4-BE49-F238E27FC236}">
                        <a16:creationId xmlns:a16="http://schemas.microsoft.com/office/drawing/2014/main" id="{DA964EC0-C702-458B-A1BC-4CD73EFFEC40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1181680" y="3247465"/>
                    <a:ext cx="854035" cy="252485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207" name="Rectangle: Top Corners Rounded 206">
                    <a:extLst>
                      <a:ext uri="{FF2B5EF4-FFF2-40B4-BE49-F238E27FC236}">
                        <a16:creationId xmlns:a16="http://schemas.microsoft.com/office/drawing/2014/main" id="{ECC696B1-C0D1-443D-A094-C9CDD451DC0B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1368255" y="3093555"/>
                    <a:ext cx="1205154" cy="471783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sp>
              <p:nvSpPr>
                <p:cNvPr id="173" name="Freeform 111">
                  <a:extLst>
                    <a:ext uri="{FF2B5EF4-FFF2-40B4-BE49-F238E27FC236}">
                      <a16:creationId xmlns:a16="http://schemas.microsoft.com/office/drawing/2014/main" id="{4422E957-31B1-4971-BC3A-039DF06A124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261896" flipH="1">
                  <a:off x="6272850" y="4272081"/>
                  <a:ext cx="209612" cy="337759"/>
                </a:xfrm>
                <a:custGeom>
                  <a:avLst/>
                  <a:gdLst/>
                  <a:ahLst/>
                  <a:cxnLst>
                    <a:cxn ang="0">
                      <a:pos x="52" y="0"/>
                    </a:cxn>
                    <a:cxn ang="0">
                      <a:pos x="1" y="87"/>
                    </a:cxn>
                    <a:cxn ang="0">
                      <a:pos x="44" y="136"/>
                    </a:cxn>
                    <a:cxn ang="0">
                      <a:pos x="92" y="95"/>
                    </a:cxn>
                    <a:cxn ang="0">
                      <a:pos x="52" y="0"/>
                    </a:cxn>
                    <a:cxn ang="0">
                      <a:pos x="23" y="108"/>
                    </a:cxn>
                    <a:cxn ang="0">
                      <a:pos x="11" y="91"/>
                    </a:cxn>
                    <a:cxn ang="0">
                      <a:pos x="23" y="75"/>
                    </a:cxn>
                    <a:cxn ang="0">
                      <a:pos x="36" y="91"/>
                    </a:cxn>
                    <a:cxn ang="0">
                      <a:pos x="23" y="108"/>
                    </a:cxn>
                  </a:cxnLst>
                  <a:rect l="0" t="0" r="r" b="b"/>
                  <a:pathLst>
                    <a:path w="93" h="138">
                      <a:moveTo>
                        <a:pt x="52" y="0"/>
                      </a:moveTo>
                      <a:cubicBezTo>
                        <a:pt x="34" y="36"/>
                        <a:pt x="3" y="63"/>
                        <a:pt x="1" y="87"/>
                      </a:cubicBezTo>
                      <a:cubicBezTo>
                        <a:pt x="0" y="112"/>
                        <a:pt x="19" y="134"/>
                        <a:pt x="44" y="136"/>
                      </a:cubicBezTo>
                      <a:cubicBezTo>
                        <a:pt x="69" y="138"/>
                        <a:pt x="90" y="120"/>
                        <a:pt x="92" y="95"/>
                      </a:cubicBezTo>
                      <a:cubicBezTo>
                        <a:pt x="93" y="70"/>
                        <a:pt x="68" y="40"/>
                        <a:pt x="52" y="0"/>
                      </a:cubicBezTo>
                      <a:close/>
                      <a:moveTo>
                        <a:pt x="23" y="108"/>
                      </a:moveTo>
                      <a:cubicBezTo>
                        <a:pt x="16" y="108"/>
                        <a:pt x="11" y="101"/>
                        <a:pt x="11" y="91"/>
                      </a:cubicBezTo>
                      <a:cubicBezTo>
                        <a:pt x="11" y="82"/>
                        <a:pt x="16" y="75"/>
                        <a:pt x="23" y="75"/>
                      </a:cubicBezTo>
                      <a:cubicBezTo>
                        <a:pt x="30" y="75"/>
                        <a:pt x="36" y="82"/>
                        <a:pt x="36" y="91"/>
                      </a:cubicBezTo>
                      <a:cubicBezTo>
                        <a:pt x="36" y="101"/>
                        <a:pt x="30" y="108"/>
                        <a:pt x="23" y="10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94770" tIns="97385" rIns="194770" bIns="9738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834"/>
                </a:p>
              </p:txBody>
            </p:sp>
            <p:sp>
              <p:nvSpPr>
                <p:cNvPr id="174" name="Freeform 111">
                  <a:extLst>
                    <a:ext uri="{FF2B5EF4-FFF2-40B4-BE49-F238E27FC236}">
                      <a16:creationId xmlns:a16="http://schemas.microsoft.com/office/drawing/2014/main" id="{F4698CE7-400E-483B-9814-BC88EB3121D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248067" flipH="1">
                  <a:off x="3733062" y="3649835"/>
                  <a:ext cx="614045" cy="989442"/>
                </a:xfrm>
                <a:custGeom>
                  <a:avLst/>
                  <a:gdLst/>
                  <a:ahLst/>
                  <a:cxnLst>
                    <a:cxn ang="0">
                      <a:pos x="52" y="0"/>
                    </a:cxn>
                    <a:cxn ang="0">
                      <a:pos x="1" y="87"/>
                    </a:cxn>
                    <a:cxn ang="0">
                      <a:pos x="44" y="136"/>
                    </a:cxn>
                    <a:cxn ang="0">
                      <a:pos x="92" y="95"/>
                    </a:cxn>
                    <a:cxn ang="0">
                      <a:pos x="52" y="0"/>
                    </a:cxn>
                    <a:cxn ang="0">
                      <a:pos x="23" y="108"/>
                    </a:cxn>
                    <a:cxn ang="0">
                      <a:pos x="11" y="91"/>
                    </a:cxn>
                    <a:cxn ang="0">
                      <a:pos x="23" y="75"/>
                    </a:cxn>
                    <a:cxn ang="0">
                      <a:pos x="36" y="91"/>
                    </a:cxn>
                    <a:cxn ang="0">
                      <a:pos x="23" y="108"/>
                    </a:cxn>
                  </a:cxnLst>
                  <a:rect l="0" t="0" r="r" b="b"/>
                  <a:pathLst>
                    <a:path w="93" h="138">
                      <a:moveTo>
                        <a:pt x="52" y="0"/>
                      </a:moveTo>
                      <a:cubicBezTo>
                        <a:pt x="34" y="36"/>
                        <a:pt x="3" y="63"/>
                        <a:pt x="1" y="87"/>
                      </a:cubicBezTo>
                      <a:cubicBezTo>
                        <a:pt x="0" y="112"/>
                        <a:pt x="19" y="134"/>
                        <a:pt x="44" y="136"/>
                      </a:cubicBezTo>
                      <a:cubicBezTo>
                        <a:pt x="69" y="138"/>
                        <a:pt x="90" y="120"/>
                        <a:pt x="92" y="95"/>
                      </a:cubicBezTo>
                      <a:cubicBezTo>
                        <a:pt x="93" y="70"/>
                        <a:pt x="68" y="40"/>
                        <a:pt x="52" y="0"/>
                      </a:cubicBezTo>
                      <a:close/>
                      <a:moveTo>
                        <a:pt x="23" y="108"/>
                      </a:moveTo>
                      <a:cubicBezTo>
                        <a:pt x="16" y="108"/>
                        <a:pt x="11" y="101"/>
                        <a:pt x="11" y="91"/>
                      </a:cubicBezTo>
                      <a:cubicBezTo>
                        <a:pt x="11" y="82"/>
                        <a:pt x="16" y="75"/>
                        <a:pt x="23" y="75"/>
                      </a:cubicBezTo>
                      <a:cubicBezTo>
                        <a:pt x="30" y="75"/>
                        <a:pt x="36" y="82"/>
                        <a:pt x="36" y="91"/>
                      </a:cubicBezTo>
                      <a:cubicBezTo>
                        <a:pt x="36" y="101"/>
                        <a:pt x="30" y="108"/>
                        <a:pt x="23" y="10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94770" tIns="97385" rIns="194770" bIns="9738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834"/>
                </a:p>
              </p:txBody>
            </p:sp>
            <p:sp>
              <p:nvSpPr>
                <p:cNvPr id="175" name="Rectangle 174">
                  <a:extLst>
                    <a:ext uri="{FF2B5EF4-FFF2-40B4-BE49-F238E27FC236}">
                      <a16:creationId xmlns:a16="http://schemas.microsoft.com/office/drawing/2014/main" id="{D74882AC-C237-4858-9C10-60FFF265BD0D}"/>
                    </a:ext>
                  </a:extLst>
                </p:cNvPr>
                <p:cNvSpPr/>
                <p:nvPr/>
              </p:nvSpPr>
              <p:spPr>
                <a:xfrm>
                  <a:off x="2194645" y="5309940"/>
                  <a:ext cx="3375149" cy="391192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grpSp>
              <p:nvGrpSpPr>
                <p:cNvPr id="176" name="Group 175">
                  <a:extLst>
                    <a:ext uri="{FF2B5EF4-FFF2-40B4-BE49-F238E27FC236}">
                      <a16:creationId xmlns:a16="http://schemas.microsoft.com/office/drawing/2014/main" id="{6CA0531D-7185-494B-8C1B-197C89A16B4D}"/>
                    </a:ext>
                  </a:extLst>
                </p:cNvPr>
                <p:cNvGrpSpPr/>
                <p:nvPr/>
              </p:nvGrpSpPr>
              <p:grpSpPr>
                <a:xfrm flipH="1">
                  <a:off x="5757675" y="4704321"/>
                  <a:ext cx="1245586" cy="1005306"/>
                  <a:chOff x="1874298" y="4325570"/>
                  <a:chExt cx="1811004" cy="1461653"/>
                </a:xfrm>
              </p:grpSpPr>
              <p:grpSp>
                <p:nvGrpSpPr>
                  <p:cNvPr id="177" name="Group 176">
                    <a:extLst>
                      <a:ext uri="{FF2B5EF4-FFF2-40B4-BE49-F238E27FC236}">
                        <a16:creationId xmlns:a16="http://schemas.microsoft.com/office/drawing/2014/main" id="{C56996A4-BAC6-4009-871F-C838E6FD8D84}"/>
                      </a:ext>
                    </a:extLst>
                  </p:cNvPr>
                  <p:cNvGrpSpPr/>
                  <p:nvPr/>
                </p:nvGrpSpPr>
                <p:grpSpPr>
                  <a:xfrm>
                    <a:off x="1874298" y="4391201"/>
                    <a:ext cx="1811004" cy="1396022"/>
                    <a:chOff x="9678384" y="4594818"/>
                    <a:chExt cx="1477122" cy="1138647"/>
                  </a:xfrm>
                </p:grpSpPr>
                <p:sp>
                  <p:nvSpPr>
                    <p:cNvPr id="191" name="Shape 2093">
                      <a:extLst>
                        <a:ext uri="{FF2B5EF4-FFF2-40B4-BE49-F238E27FC236}">
                          <a16:creationId xmlns:a16="http://schemas.microsoft.com/office/drawing/2014/main" id="{9D7588A9-84CE-45D2-B9CD-D5DACBB400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34958" y="4889836"/>
                      <a:ext cx="1163786" cy="816325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510" extrusionOk="0">
                          <a:moveTo>
                            <a:pt x="1148" y="18936"/>
                          </a:moveTo>
                          <a:lnTo>
                            <a:pt x="0" y="0"/>
                          </a:lnTo>
                          <a:lnTo>
                            <a:pt x="21600" y="60"/>
                          </a:lnTo>
                          <a:lnTo>
                            <a:pt x="20137" y="18999"/>
                          </a:lnTo>
                          <a:cubicBezTo>
                            <a:pt x="17349" y="20563"/>
                            <a:pt x="14313" y="21416"/>
                            <a:pt x="11227" y="21502"/>
                          </a:cubicBezTo>
                          <a:cubicBezTo>
                            <a:pt x="7741" y="21600"/>
                            <a:pt x="4289" y="20721"/>
                            <a:pt x="1148" y="18936"/>
                          </a:cubicBez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 defTabSz="584200">
                        <a:defRPr sz="2400">
                          <a:solidFill>
                            <a:srgbClr val="000000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defRPr>
                      </a:pPr>
                      <a:endParaRPr dirty="0">
                        <a:latin typeface="+mj-lt"/>
                      </a:endParaRPr>
                    </a:p>
                  </p:txBody>
                </p:sp>
                <p:sp>
                  <p:nvSpPr>
                    <p:cNvPr id="192" name="Shape 2094">
                      <a:extLst>
                        <a:ext uri="{FF2B5EF4-FFF2-40B4-BE49-F238E27FC236}">
                          <a16:creationId xmlns:a16="http://schemas.microsoft.com/office/drawing/2014/main" id="{AA7694CD-86EC-410C-A066-B5B6088EB7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96867" y="5471850"/>
                      <a:ext cx="1027351" cy="261615"/>
                    </a:xfrm>
                    <a:prstGeom prst="ellipse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 defTabSz="584200">
                        <a:defRPr sz="2400">
                          <a:solidFill>
                            <a:srgbClr val="FFFFFF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defRPr>
                      </a:pPr>
                      <a:endParaRPr dirty="0">
                        <a:latin typeface="+mj-lt"/>
                      </a:endParaRPr>
                    </a:p>
                  </p:txBody>
                </p:sp>
                <p:sp>
                  <p:nvSpPr>
                    <p:cNvPr id="193" name="Shape 2095">
                      <a:extLst>
                        <a:ext uri="{FF2B5EF4-FFF2-40B4-BE49-F238E27FC236}">
                          <a16:creationId xmlns:a16="http://schemas.microsoft.com/office/drawing/2014/main" id="{1841351F-E8AC-47C5-A6E3-F5AE7AFE59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8384" y="4680446"/>
                      <a:ext cx="1476993" cy="261615"/>
                    </a:xfrm>
                    <a:prstGeom prst="ellipse">
                      <a:avLst/>
                    </a:prstGeom>
                    <a:solidFill>
                      <a:schemeClr val="tx1">
                        <a:lumMod val="75000"/>
                      </a:schemeClr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 defTabSz="584200">
                        <a:defRPr sz="2400">
                          <a:solidFill>
                            <a:srgbClr val="FFFFFF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defRPr>
                      </a:pPr>
                      <a:endParaRPr dirty="0">
                        <a:latin typeface="+mj-lt"/>
                      </a:endParaRPr>
                    </a:p>
                  </p:txBody>
                </p:sp>
                <p:sp>
                  <p:nvSpPr>
                    <p:cNvPr id="194" name="Shape 2096">
                      <a:extLst>
                        <a:ext uri="{FF2B5EF4-FFF2-40B4-BE49-F238E27FC236}">
                          <a16:creationId xmlns:a16="http://schemas.microsoft.com/office/drawing/2014/main" id="{E9B575AB-0DBE-4F55-968A-E46A07C63F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8524" y="4728574"/>
                      <a:ext cx="1476982" cy="79634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</a:schemeClr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 defTabSz="584200">
                        <a:defRPr sz="2400">
                          <a:solidFill>
                            <a:srgbClr val="FFFFFF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defRPr>
                      </a:pPr>
                      <a:endParaRPr dirty="0">
                        <a:latin typeface="+mj-lt"/>
                      </a:endParaRPr>
                    </a:p>
                  </p:txBody>
                </p:sp>
                <p:sp>
                  <p:nvSpPr>
                    <p:cNvPr id="195" name="Shape 2097">
                      <a:extLst>
                        <a:ext uri="{FF2B5EF4-FFF2-40B4-BE49-F238E27FC236}">
                          <a16:creationId xmlns:a16="http://schemas.microsoft.com/office/drawing/2014/main" id="{33A07A7B-6806-424C-BD49-105383BFFA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78384" y="4594818"/>
                      <a:ext cx="1476993" cy="26161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 defTabSz="584200">
                        <a:defRPr sz="2400">
                          <a:solidFill>
                            <a:srgbClr val="FFFFFF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defRPr>
                      </a:pPr>
                      <a:endParaRPr dirty="0">
                        <a:latin typeface="+mj-lt"/>
                      </a:endParaRPr>
                    </a:p>
                  </p:txBody>
                </p:sp>
                <p:sp>
                  <p:nvSpPr>
                    <p:cNvPr id="196" name="Shape 2098">
                      <a:extLst>
                        <a:ext uri="{FF2B5EF4-FFF2-40B4-BE49-F238E27FC236}">
                          <a16:creationId xmlns:a16="http://schemas.microsoft.com/office/drawing/2014/main" id="{04BB4228-BA82-4E56-B46E-EFAEF19DFA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09160" y="4617982"/>
                      <a:ext cx="1215440" cy="215287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 defTabSz="584200">
                        <a:defRPr sz="2400">
                          <a:solidFill>
                            <a:srgbClr val="FFFFFF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defRPr>
                      </a:pPr>
                      <a:endParaRPr dirty="0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78" name="Group 177">
                    <a:extLst>
                      <a:ext uri="{FF2B5EF4-FFF2-40B4-BE49-F238E27FC236}">
                        <a16:creationId xmlns:a16="http://schemas.microsoft.com/office/drawing/2014/main" id="{ED492F27-EE5E-4F8E-A936-E5BCD8B81899}"/>
                      </a:ext>
                    </a:extLst>
                  </p:cNvPr>
                  <p:cNvGrpSpPr/>
                  <p:nvPr/>
                </p:nvGrpSpPr>
                <p:grpSpPr>
                  <a:xfrm>
                    <a:off x="2007086" y="4325570"/>
                    <a:ext cx="1490173" cy="396756"/>
                    <a:chOff x="1857371" y="5092448"/>
                    <a:chExt cx="1355798" cy="720153"/>
                  </a:xfrm>
                </p:grpSpPr>
                <p:sp>
                  <p:nvSpPr>
                    <p:cNvPr id="179" name="Freeform 19">
                      <a:extLst>
                        <a:ext uri="{FF2B5EF4-FFF2-40B4-BE49-F238E27FC236}">
                          <a16:creationId xmlns:a16="http://schemas.microsoft.com/office/drawing/2014/main" id="{40E6D0EF-F553-4BE4-9389-4F0F6807758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1870844" y="5353320"/>
                      <a:ext cx="1342325" cy="459281"/>
                    </a:xfrm>
                    <a:custGeom>
                      <a:avLst/>
                      <a:gdLst>
                        <a:gd name="T0" fmla="*/ 1096 w 1096"/>
                        <a:gd name="T1" fmla="*/ 83 h 375"/>
                        <a:gd name="T2" fmla="*/ 806 w 1096"/>
                        <a:gd name="T3" fmla="*/ 367 h 375"/>
                        <a:gd name="T4" fmla="*/ 210 w 1096"/>
                        <a:gd name="T5" fmla="*/ 375 h 375"/>
                        <a:gd name="T6" fmla="*/ 0 w 1096"/>
                        <a:gd name="T7" fmla="*/ 80 h 375"/>
                        <a:gd name="T8" fmla="*/ 111 w 1096"/>
                        <a:gd name="T9" fmla="*/ 0 h 375"/>
                        <a:gd name="T10" fmla="*/ 1096 w 1096"/>
                        <a:gd name="T11" fmla="*/ 83 h 37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096" h="375">
                          <a:moveTo>
                            <a:pt x="1096" y="83"/>
                          </a:moveTo>
                          <a:lnTo>
                            <a:pt x="806" y="367"/>
                          </a:lnTo>
                          <a:lnTo>
                            <a:pt x="210" y="375"/>
                          </a:lnTo>
                          <a:lnTo>
                            <a:pt x="0" y="80"/>
                          </a:lnTo>
                          <a:lnTo>
                            <a:pt x="111" y="0"/>
                          </a:lnTo>
                          <a:lnTo>
                            <a:pt x="1096" y="83"/>
                          </a:lnTo>
                          <a:close/>
                        </a:path>
                      </a:pathLst>
                    </a:cu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  <p:sp>
                  <p:nvSpPr>
                    <p:cNvPr id="180" name="Freeform 20">
                      <a:extLst>
                        <a:ext uri="{FF2B5EF4-FFF2-40B4-BE49-F238E27FC236}">
                          <a16:creationId xmlns:a16="http://schemas.microsoft.com/office/drawing/2014/main" id="{ABEC200A-BE1B-4853-BCFF-8E5A3D48743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1870844" y="5353320"/>
                      <a:ext cx="1342325" cy="459281"/>
                    </a:xfrm>
                    <a:custGeom>
                      <a:avLst/>
                      <a:gdLst>
                        <a:gd name="T0" fmla="*/ 1096 w 1096"/>
                        <a:gd name="T1" fmla="*/ 83 h 375"/>
                        <a:gd name="T2" fmla="*/ 806 w 1096"/>
                        <a:gd name="T3" fmla="*/ 367 h 375"/>
                        <a:gd name="T4" fmla="*/ 210 w 1096"/>
                        <a:gd name="T5" fmla="*/ 375 h 375"/>
                        <a:gd name="T6" fmla="*/ 0 w 1096"/>
                        <a:gd name="T7" fmla="*/ 80 h 375"/>
                        <a:gd name="T8" fmla="*/ 111 w 1096"/>
                        <a:gd name="T9" fmla="*/ 0 h 375"/>
                        <a:gd name="T10" fmla="*/ 1096 w 1096"/>
                        <a:gd name="T11" fmla="*/ 83 h 37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096" h="375">
                          <a:moveTo>
                            <a:pt x="1096" y="83"/>
                          </a:moveTo>
                          <a:lnTo>
                            <a:pt x="806" y="367"/>
                          </a:lnTo>
                          <a:lnTo>
                            <a:pt x="210" y="375"/>
                          </a:lnTo>
                          <a:lnTo>
                            <a:pt x="0" y="80"/>
                          </a:lnTo>
                          <a:lnTo>
                            <a:pt x="111" y="0"/>
                          </a:lnTo>
                          <a:lnTo>
                            <a:pt x="1096" y="83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  <p:sp>
                  <p:nvSpPr>
                    <p:cNvPr id="181" name="Freeform 29">
                      <a:extLst>
                        <a:ext uri="{FF2B5EF4-FFF2-40B4-BE49-F238E27FC236}">
                          <a16:creationId xmlns:a16="http://schemas.microsoft.com/office/drawing/2014/main" id="{7E5E7C0E-8653-4294-98EA-E82B9BE7B9E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2161109" y="5208799"/>
                      <a:ext cx="602577" cy="221680"/>
                    </a:xfrm>
                    <a:custGeom>
                      <a:avLst/>
                      <a:gdLst>
                        <a:gd name="T0" fmla="*/ 154 w 489"/>
                        <a:gd name="T1" fmla="*/ 0 h 180"/>
                        <a:gd name="T2" fmla="*/ 0 w 489"/>
                        <a:gd name="T3" fmla="*/ 30 h 180"/>
                        <a:gd name="T4" fmla="*/ 15 w 489"/>
                        <a:gd name="T5" fmla="*/ 38 h 180"/>
                        <a:gd name="T6" fmla="*/ 14 w 489"/>
                        <a:gd name="T7" fmla="*/ 39 h 180"/>
                        <a:gd name="T8" fmla="*/ 174 w 489"/>
                        <a:gd name="T9" fmla="*/ 115 h 180"/>
                        <a:gd name="T10" fmla="*/ 216 w 489"/>
                        <a:gd name="T11" fmla="*/ 157 h 180"/>
                        <a:gd name="T12" fmla="*/ 489 w 489"/>
                        <a:gd name="T13" fmla="*/ 180 h 180"/>
                        <a:gd name="T14" fmla="*/ 168 w 489"/>
                        <a:gd name="T15" fmla="*/ 28 h 180"/>
                        <a:gd name="T16" fmla="*/ 154 w 489"/>
                        <a:gd name="T17" fmla="*/ 0 h 1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89" h="180">
                          <a:moveTo>
                            <a:pt x="154" y="0"/>
                          </a:moveTo>
                          <a:cubicBezTo>
                            <a:pt x="0" y="30"/>
                            <a:pt x="0" y="30"/>
                            <a:pt x="0" y="30"/>
                          </a:cubicBezTo>
                          <a:cubicBezTo>
                            <a:pt x="15" y="38"/>
                            <a:pt x="15" y="38"/>
                            <a:pt x="15" y="38"/>
                          </a:cubicBezTo>
                          <a:cubicBezTo>
                            <a:pt x="14" y="39"/>
                            <a:pt x="14" y="39"/>
                            <a:pt x="14" y="39"/>
                          </a:cubicBezTo>
                          <a:cubicBezTo>
                            <a:pt x="174" y="115"/>
                            <a:pt x="174" y="115"/>
                            <a:pt x="174" y="115"/>
                          </a:cubicBezTo>
                          <a:cubicBezTo>
                            <a:pt x="193" y="124"/>
                            <a:pt x="207" y="139"/>
                            <a:pt x="216" y="157"/>
                          </a:cubicBezTo>
                          <a:cubicBezTo>
                            <a:pt x="489" y="180"/>
                            <a:pt x="489" y="180"/>
                            <a:pt x="489" y="180"/>
                          </a:cubicBezTo>
                          <a:cubicBezTo>
                            <a:pt x="168" y="28"/>
                            <a:pt x="168" y="28"/>
                            <a:pt x="168" y="28"/>
                          </a:cubicBezTo>
                          <a:cubicBezTo>
                            <a:pt x="154" y="0"/>
                            <a:pt x="154" y="0"/>
                            <a:pt x="154" y="0"/>
                          </a:cubicBezTo>
                        </a:path>
                      </a:pathLst>
                    </a:custGeom>
                    <a:solidFill>
                      <a:srgbClr val="E5E5E5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  <p:sp>
                  <p:nvSpPr>
                    <p:cNvPr id="182" name="Freeform 30">
                      <a:extLst>
                        <a:ext uri="{FF2B5EF4-FFF2-40B4-BE49-F238E27FC236}">
                          <a16:creationId xmlns:a16="http://schemas.microsoft.com/office/drawing/2014/main" id="{108C5517-9F98-47A1-8570-EA61C3EE1D8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1884315" y="5164708"/>
                      <a:ext cx="689534" cy="282918"/>
                    </a:xfrm>
                    <a:custGeom>
                      <a:avLst/>
                      <a:gdLst>
                        <a:gd name="T0" fmla="*/ 185 w 559"/>
                        <a:gd name="T1" fmla="*/ 0 h 230"/>
                        <a:gd name="T2" fmla="*/ 0 w 559"/>
                        <a:gd name="T3" fmla="*/ 36 h 230"/>
                        <a:gd name="T4" fmla="*/ 14 w 559"/>
                        <a:gd name="T5" fmla="*/ 64 h 230"/>
                        <a:gd name="T6" fmla="*/ 335 w 559"/>
                        <a:gd name="T7" fmla="*/ 216 h 230"/>
                        <a:gd name="T8" fmla="*/ 503 w 559"/>
                        <a:gd name="T9" fmla="*/ 230 h 230"/>
                        <a:gd name="T10" fmla="*/ 559 w 559"/>
                        <a:gd name="T11" fmla="*/ 219 h 230"/>
                        <a:gd name="T12" fmla="*/ 185 w 559"/>
                        <a:gd name="T13" fmla="*/ 0 h 23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559" h="230">
                          <a:moveTo>
                            <a:pt x="185" y="0"/>
                          </a:moveTo>
                          <a:cubicBezTo>
                            <a:pt x="0" y="36"/>
                            <a:pt x="0" y="36"/>
                            <a:pt x="0" y="36"/>
                          </a:cubicBezTo>
                          <a:cubicBezTo>
                            <a:pt x="14" y="64"/>
                            <a:pt x="14" y="64"/>
                            <a:pt x="14" y="64"/>
                          </a:cubicBezTo>
                          <a:cubicBezTo>
                            <a:pt x="335" y="216"/>
                            <a:pt x="335" y="216"/>
                            <a:pt x="335" y="216"/>
                          </a:cubicBezTo>
                          <a:cubicBezTo>
                            <a:pt x="503" y="230"/>
                            <a:pt x="503" y="230"/>
                            <a:pt x="503" y="230"/>
                          </a:cubicBezTo>
                          <a:cubicBezTo>
                            <a:pt x="519" y="225"/>
                            <a:pt x="538" y="222"/>
                            <a:pt x="559" y="219"/>
                          </a:cubicBezTo>
                          <a:cubicBezTo>
                            <a:pt x="185" y="0"/>
                            <a:pt x="185" y="0"/>
                            <a:pt x="185" y="0"/>
                          </a:cubicBezTo>
                        </a:path>
                      </a:pathLst>
                    </a:custGeom>
                    <a:solidFill>
                      <a:srgbClr val="D7B595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  <p:sp>
                  <p:nvSpPr>
                    <p:cNvPr id="183" name="Freeform 31">
                      <a:extLst>
                        <a:ext uri="{FF2B5EF4-FFF2-40B4-BE49-F238E27FC236}">
                          <a16:creationId xmlns:a16="http://schemas.microsoft.com/office/drawing/2014/main" id="{CE7CC999-3E95-4975-BC17-346B2A82635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2344821" y="5092448"/>
                      <a:ext cx="445809" cy="153094"/>
                    </a:xfrm>
                    <a:custGeom>
                      <a:avLst/>
                      <a:gdLst>
                        <a:gd name="T0" fmla="*/ 264 w 364"/>
                        <a:gd name="T1" fmla="*/ 0 h 125"/>
                        <a:gd name="T2" fmla="*/ 0 w 364"/>
                        <a:gd name="T3" fmla="*/ 114 h 125"/>
                        <a:gd name="T4" fmla="*/ 22 w 364"/>
                        <a:gd name="T5" fmla="*/ 125 h 125"/>
                        <a:gd name="T6" fmla="*/ 177 w 364"/>
                        <a:gd name="T7" fmla="*/ 95 h 125"/>
                        <a:gd name="T8" fmla="*/ 364 w 364"/>
                        <a:gd name="T9" fmla="*/ 59 h 125"/>
                        <a:gd name="T10" fmla="*/ 264 w 364"/>
                        <a:gd name="T11" fmla="*/ 0 h 1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64" h="125">
                          <a:moveTo>
                            <a:pt x="264" y="0"/>
                          </a:moveTo>
                          <a:lnTo>
                            <a:pt x="0" y="114"/>
                          </a:lnTo>
                          <a:lnTo>
                            <a:pt x="22" y="125"/>
                          </a:lnTo>
                          <a:lnTo>
                            <a:pt x="177" y="95"/>
                          </a:lnTo>
                          <a:lnTo>
                            <a:pt x="364" y="59"/>
                          </a:lnTo>
                          <a:lnTo>
                            <a:pt x="264" y="0"/>
                          </a:lnTo>
                          <a:close/>
                        </a:path>
                      </a:pathLst>
                    </a:custGeom>
                    <a:solidFill>
                      <a:srgbClr val="D7B595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  <p:sp>
                  <p:nvSpPr>
                    <p:cNvPr id="184" name="Freeform 32">
                      <a:extLst>
                        <a:ext uri="{FF2B5EF4-FFF2-40B4-BE49-F238E27FC236}">
                          <a16:creationId xmlns:a16="http://schemas.microsoft.com/office/drawing/2014/main" id="{FD182889-3CE0-4B1E-9AD6-4F2EEF4737B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2344821" y="5092448"/>
                      <a:ext cx="445809" cy="153094"/>
                    </a:xfrm>
                    <a:custGeom>
                      <a:avLst/>
                      <a:gdLst>
                        <a:gd name="T0" fmla="*/ 264 w 364"/>
                        <a:gd name="T1" fmla="*/ 0 h 125"/>
                        <a:gd name="T2" fmla="*/ 0 w 364"/>
                        <a:gd name="T3" fmla="*/ 114 h 125"/>
                        <a:gd name="T4" fmla="*/ 22 w 364"/>
                        <a:gd name="T5" fmla="*/ 125 h 125"/>
                        <a:gd name="T6" fmla="*/ 177 w 364"/>
                        <a:gd name="T7" fmla="*/ 95 h 125"/>
                        <a:gd name="T8" fmla="*/ 364 w 364"/>
                        <a:gd name="T9" fmla="*/ 59 h 125"/>
                        <a:gd name="T10" fmla="*/ 264 w 364"/>
                        <a:gd name="T11" fmla="*/ 0 h 1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64" h="125">
                          <a:moveTo>
                            <a:pt x="264" y="0"/>
                          </a:moveTo>
                          <a:lnTo>
                            <a:pt x="0" y="114"/>
                          </a:lnTo>
                          <a:lnTo>
                            <a:pt x="22" y="125"/>
                          </a:lnTo>
                          <a:lnTo>
                            <a:pt x="177" y="95"/>
                          </a:lnTo>
                          <a:lnTo>
                            <a:pt x="364" y="59"/>
                          </a:lnTo>
                          <a:lnTo>
                            <a:pt x="264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  <p:sp>
                  <p:nvSpPr>
                    <p:cNvPr id="185" name="Freeform 40">
                      <a:extLst>
                        <a:ext uri="{FF2B5EF4-FFF2-40B4-BE49-F238E27FC236}">
                          <a16:creationId xmlns:a16="http://schemas.microsoft.com/office/drawing/2014/main" id="{092A5046-E9F9-444C-8F56-7B582C71949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1857371" y="5434152"/>
                      <a:ext cx="96755" cy="19596"/>
                    </a:xfrm>
                    <a:custGeom>
                      <a:avLst/>
                      <a:gdLst>
                        <a:gd name="T0" fmla="*/ 56 w 78"/>
                        <a:gd name="T1" fmla="*/ 0 h 16"/>
                        <a:gd name="T2" fmla="*/ 0 w 78"/>
                        <a:gd name="T3" fmla="*/ 11 h 16"/>
                        <a:gd name="T4" fmla="*/ 58 w 78"/>
                        <a:gd name="T5" fmla="*/ 16 h 16"/>
                        <a:gd name="T6" fmla="*/ 78 w 78"/>
                        <a:gd name="T7" fmla="*/ 13 h 16"/>
                        <a:gd name="T8" fmla="*/ 56 w 78"/>
                        <a:gd name="T9" fmla="*/ 0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78" h="16">
                          <a:moveTo>
                            <a:pt x="56" y="0"/>
                          </a:moveTo>
                          <a:cubicBezTo>
                            <a:pt x="35" y="3"/>
                            <a:pt x="16" y="6"/>
                            <a:pt x="0" y="11"/>
                          </a:cubicBezTo>
                          <a:cubicBezTo>
                            <a:pt x="58" y="16"/>
                            <a:pt x="58" y="16"/>
                            <a:pt x="58" y="16"/>
                          </a:cubicBezTo>
                          <a:cubicBezTo>
                            <a:pt x="78" y="13"/>
                            <a:pt x="78" y="13"/>
                            <a:pt x="78" y="13"/>
                          </a:cubicBezTo>
                          <a:cubicBezTo>
                            <a:pt x="56" y="0"/>
                            <a:pt x="56" y="0"/>
                            <a:pt x="56" y="0"/>
                          </a:cubicBezTo>
                        </a:path>
                      </a:pathLst>
                    </a:custGeom>
                    <a:solidFill>
                      <a:srgbClr val="CEAE9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  <p:sp>
                  <p:nvSpPr>
                    <p:cNvPr id="186" name="Freeform 41">
                      <a:extLst>
                        <a:ext uri="{FF2B5EF4-FFF2-40B4-BE49-F238E27FC236}">
                          <a16:creationId xmlns:a16="http://schemas.microsoft.com/office/drawing/2014/main" id="{9E001F91-79C8-4873-957D-506813202C3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1881866" y="5355769"/>
                      <a:ext cx="1168411" cy="225354"/>
                    </a:xfrm>
                    <a:custGeom>
                      <a:avLst/>
                      <a:gdLst>
                        <a:gd name="T0" fmla="*/ 0 w 954"/>
                        <a:gd name="T1" fmla="*/ 0 h 184"/>
                        <a:gd name="T2" fmla="*/ 178 w 954"/>
                        <a:gd name="T3" fmla="*/ 184 h 184"/>
                        <a:gd name="T4" fmla="*/ 954 w 954"/>
                        <a:gd name="T5" fmla="*/ 80 h 184"/>
                        <a:gd name="T6" fmla="*/ 895 w 954"/>
                        <a:gd name="T7" fmla="*/ 75 h 184"/>
                        <a:gd name="T8" fmla="*/ 726 w 954"/>
                        <a:gd name="T9" fmla="*/ 61 h 184"/>
                        <a:gd name="T10" fmla="*/ 452 w 954"/>
                        <a:gd name="T11" fmla="*/ 38 h 184"/>
                        <a:gd name="T12" fmla="*/ 23 w 954"/>
                        <a:gd name="T13" fmla="*/ 2 h 184"/>
                        <a:gd name="T14" fmla="*/ 0 w 954"/>
                        <a:gd name="T15" fmla="*/ 0 h 18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954" h="184">
                          <a:moveTo>
                            <a:pt x="0" y="0"/>
                          </a:moveTo>
                          <a:lnTo>
                            <a:pt x="178" y="184"/>
                          </a:lnTo>
                          <a:lnTo>
                            <a:pt x="954" y="80"/>
                          </a:lnTo>
                          <a:lnTo>
                            <a:pt x="895" y="75"/>
                          </a:lnTo>
                          <a:lnTo>
                            <a:pt x="726" y="61"/>
                          </a:lnTo>
                          <a:lnTo>
                            <a:pt x="452" y="38"/>
                          </a:lnTo>
                          <a:lnTo>
                            <a:pt x="23" y="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92796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  <p:sp>
                  <p:nvSpPr>
                    <p:cNvPr id="187" name="Freeform 42">
                      <a:extLst>
                        <a:ext uri="{FF2B5EF4-FFF2-40B4-BE49-F238E27FC236}">
                          <a16:creationId xmlns:a16="http://schemas.microsoft.com/office/drawing/2014/main" id="{440F32FD-69C0-48DD-83E3-03BA926D534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1881866" y="5355769"/>
                      <a:ext cx="1168411" cy="225354"/>
                    </a:xfrm>
                    <a:custGeom>
                      <a:avLst/>
                      <a:gdLst>
                        <a:gd name="T0" fmla="*/ 0 w 954"/>
                        <a:gd name="T1" fmla="*/ 0 h 184"/>
                        <a:gd name="T2" fmla="*/ 178 w 954"/>
                        <a:gd name="T3" fmla="*/ 184 h 184"/>
                        <a:gd name="T4" fmla="*/ 954 w 954"/>
                        <a:gd name="T5" fmla="*/ 80 h 184"/>
                        <a:gd name="T6" fmla="*/ 895 w 954"/>
                        <a:gd name="T7" fmla="*/ 75 h 184"/>
                        <a:gd name="T8" fmla="*/ 726 w 954"/>
                        <a:gd name="T9" fmla="*/ 61 h 184"/>
                        <a:gd name="T10" fmla="*/ 452 w 954"/>
                        <a:gd name="T11" fmla="*/ 38 h 184"/>
                        <a:gd name="T12" fmla="*/ 23 w 954"/>
                        <a:gd name="T13" fmla="*/ 2 h 184"/>
                        <a:gd name="T14" fmla="*/ 0 w 954"/>
                        <a:gd name="T15" fmla="*/ 0 h 18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954" h="184">
                          <a:moveTo>
                            <a:pt x="0" y="0"/>
                          </a:moveTo>
                          <a:lnTo>
                            <a:pt x="178" y="184"/>
                          </a:lnTo>
                          <a:lnTo>
                            <a:pt x="954" y="80"/>
                          </a:lnTo>
                          <a:lnTo>
                            <a:pt x="895" y="75"/>
                          </a:lnTo>
                          <a:lnTo>
                            <a:pt x="726" y="61"/>
                          </a:lnTo>
                          <a:lnTo>
                            <a:pt x="452" y="38"/>
                          </a:lnTo>
                          <a:lnTo>
                            <a:pt x="23" y="2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  <p:sp>
                  <p:nvSpPr>
                    <p:cNvPr id="188" name="Freeform 43">
                      <a:extLst>
                        <a:ext uri="{FF2B5EF4-FFF2-40B4-BE49-F238E27FC236}">
                          <a16:creationId xmlns:a16="http://schemas.microsoft.com/office/drawing/2014/main" id="{CED94957-0724-46EC-815D-E2D6A1A09F2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1876968" y="5097347"/>
                      <a:ext cx="1200254" cy="488675"/>
                    </a:xfrm>
                    <a:custGeom>
                      <a:avLst/>
                      <a:gdLst>
                        <a:gd name="T0" fmla="*/ 980 w 980"/>
                        <a:gd name="T1" fmla="*/ 292 h 399"/>
                        <a:gd name="T2" fmla="*/ 482 w 980"/>
                        <a:gd name="T3" fmla="*/ 0 h 399"/>
                        <a:gd name="T4" fmla="*/ 0 w 980"/>
                        <a:gd name="T5" fmla="*/ 209 h 399"/>
                        <a:gd name="T6" fmla="*/ 184 w 980"/>
                        <a:gd name="T7" fmla="*/ 399 h 399"/>
                        <a:gd name="T8" fmla="*/ 980 w 980"/>
                        <a:gd name="T9" fmla="*/ 292 h 3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980" h="399">
                          <a:moveTo>
                            <a:pt x="980" y="292"/>
                          </a:moveTo>
                          <a:lnTo>
                            <a:pt x="482" y="0"/>
                          </a:lnTo>
                          <a:lnTo>
                            <a:pt x="0" y="209"/>
                          </a:lnTo>
                          <a:lnTo>
                            <a:pt x="184" y="399"/>
                          </a:lnTo>
                          <a:lnTo>
                            <a:pt x="980" y="292"/>
                          </a:ln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  <p:sp>
                  <p:nvSpPr>
                    <p:cNvPr id="189" name="Freeform 44">
                      <a:extLst>
                        <a:ext uri="{FF2B5EF4-FFF2-40B4-BE49-F238E27FC236}">
                          <a16:creationId xmlns:a16="http://schemas.microsoft.com/office/drawing/2014/main" id="{4426B7AD-D4E0-49A5-90B1-2285D360F43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1876968" y="5097347"/>
                      <a:ext cx="1200254" cy="488675"/>
                    </a:xfrm>
                    <a:custGeom>
                      <a:avLst/>
                      <a:gdLst>
                        <a:gd name="T0" fmla="*/ 980 w 980"/>
                        <a:gd name="T1" fmla="*/ 292 h 399"/>
                        <a:gd name="T2" fmla="*/ 482 w 980"/>
                        <a:gd name="T3" fmla="*/ 0 h 399"/>
                        <a:gd name="T4" fmla="*/ 0 w 980"/>
                        <a:gd name="T5" fmla="*/ 209 h 399"/>
                        <a:gd name="T6" fmla="*/ 184 w 980"/>
                        <a:gd name="T7" fmla="*/ 399 h 39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80" h="399">
                          <a:moveTo>
                            <a:pt x="980" y="292"/>
                          </a:moveTo>
                          <a:lnTo>
                            <a:pt x="482" y="0"/>
                          </a:lnTo>
                          <a:lnTo>
                            <a:pt x="0" y="209"/>
                          </a:lnTo>
                          <a:lnTo>
                            <a:pt x="184" y="399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  <p:sp>
                  <p:nvSpPr>
                    <p:cNvPr id="190" name="Freeform 45">
                      <a:extLst>
                        <a:ext uri="{FF2B5EF4-FFF2-40B4-BE49-F238E27FC236}">
                          <a16:creationId xmlns:a16="http://schemas.microsoft.com/office/drawing/2014/main" id="{683BC2EF-36AE-4936-B82F-04D5BE1C0E2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2292157" y="5353319"/>
                      <a:ext cx="785065" cy="284142"/>
                    </a:xfrm>
                    <a:custGeom>
                      <a:avLst/>
                      <a:gdLst>
                        <a:gd name="T0" fmla="*/ 0 w 637"/>
                        <a:gd name="T1" fmla="*/ 0 h 231"/>
                        <a:gd name="T2" fmla="*/ 201 w 637"/>
                        <a:gd name="T3" fmla="*/ 207 h 231"/>
                        <a:gd name="T4" fmla="*/ 637 w 637"/>
                        <a:gd name="T5" fmla="*/ 231 h 231"/>
                        <a:gd name="T6" fmla="*/ 453 w 637"/>
                        <a:gd name="T7" fmla="*/ 201 h 231"/>
                        <a:gd name="T8" fmla="*/ 0 w 637"/>
                        <a:gd name="T9" fmla="*/ 0 h 23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37" h="231">
                          <a:moveTo>
                            <a:pt x="0" y="0"/>
                          </a:moveTo>
                          <a:cubicBezTo>
                            <a:pt x="201" y="207"/>
                            <a:pt x="201" y="207"/>
                            <a:pt x="201" y="207"/>
                          </a:cubicBezTo>
                          <a:cubicBezTo>
                            <a:pt x="637" y="231"/>
                            <a:pt x="637" y="231"/>
                            <a:pt x="637" y="231"/>
                          </a:cubicBezTo>
                          <a:cubicBezTo>
                            <a:pt x="637" y="231"/>
                            <a:pt x="533" y="209"/>
                            <a:pt x="453" y="201"/>
                          </a:cubicBezTo>
                          <a:cubicBezTo>
                            <a:pt x="361" y="191"/>
                            <a:pt x="249" y="226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121920" tIns="60960" rIns="121920" bIns="6096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2400">
                        <a:latin typeface="+mj-lt"/>
                      </a:endParaRPr>
                    </a:p>
                  </p:txBody>
                </p:sp>
              </p:grpSp>
            </p:grpSp>
          </p:grp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26F99186-AB41-4190-AA78-06B0996687DD}"/>
                  </a:ext>
                </a:extLst>
              </p:cNvPr>
              <p:cNvCxnSpPr/>
              <p:nvPr/>
            </p:nvCxnSpPr>
            <p:spPr>
              <a:xfrm>
                <a:off x="2466109" y="3705375"/>
                <a:ext cx="0" cy="2133383"/>
              </a:xfrm>
              <a:prstGeom prst="line">
                <a:avLst/>
              </a:prstGeom>
              <a:ln>
                <a:solidFill>
                  <a:schemeClr val="bg1">
                    <a:alpha val="5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DD1F1C9E-D089-4EA3-B7C2-EFB535CEC53D}"/>
                  </a:ext>
                </a:extLst>
              </p:cNvPr>
              <p:cNvCxnSpPr/>
              <p:nvPr/>
            </p:nvCxnSpPr>
            <p:spPr>
              <a:xfrm>
                <a:off x="4281054" y="3705375"/>
                <a:ext cx="0" cy="2133383"/>
              </a:xfrm>
              <a:prstGeom prst="line">
                <a:avLst/>
              </a:prstGeom>
              <a:ln>
                <a:solidFill>
                  <a:schemeClr val="bg1">
                    <a:alpha val="5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8" name="TextBox 207">
            <a:extLst>
              <a:ext uri="{FF2B5EF4-FFF2-40B4-BE49-F238E27FC236}">
                <a16:creationId xmlns:a16="http://schemas.microsoft.com/office/drawing/2014/main" id="{D1A24101-CA33-4D9B-A68C-83EA9BAD37CB}"/>
              </a:ext>
            </a:extLst>
          </p:cNvPr>
          <p:cNvSpPr txBox="1"/>
          <p:nvPr/>
        </p:nvSpPr>
        <p:spPr>
          <a:xfrm>
            <a:off x="3512695" y="933040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209" name="Rectangle: Rounded Corners 208">
            <a:extLst>
              <a:ext uri="{FF2B5EF4-FFF2-40B4-BE49-F238E27FC236}">
                <a16:creationId xmlns:a16="http://schemas.microsoft.com/office/drawing/2014/main" id="{90B5F43D-C25F-4A20-8255-FBE7268BC30B}"/>
              </a:ext>
            </a:extLst>
          </p:cNvPr>
          <p:cNvSpPr/>
          <p:nvPr/>
        </p:nvSpPr>
        <p:spPr>
          <a:xfrm>
            <a:off x="7235706" y="2356081"/>
            <a:ext cx="2887198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10" name="Oval 13">
            <a:extLst>
              <a:ext uri="{FF2B5EF4-FFF2-40B4-BE49-F238E27FC236}">
                <a16:creationId xmlns:a16="http://schemas.microsoft.com/office/drawing/2014/main" id="{D39D4456-B0BD-4EFB-AD0F-B467D91EA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241" y="2513015"/>
            <a:ext cx="499884" cy="4983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0F8B966D-813B-48D8-8075-1E97CF031E95}"/>
              </a:ext>
            </a:extLst>
          </p:cNvPr>
          <p:cNvSpPr txBox="1"/>
          <p:nvPr/>
        </p:nvSpPr>
        <p:spPr>
          <a:xfrm>
            <a:off x="8019717" y="2594267"/>
            <a:ext cx="2012165" cy="33436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704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Your Title Here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D513CD75-CAF3-426B-816F-3B2C449D8370}"/>
              </a:ext>
            </a:extLst>
          </p:cNvPr>
          <p:cNvSpPr txBox="1"/>
          <p:nvPr/>
        </p:nvSpPr>
        <p:spPr>
          <a:xfrm>
            <a:off x="7461240" y="3069329"/>
            <a:ext cx="2570643" cy="519283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 Ipsum is </a:t>
            </a:r>
          </a:p>
        </p:txBody>
      </p:sp>
      <p:sp>
        <p:nvSpPr>
          <p:cNvPr id="213" name="任意形状 917">
            <a:extLst>
              <a:ext uri="{FF2B5EF4-FFF2-40B4-BE49-F238E27FC236}">
                <a16:creationId xmlns:a16="http://schemas.microsoft.com/office/drawing/2014/main" id="{73968A27-6696-429C-8069-D23020142514}"/>
              </a:ext>
            </a:extLst>
          </p:cNvPr>
          <p:cNvSpPr/>
          <p:nvPr/>
        </p:nvSpPr>
        <p:spPr>
          <a:xfrm>
            <a:off x="7592890" y="2643898"/>
            <a:ext cx="236588" cy="236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400" y="0"/>
                </a:lnTo>
                <a:lnTo>
                  <a:pt x="2400" y="2400"/>
                </a:lnTo>
                <a:lnTo>
                  <a:pt x="0" y="2400"/>
                </a:lnTo>
                <a:lnTo>
                  <a:pt x="0" y="0"/>
                </a:lnTo>
                <a:close/>
                <a:moveTo>
                  <a:pt x="4800" y="0"/>
                </a:moveTo>
                <a:lnTo>
                  <a:pt x="7200" y="0"/>
                </a:lnTo>
                <a:lnTo>
                  <a:pt x="7200" y="2400"/>
                </a:lnTo>
                <a:lnTo>
                  <a:pt x="4800" y="2400"/>
                </a:lnTo>
                <a:lnTo>
                  <a:pt x="4800" y="0"/>
                </a:lnTo>
                <a:close/>
                <a:moveTo>
                  <a:pt x="9600" y="0"/>
                </a:moveTo>
                <a:lnTo>
                  <a:pt x="12000" y="0"/>
                </a:lnTo>
                <a:lnTo>
                  <a:pt x="12000" y="2400"/>
                </a:lnTo>
                <a:lnTo>
                  <a:pt x="9600" y="2400"/>
                </a:lnTo>
                <a:lnTo>
                  <a:pt x="9600" y="0"/>
                </a:lnTo>
                <a:close/>
                <a:moveTo>
                  <a:pt x="14400" y="0"/>
                </a:moveTo>
                <a:lnTo>
                  <a:pt x="16800" y="0"/>
                </a:lnTo>
                <a:lnTo>
                  <a:pt x="16800" y="2400"/>
                </a:lnTo>
                <a:lnTo>
                  <a:pt x="14400" y="2400"/>
                </a:lnTo>
                <a:lnTo>
                  <a:pt x="14400" y="0"/>
                </a:lnTo>
                <a:close/>
                <a:moveTo>
                  <a:pt x="19200" y="0"/>
                </a:moveTo>
                <a:lnTo>
                  <a:pt x="21600" y="0"/>
                </a:lnTo>
                <a:lnTo>
                  <a:pt x="21600" y="2400"/>
                </a:lnTo>
                <a:lnTo>
                  <a:pt x="19200" y="2400"/>
                </a:lnTo>
                <a:lnTo>
                  <a:pt x="19200" y="0"/>
                </a:lnTo>
                <a:close/>
                <a:moveTo>
                  <a:pt x="19200" y="4800"/>
                </a:moveTo>
                <a:lnTo>
                  <a:pt x="21600" y="4800"/>
                </a:lnTo>
                <a:lnTo>
                  <a:pt x="21600" y="7200"/>
                </a:lnTo>
                <a:lnTo>
                  <a:pt x="19200" y="7200"/>
                </a:lnTo>
                <a:lnTo>
                  <a:pt x="19200" y="4800"/>
                </a:lnTo>
                <a:close/>
                <a:moveTo>
                  <a:pt x="0" y="19200"/>
                </a:moveTo>
                <a:lnTo>
                  <a:pt x="2400" y="19200"/>
                </a:lnTo>
                <a:lnTo>
                  <a:pt x="2400" y="21600"/>
                </a:lnTo>
                <a:lnTo>
                  <a:pt x="0" y="21600"/>
                </a:lnTo>
                <a:lnTo>
                  <a:pt x="0" y="19200"/>
                </a:lnTo>
                <a:close/>
                <a:moveTo>
                  <a:pt x="0" y="14400"/>
                </a:moveTo>
                <a:lnTo>
                  <a:pt x="2400" y="14400"/>
                </a:lnTo>
                <a:lnTo>
                  <a:pt x="2400" y="16800"/>
                </a:lnTo>
                <a:lnTo>
                  <a:pt x="0" y="16800"/>
                </a:lnTo>
                <a:lnTo>
                  <a:pt x="0" y="14400"/>
                </a:lnTo>
                <a:close/>
                <a:moveTo>
                  <a:pt x="0" y="9600"/>
                </a:moveTo>
                <a:lnTo>
                  <a:pt x="2400" y="9600"/>
                </a:lnTo>
                <a:lnTo>
                  <a:pt x="2400" y="12000"/>
                </a:lnTo>
                <a:lnTo>
                  <a:pt x="0" y="12000"/>
                </a:lnTo>
                <a:lnTo>
                  <a:pt x="0" y="9600"/>
                </a:lnTo>
                <a:close/>
                <a:moveTo>
                  <a:pt x="0" y="4800"/>
                </a:moveTo>
                <a:lnTo>
                  <a:pt x="2400" y="4800"/>
                </a:lnTo>
                <a:lnTo>
                  <a:pt x="2400" y="7200"/>
                </a:lnTo>
                <a:lnTo>
                  <a:pt x="0" y="7200"/>
                </a:lnTo>
                <a:lnTo>
                  <a:pt x="0" y="4800"/>
                </a:lnTo>
                <a:close/>
                <a:moveTo>
                  <a:pt x="9200" y="9600"/>
                </a:moveTo>
                <a:lnTo>
                  <a:pt x="10444" y="7734"/>
                </a:lnTo>
                <a:cubicBezTo>
                  <a:pt x="10666" y="7400"/>
                  <a:pt x="11041" y="7200"/>
                  <a:pt x="11442" y="7200"/>
                </a:cubicBezTo>
                <a:lnTo>
                  <a:pt x="14958" y="7200"/>
                </a:lnTo>
                <a:cubicBezTo>
                  <a:pt x="15359" y="7200"/>
                  <a:pt x="15734" y="7400"/>
                  <a:pt x="15956" y="7734"/>
                </a:cubicBezTo>
                <a:lnTo>
                  <a:pt x="17200" y="9600"/>
                </a:lnTo>
                <a:lnTo>
                  <a:pt x="20400" y="9600"/>
                </a:lnTo>
                <a:cubicBezTo>
                  <a:pt x="21063" y="9600"/>
                  <a:pt x="21600" y="10137"/>
                  <a:pt x="21600" y="10800"/>
                </a:cubicBezTo>
                <a:lnTo>
                  <a:pt x="21600" y="20400"/>
                </a:lnTo>
                <a:cubicBezTo>
                  <a:pt x="21600" y="21063"/>
                  <a:pt x="21063" y="21600"/>
                  <a:pt x="20400" y="21600"/>
                </a:cubicBezTo>
                <a:lnTo>
                  <a:pt x="6000" y="21600"/>
                </a:lnTo>
                <a:cubicBezTo>
                  <a:pt x="5337" y="21600"/>
                  <a:pt x="4800" y="21063"/>
                  <a:pt x="4800" y="20400"/>
                </a:cubicBezTo>
                <a:lnTo>
                  <a:pt x="4800" y="10800"/>
                </a:lnTo>
                <a:cubicBezTo>
                  <a:pt x="4800" y="10137"/>
                  <a:pt x="5337" y="9600"/>
                  <a:pt x="6000" y="9600"/>
                </a:cubicBezTo>
                <a:lnTo>
                  <a:pt x="9200" y="9600"/>
                </a:lnTo>
                <a:close/>
                <a:moveTo>
                  <a:pt x="7200" y="19200"/>
                </a:moveTo>
                <a:lnTo>
                  <a:pt x="19200" y="19200"/>
                </a:lnTo>
                <a:lnTo>
                  <a:pt x="19200" y="12000"/>
                </a:lnTo>
                <a:lnTo>
                  <a:pt x="15916" y="12000"/>
                </a:lnTo>
                <a:lnTo>
                  <a:pt x="14316" y="9600"/>
                </a:lnTo>
                <a:lnTo>
                  <a:pt x="12084" y="9600"/>
                </a:lnTo>
                <a:lnTo>
                  <a:pt x="10484" y="12000"/>
                </a:lnTo>
                <a:lnTo>
                  <a:pt x="7200" y="12000"/>
                </a:lnTo>
                <a:lnTo>
                  <a:pt x="7200" y="19200"/>
                </a:lnTo>
                <a:close/>
                <a:moveTo>
                  <a:pt x="13200" y="18000"/>
                </a:moveTo>
                <a:cubicBezTo>
                  <a:pt x="11875" y="18000"/>
                  <a:pt x="10800" y="16925"/>
                  <a:pt x="10800" y="15600"/>
                </a:cubicBezTo>
                <a:cubicBezTo>
                  <a:pt x="10800" y="14275"/>
                  <a:pt x="11875" y="13200"/>
                  <a:pt x="13200" y="13200"/>
                </a:cubicBezTo>
                <a:cubicBezTo>
                  <a:pt x="14525" y="13200"/>
                  <a:pt x="15600" y="14275"/>
                  <a:pt x="15600" y="15600"/>
                </a:cubicBezTo>
                <a:cubicBezTo>
                  <a:pt x="15600" y="16925"/>
                  <a:pt x="14525" y="18000"/>
                  <a:pt x="13200" y="180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9D50C05-EE30-F10C-A7D0-500C4CAD806A}"/>
              </a:ext>
            </a:extLst>
          </p:cNvPr>
          <p:cNvSpPr/>
          <p:nvPr/>
        </p:nvSpPr>
        <p:spPr>
          <a:xfrm>
            <a:off x="7235706" y="3918205"/>
            <a:ext cx="2887198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Oval 13">
            <a:extLst>
              <a:ext uri="{FF2B5EF4-FFF2-40B4-BE49-F238E27FC236}">
                <a16:creationId xmlns:a16="http://schemas.microsoft.com/office/drawing/2014/main" id="{186550FF-5754-9E9A-0D72-CC12466E4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241" y="4075139"/>
            <a:ext cx="499884" cy="49835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4510B3-893C-EE8B-EA30-8D3F03CBC489}"/>
              </a:ext>
            </a:extLst>
          </p:cNvPr>
          <p:cNvSpPr txBox="1"/>
          <p:nvPr/>
        </p:nvSpPr>
        <p:spPr>
          <a:xfrm>
            <a:off x="8019717" y="4156391"/>
            <a:ext cx="2012165" cy="33436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704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Your Title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AF8221-453C-1BAD-6425-9CFEBF16094F}"/>
              </a:ext>
            </a:extLst>
          </p:cNvPr>
          <p:cNvSpPr txBox="1"/>
          <p:nvPr/>
        </p:nvSpPr>
        <p:spPr>
          <a:xfrm>
            <a:off x="7461240" y="4631453"/>
            <a:ext cx="2570643" cy="519283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 Ipsum is </a:t>
            </a:r>
          </a:p>
        </p:txBody>
      </p:sp>
      <p:sp>
        <p:nvSpPr>
          <p:cNvPr id="7" name="任意形状 917">
            <a:extLst>
              <a:ext uri="{FF2B5EF4-FFF2-40B4-BE49-F238E27FC236}">
                <a16:creationId xmlns:a16="http://schemas.microsoft.com/office/drawing/2014/main" id="{66C9C533-959A-DE78-D1A0-A9B83E1E7593}"/>
              </a:ext>
            </a:extLst>
          </p:cNvPr>
          <p:cNvSpPr/>
          <p:nvPr/>
        </p:nvSpPr>
        <p:spPr>
          <a:xfrm>
            <a:off x="7592890" y="4206022"/>
            <a:ext cx="236588" cy="236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400" y="0"/>
                </a:lnTo>
                <a:lnTo>
                  <a:pt x="2400" y="2400"/>
                </a:lnTo>
                <a:lnTo>
                  <a:pt x="0" y="2400"/>
                </a:lnTo>
                <a:lnTo>
                  <a:pt x="0" y="0"/>
                </a:lnTo>
                <a:close/>
                <a:moveTo>
                  <a:pt x="4800" y="0"/>
                </a:moveTo>
                <a:lnTo>
                  <a:pt x="7200" y="0"/>
                </a:lnTo>
                <a:lnTo>
                  <a:pt x="7200" y="2400"/>
                </a:lnTo>
                <a:lnTo>
                  <a:pt x="4800" y="2400"/>
                </a:lnTo>
                <a:lnTo>
                  <a:pt x="4800" y="0"/>
                </a:lnTo>
                <a:close/>
                <a:moveTo>
                  <a:pt x="9600" y="0"/>
                </a:moveTo>
                <a:lnTo>
                  <a:pt x="12000" y="0"/>
                </a:lnTo>
                <a:lnTo>
                  <a:pt x="12000" y="2400"/>
                </a:lnTo>
                <a:lnTo>
                  <a:pt x="9600" y="2400"/>
                </a:lnTo>
                <a:lnTo>
                  <a:pt x="9600" y="0"/>
                </a:lnTo>
                <a:close/>
                <a:moveTo>
                  <a:pt x="14400" y="0"/>
                </a:moveTo>
                <a:lnTo>
                  <a:pt x="16800" y="0"/>
                </a:lnTo>
                <a:lnTo>
                  <a:pt x="16800" y="2400"/>
                </a:lnTo>
                <a:lnTo>
                  <a:pt x="14400" y="2400"/>
                </a:lnTo>
                <a:lnTo>
                  <a:pt x="14400" y="0"/>
                </a:lnTo>
                <a:close/>
                <a:moveTo>
                  <a:pt x="19200" y="0"/>
                </a:moveTo>
                <a:lnTo>
                  <a:pt x="21600" y="0"/>
                </a:lnTo>
                <a:lnTo>
                  <a:pt x="21600" y="2400"/>
                </a:lnTo>
                <a:lnTo>
                  <a:pt x="19200" y="2400"/>
                </a:lnTo>
                <a:lnTo>
                  <a:pt x="19200" y="0"/>
                </a:lnTo>
                <a:close/>
                <a:moveTo>
                  <a:pt x="19200" y="4800"/>
                </a:moveTo>
                <a:lnTo>
                  <a:pt x="21600" y="4800"/>
                </a:lnTo>
                <a:lnTo>
                  <a:pt x="21600" y="7200"/>
                </a:lnTo>
                <a:lnTo>
                  <a:pt x="19200" y="7200"/>
                </a:lnTo>
                <a:lnTo>
                  <a:pt x="19200" y="4800"/>
                </a:lnTo>
                <a:close/>
                <a:moveTo>
                  <a:pt x="0" y="19200"/>
                </a:moveTo>
                <a:lnTo>
                  <a:pt x="2400" y="19200"/>
                </a:lnTo>
                <a:lnTo>
                  <a:pt x="2400" y="21600"/>
                </a:lnTo>
                <a:lnTo>
                  <a:pt x="0" y="21600"/>
                </a:lnTo>
                <a:lnTo>
                  <a:pt x="0" y="19200"/>
                </a:lnTo>
                <a:close/>
                <a:moveTo>
                  <a:pt x="0" y="14400"/>
                </a:moveTo>
                <a:lnTo>
                  <a:pt x="2400" y="14400"/>
                </a:lnTo>
                <a:lnTo>
                  <a:pt x="2400" y="16800"/>
                </a:lnTo>
                <a:lnTo>
                  <a:pt x="0" y="16800"/>
                </a:lnTo>
                <a:lnTo>
                  <a:pt x="0" y="14400"/>
                </a:lnTo>
                <a:close/>
                <a:moveTo>
                  <a:pt x="0" y="9600"/>
                </a:moveTo>
                <a:lnTo>
                  <a:pt x="2400" y="9600"/>
                </a:lnTo>
                <a:lnTo>
                  <a:pt x="2400" y="12000"/>
                </a:lnTo>
                <a:lnTo>
                  <a:pt x="0" y="12000"/>
                </a:lnTo>
                <a:lnTo>
                  <a:pt x="0" y="9600"/>
                </a:lnTo>
                <a:close/>
                <a:moveTo>
                  <a:pt x="0" y="4800"/>
                </a:moveTo>
                <a:lnTo>
                  <a:pt x="2400" y="4800"/>
                </a:lnTo>
                <a:lnTo>
                  <a:pt x="2400" y="7200"/>
                </a:lnTo>
                <a:lnTo>
                  <a:pt x="0" y="7200"/>
                </a:lnTo>
                <a:lnTo>
                  <a:pt x="0" y="4800"/>
                </a:lnTo>
                <a:close/>
                <a:moveTo>
                  <a:pt x="9200" y="9600"/>
                </a:moveTo>
                <a:lnTo>
                  <a:pt x="10444" y="7734"/>
                </a:lnTo>
                <a:cubicBezTo>
                  <a:pt x="10666" y="7400"/>
                  <a:pt x="11041" y="7200"/>
                  <a:pt x="11442" y="7200"/>
                </a:cubicBezTo>
                <a:lnTo>
                  <a:pt x="14958" y="7200"/>
                </a:lnTo>
                <a:cubicBezTo>
                  <a:pt x="15359" y="7200"/>
                  <a:pt x="15734" y="7400"/>
                  <a:pt x="15956" y="7734"/>
                </a:cubicBezTo>
                <a:lnTo>
                  <a:pt x="17200" y="9600"/>
                </a:lnTo>
                <a:lnTo>
                  <a:pt x="20400" y="9600"/>
                </a:lnTo>
                <a:cubicBezTo>
                  <a:pt x="21063" y="9600"/>
                  <a:pt x="21600" y="10137"/>
                  <a:pt x="21600" y="10800"/>
                </a:cubicBezTo>
                <a:lnTo>
                  <a:pt x="21600" y="20400"/>
                </a:lnTo>
                <a:cubicBezTo>
                  <a:pt x="21600" y="21063"/>
                  <a:pt x="21063" y="21600"/>
                  <a:pt x="20400" y="21600"/>
                </a:cubicBezTo>
                <a:lnTo>
                  <a:pt x="6000" y="21600"/>
                </a:lnTo>
                <a:cubicBezTo>
                  <a:pt x="5337" y="21600"/>
                  <a:pt x="4800" y="21063"/>
                  <a:pt x="4800" y="20400"/>
                </a:cubicBezTo>
                <a:lnTo>
                  <a:pt x="4800" y="10800"/>
                </a:lnTo>
                <a:cubicBezTo>
                  <a:pt x="4800" y="10137"/>
                  <a:pt x="5337" y="9600"/>
                  <a:pt x="6000" y="9600"/>
                </a:cubicBezTo>
                <a:lnTo>
                  <a:pt x="9200" y="9600"/>
                </a:lnTo>
                <a:close/>
                <a:moveTo>
                  <a:pt x="7200" y="19200"/>
                </a:moveTo>
                <a:lnTo>
                  <a:pt x="19200" y="19200"/>
                </a:lnTo>
                <a:lnTo>
                  <a:pt x="19200" y="12000"/>
                </a:lnTo>
                <a:lnTo>
                  <a:pt x="15916" y="12000"/>
                </a:lnTo>
                <a:lnTo>
                  <a:pt x="14316" y="9600"/>
                </a:lnTo>
                <a:lnTo>
                  <a:pt x="12084" y="9600"/>
                </a:lnTo>
                <a:lnTo>
                  <a:pt x="10484" y="12000"/>
                </a:lnTo>
                <a:lnTo>
                  <a:pt x="7200" y="12000"/>
                </a:lnTo>
                <a:lnTo>
                  <a:pt x="7200" y="19200"/>
                </a:lnTo>
                <a:close/>
                <a:moveTo>
                  <a:pt x="13200" y="18000"/>
                </a:moveTo>
                <a:cubicBezTo>
                  <a:pt x="11875" y="18000"/>
                  <a:pt x="10800" y="16925"/>
                  <a:pt x="10800" y="15600"/>
                </a:cubicBezTo>
                <a:cubicBezTo>
                  <a:pt x="10800" y="14275"/>
                  <a:pt x="11875" y="13200"/>
                  <a:pt x="13200" y="13200"/>
                </a:cubicBezTo>
                <a:cubicBezTo>
                  <a:pt x="14525" y="13200"/>
                  <a:pt x="15600" y="14275"/>
                  <a:pt x="15600" y="15600"/>
                </a:cubicBezTo>
                <a:cubicBezTo>
                  <a:pt x="15600" y="16925"/>
                  <a:pt x="14525" y="18000"/>
                  <a:pt x="13200" y="180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00702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EA73A1B-92EF-42C9-AEA4-0743C5CCAA6C}"/>
              </a:ext>
            </a:extLst>
          </p:cNvPr>
          <p:cNvGrpSpPr/>
          <p:nvPr/>
        </p:nvGrpSpPr>
        <p:grpSpPr>
          <a:xfrm>
            <a:off x="875192" y="2166238"/>
            <a:ext cx="5220808" cy="3449358"/>
            <a:chOff x="3500819" y="2299588"/>
            <a:chExt cx="5220808" cy="3449358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B4EB58FE-C5A0-42EC-BAC7-B82DE7FD8401}"/>
                </a:ext>
              </a:extLst>
            </p:cNvPr>
            <p:cNvGrpSpPr/>
            <p:nvPr/>
          </p:nvGrpSpPr>
          <p:grpSpPr>
            <a:xfrm>
              <a:off x="4347943" y="2299588"/>
              <a:ext cx="3204301" cy="3449358"/>
              <a:chOff x="6802414" y="2467274"/>
              <a:chExt cx="3204301" cy="3449358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5B423D2-4C36-40CF-AD80-A9B7F5AE33CB}"/>
                  </a:ext>
                </a:extLst>
              </p:cNvPr>
              <p:cNvSpPr/>
              <p:nvPr/>
            </p:nvSpPr>
            <p:spPr>
              <a:xfrm>
                <a:off x="6942281" y="2619853"/>
                <a:ext cx="2704936" cy="27049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9784FC46-728F-40A1-8CC8-D872F6A0ADA6}"/>
                  </a:ext>
                </a:extLst>
              </p:cNvPr>
              <p:cNvSpPr/>
              <p:nvPr/>
            </p:nvSpPr>
            <p:spPr>
              <a:xfrm>
                <a:off x="6891023" y="5199203"/>
                <a:ext cx="279735" cy="27973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DC17A53-CD22-4320-AF84-FA7C95AFD295}"/>
                  </a:ext>
                </a:extLst>
              </p:cNvPr>
              <p:cNvSpPr/>
              <p:nvPr/>
            </p:nvSpPr>
            <p:spPr>
              <a:xfrm>
                <a:off x="9567452" y="5477369"/>
                <a:ext cx="439263" cy="43926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C182EC9E-D8FD-4E5D-977F-80174C959A52}"/>
                  </a:ext>
                </a:extLst>
              </p:cNvPr>
              <p:cNvSpPr/>
              <p:nvPr/>
            </p:nvSpPr>
            <p:spPr>
              <a:xfrm>
                <a:off x="9507350" y="2538936"/>
                <a:ext cx="279735" cy="27973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E28C3C9A-FFA3-4A33-BF91-9ADA9C9743D9}"/>
                  </a:ext>
                </a:extLst>
              </p:cNvPr>
              <p:cNvSpPr/>
              <p:nvPr/>
            </p:nvSpPr>
            <p:spPr>
              <a:xfrm>
                <a:off x="6802414" y="2467274"/>
                <a:ext cx="152579" cy="15257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625B7178-145E-4AE5-85EC-9647FDD808D8}"/>
                </a:ext>
              </a:extLst>
            </p:cNvPr>
            <p:cNvSpPr/>
            <p:nvPr/>
          </p:nvSpPr>
          <p:spPr>
            <a:xfrm>
              <a:off x="3500819" y="4688195"/>
              <a:ext cx="279735" cy="2797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431999EE-EB7D-4E87-A0A1-382573C83062}"/>
                </a:ext>
              </a:extLst>
            </p:cNvPr>
            <p:cNvSpPr/>
            <p:nvPr/>
          </p:nvSpPr>
          <p:spPr>
            <a:xfrm>
              <a:off x="8099587" y="2364169"/>
              <a:ext cx="439263" cy="4392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4A126368-BC86-4AF1-8E82-A97963EAB1AF}"/>
                </a:ext>
              </a:extLst>
            </p:cNvPr>
            <p:cNvSpPr/>
            <p:nvPr/>
          </p:nvSpPr>
          <p:spPr>
            <a:xfrm>
              <a:off x="8441892" y="4809119"/>
              <a:ext cx="279735" cy="27973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6AE7D70-61D2-4F98-8525-F7659531056A}"/>
                </a:ext>
              </a:extLst>
            </p:cNvPr>
            <p:cNvSpPr/>
            <p:nvPr/>
          </p:nvSpPr>
          <p:spPr>
            <a:xfrm>
              <a:off x="4024472" y="2431222"/>
              <a:ext cx="152579" cy="1525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AC36BE6-5E86-4F3D-87AA-88AA9FE556E3}"/>
                </a:ext>
              </a:extLst>
            </p:cNvPr>
            <p:cNvSpPr txBox="1"/>
            <p:nvPr/>
          </p:nvSpPr>
          <p:spPr>
            <a:xfrm>
              <a:off x="4708255" y="3346792"/>
              <a:ext cx="226404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SAVE OUR WATER</a:t>
              </a:r>
              <a:endParaRPr lang="id-ID" sz="3200" b="1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BB259C7E-9C84-46F8-8BC5-3A20D5D6C032}"/>
                </a:ext>
              </a:extLst>
            </p:cNvPr>
            <p:cNvSpPr/>
            <p:nvPr/>
          </p:nvSpPr>
          <p:spPr>
            <a:xfrm>
              <a:off x="4374411" y="2329791"/>
              <a:ext cx="2923471" cy="2923471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B763B700-9E70-4CBB-AB39-C4503F8FDBD0}"/>
              </a:ext>
            </a:extLst>
          </p:cNvPr>
          <p:cNvSpPr txBox="1"/>
          <p:nvPr/>
        </p:nvSpPr>
        <p:spPr>
          <a:xfrm>
            <a:off x="3512695" y="933040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AA190C3-3B07-4E77-9074-A30AAFC2DE50}"/>
              </a:ext>
            </a:extLst>
          </p:cNvPr>
          <p:cNvSpPr/>
          <p:nvPr/>
        </p:nvSpPr>
        <p:spPr>
          <a:xfrm>
            <a:off x="6616924" y="2251488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" name="Oval 13">
            <a:extLst>
              <a:ext uri="{FF2B5EF4-FFF2-40B4-BE49-F238E27FC236}">
                <a16:creationId xmlns:a16="http://schemas.microsoft.com/office/drawing/2014/main" id="{14529F9F-E099-469A-881C-E7A24445D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458" y="2408422"/>
            <a:ext cx="499884" cy="4983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CF5477-F9FA-4292-8A78-E6AFAE72951C}"/>
              </a:ext>
            </a:extLst>
          </p:cNvPr>
          <p:cNvSpPr txBox="1"/>
          <p:nvPr/>
        </p:nvSpPr>
        <p:spPr>
          <a:xfrm>
            <a:off x="7400935" y="2505704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7B0ADC-A4DA-47AA-A562-1377094C124B}"/>
              </a:ext>
            </a:extLst>
          </p:cNvPr>
          <p:cNvSpPr txBox="1"/>
          <p:nvPr/>
        </p:nvSpPr>
        <p:spPr>
          <a:xfrm>
            <a:off x="6842457" y="2964736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E48F515-3722-488C-83D3-476CE70B48B6}"/>
              </a:ext>
            </a:extLst>
          </p:cNvPr>
          <p:cNvSpPr/>
          <p:nvPr/>
        </p:nvSpPr>
        <p:spPr>
          <a:xfrm>
            <a:off x="6629565" y="3917609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Oval 13">
            <a:extLst>
              <a:ext uri="{FF2B5EF4-FFF2-40B4-BE49-F238E27FC236}">
                <a16:creationId xmlns:a16="http://schemas.microsoft.com/office/drawing/2014/main" id="{D97AD799-197D-4AEE-A464-8CB012370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458" y="4074543"/>
            <a:ext cx="499884" cy="49835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D6148D-A411-4384-8A4B-F97A9998F70C}"/>
              </a:ext>
            </a:extLst>
          </p:cNvPr>
          <p:cNvSpPr txBox="1"/>
          <p:nvPr/>
        </p:nvSpPr>
        <p:spPr>
          <a:xfrm>
            <a:off x="7400935" y="4171825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4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A06008-AC22-47D9-9364-89586F1AC831}"/>
              </a:ext>
            </a:extLst>
          </p:cNvPr>
          <p:cNvSpPr txBox="1"/>
          <p:nvPr/>
        </p:nvSpPr>
        <p:spPr>
          <a:xfrm>
            <a:off x="6842457" y="4630857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E88FF88-77CD-4F89-B659-D98059430A99}"/>
              </a:ext>
            </a:extLst>
          </p:cNvPr>
          <p:cNvSpPr/>
          <p:nvPr/>
        </p:nvSpPr>
        <p:spPr>
          <a:xfrm>
            <a:off x="9060320" y="2251488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" name="Oval 13">
            <a:extLst>
              <a:ext uri="{FF2B5EF4-FFF2-40B4-BE49-F238E27FC236}">
                <a16:creationId xmlns:a16="http://schemas.microsoft.com/office/drawing/2014/main" id="{3FB0B5C7-AE8C-4FFE-BE6A-418AFCA23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5854" y="2408422"/>
            <a:ext cx="499884" cy="4983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57C5E-F820-4162-A85A-7D27774F95D4}"/>
              </a:ext>
            </a:extLst>
          </p:cNvPr>
          <p:cNvSpPr txBox="1"/>
          <p:nvPr/>
        </p:nvSpPr>
        <p:spPr>
          <a:xfrm>
            <a:off x="9844331" y="2505704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1E2667-0234-451F-8D0F-2B5E3E8EDE63}"/>
              </a:ext>
            </a:extLst>
          </p:cNvPr>
          <p:cNvSpPr txBox="1"/>
          <p:nvPr/>
        </p:nvSpPr>
        <p:spPr>
          <a:xfrm>
            <a:off x="9285853" y="2964736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1A2E8AB-17BE-4BB7-8D81-9CD17453A774}"/>
              </a:ext>
            </a:extLst>
          </p:cNvPr>
          <p:cNvSpPr/>
          <p:nvPr/>
        </p:nvSpPr>
        <p:spPr>
          <a:xfrm>
            <a:off x="9060320" y="3917609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Oval 13">
            <a:extLst>
              <a:ext uri="{FF2B5EF4-FFF2-40B4-BE49-F238E27FC236}">
                <a16:creationId xmlns:a16="http://schemas.microsoft.com/office/drawing/2014/main" id="{F5141E78-763A-4DF8-8FA8-AD1804988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5854" y="4074543"/>
            <a:ext cx="499884" cy="49835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9D2BCF-8A0C-4C20-8733-B87C1287D212}"/>
              </a:ext>
            </a:extLst>
          </p:cNvPr>
          <p:cNvSpPr txBox="1"/>
          <p:nvPr/>
        </p:nvSpPr>
        <p:spPr>
          <a:xfrm>
            <a:off x="9844331" y="4171825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5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D013D0-9123-4285-AD88-0438CA51B195}"/>
              </a:ext>
            </a:extLst>
          </p:cNvPr>
          <p:cNvSpPr txBox="1"/>
          <p:nvPr/>
        </p:nvSpPr>
        <p:spPr>
          <a:xfrm>
            <a:off x="9285853" y="4630857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19" name="任意形状 792">
            <a:extLst>
              <a:ext uri="{FF2B5EF4-FFF2-40B4-BE49-F238E27FC236}">
                <a16:creationId xmlns:a16="http://schemas.microsoft.com/office/drawing/2014/main" id="{127F009B-8672-4102-8BAE-F5D374A9B896}"/>
              </a:ext>
            </a:extLst>
          </p:cNvPr>
          <p:cNvSpPr/>
          <p:nvPr/>
        </p:nvSpPr>
        <p:spPr>
          <a:xfrm>
            <a:off x="9448200" y="4226390"/>
            <a:ext cx="175194" cy="194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71"/>
                </a:moveTo>
                <a:cubicBezTo>
                  <a:pt x="0" y="480"/>
                  <a:pt x="534" y="0"/>
                  <a:pt x="1192" y="0"/>
                </a:cubicBezTo>
                <a:lnTo>
                  <a:pt x="20408" y="0"/>
                </a:lnTo>
                <a:cubicBezTo>
                  <a:pt x="21064" y="4"/>
                  <a:pt x="21595" y="481"/>
                  <a:pt x="21600" y="1071"/>
                </a:cubicBezTo>
                <a:lnTo>
                  <a:pt x="21600" y="20529"/>
                </a:lnTo>
                <a:cubicBezTo>
                  <a:pt x="21599" y="21120"/>
                  <a:pt x="21066" y="21600"/>
                  <a:pt x="20408" y="21600"/>
                </a:cubicBezTo>
                <a:lnTo>
                  <a:pt x="1192" y="21600"/>
                </a:lnTo>
                <a:cubicBezTo>
                  <a:pt x="536" y="21596"/>
                  <a:pt x="5" y="21119"/>
                  <a:pt x="0" y="20529"/>
                </a:cubicBezTo>
                <a:lnTo>
                  <a:pt x="0" y="1071"/>
                </a:lnTo>
                <a:close/>
                <a:moveTo>
                  <a:pt x="19200" y="9720"/>
                </a:moveTo>
                <a:lnTo>
                  <a:pt x="19200" y="2160"/>
                </a:lnTo>
                <a:lnTo>
                  <a:pt x="2400" y="2160"/>
                </a:lnTo>
                <a:lnTo>
                  <a:pt x="2400" y="9720"/>
                </a:lnTo>
                <a:lnTo>
                  <a:pt x="19200" y="9720"/>
                </a:lnTo>
                <a:close/>
                <a:moveTo>
                  <a:pt x="19200" y="11880"/>
                </a:moveTo>
                <a:lnTo>
                  <a:pt x="2400" y="11880"/>
                </a:lnTo>
                <a:lnTo>
                  <a:pt x="2400" y="19440"/>
                </a:lnTo>
                <a:lnTo>
                  <a:pt x="19200" y="19440"/>
                </a:lnTo>
                <a:lnTo>
                  <a:pt x="19200" y="11880"/>
                </a:lnTo>
                <a:close/>
                <a:moveTo>
                  <a:pt x="7200" y="4320"/>
                </a:moveTo>
                <a:lnTo>
                  <a:pt x="14400" y="4320"/>
                </a:lnTo>
                <a:lnTo>
                  <a:pt x="14400" y="6480"/>
                </a:lnTo>
                <a:lnTo>
                  <a:pt x="7200" y="6480"/>
                </a:lnTo>
                <a:lnTo>
                  <a:pt x="7200" y="4320"/>
                </a:lnTo>
                <a:close/>
                <a:moveTo>
                  <a:pt x="7200" y="14040"/>
                </a:moveTo>
                <a:lnTo>
                  <a:pt x="14400" y="14040"/>
                </a:lnTo>
                <a:lnTo>
                  <a:pt x="14400" y="16200"/>
                </a:lnTo>
                <a:lnTo>
                  <a:pt x="7200" y="16200"/>
                </a:lnTo>
                <a:lnTo>
                  <a:pt x="7200" y="1404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0" name="任意形状 798">
            <a:extLst>
              <a:ext uri="{FF2B5EF4-FFF2-40B4-BE49-F238E27FC236}">
                <a16:creationId xmlns:a16="http://schemas.microsoft.com/office/drawing/2014/main" id="{494D104C-651C-4720-922C-D0CE3A45BB99}"/>
              </a:ext>
            </a:extLst>
          </p:cNvPr>
          <p:cNvSpPr/>
          <p:nvPr/>
        </p:nvSpPr>
        <p:spPr>
          <a:xfrm>
            <a:off x="6995070" y="4236123"/>
            <a:ext cx="194660" cy="175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080" y="8400"/>
                </a:moveTo>
                <a:lnTo>
                  <a:pt x="0" y="8400"/>
                </a:lnTo>
                <a:lnTo>
                  <a:pt x="0" y="1204"/>
                </a:lnTo>
                <a:cubicBezTo>
                  <a:pt x="0" y="539"/>
                  <a:pt x="491" y="0"/>
                  <a:pt x="1071" y="0"/>
                </a:cubicBezTo>
                <a:lnTo>
                  <a:pt x="20529" y="0"/>
                </a:lnTo>
                <a:cubicBezTo>
                  <a:pt x="21119" y="-1"/>
                  <a:pt x="21599" y="530"/>
                  <a:pt x="21600" y="1186"/>
                </a:cubicBezTo>
                <a:cubicBezTo>
                  <a:pt x="21600" y="1192"/>
                  <a:pt x="21600" y="1198"/>
                  <a:pt x="21600" y="1204"/>
                </a:cubicBezTo>
                <a:lnTo>
                  <a:pt x="21600" y="8400"/>
                </a:lnTo>
                <a:lnTo>
                  <a:pt x="20520" y="8400"/>
                </a:lnTo>
                <a:lnTo>
                  <a:pt x="20520" y="20400"/>
                </a:lnTo>
                <a:cubicBezTo>
                  <a:pt x="20522" y="21060"/>
                  <a:pt x="20042" y="21597"/>
                  <a:pt x="19447" y="21599"/>
                </a:cubicBezTo>
                <a:lnTo>
                  <a:pt x="2152" y="21599"/>
                </a:lnTo>
                <a:cubicBezTo>
                  <a:pt x="1558" y="21597"/>
                  <a:pt x="1078" y="21060"/>
                  <a:pt x="1080" y="20400"/>
                </a:cubicBezTo>
                <a:lnTo>
                  <a:pt x="1080" y="8400"/>
                </a:lnTo>
                <a:close/>
                <a:moveTo>
                  <a:pt x="18360" y="8400"/>
                </a:moveTo>
                <a:lnTo>
                  <a:pt x="3240" y="8400"/>
                </a:lnTo>
                <a:lnTo>
                  <a:pt x="3240" y="19199"/>
                </a:lnTo>
                <a:lnTo>
                  <a:pt x="18360" y="19199"/>
                </a:lnTo>
                <a:lnTo>
                  <a:pt x="18360" y="8400"/>
                </a:lnTo>
                <a:close/>
                <a:moveTo>
                  <a:pt x="2160" y="2400"/>
                </a:moveTo>
                <a:lnTo>
                  <a:pt x="2160" y="6000"/>
                </a:lnTo>
                <a:lnTo>
                  <a:pt x="19440" y="6000"/>
                </a:lnTo>
                <a:lnTo>
                  <a:pt x="19440" y="2400"/>
                </a:lnTo>
                <a:lnTo>
                  <a:pt x="2160" y="2400"/>
                </a:lnTo>
                <a:close/>
                <a:moveTo>
                  <a:pt x="7560" y="10800"/>
                </a:moveTo>
                <a:lnTo>
                  <a:pt x="14040" y="10800"/>
                </a:lnTo>
                <a:lnTo>
                  <a:pt x="14040" y="13200"/>
                </a:lnTo>
                <a:lnTo>
                  <a:pt x="7560" y="13200"/>
                </a:lnTo>
                <a:lnTo>
                  <a:pt x="7560" y="10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 dirty="0"/>
          </a:p>
        </p:txBody>
      </p:sp>
      <p:sp>
        <p:nvSpPr>
          <p:cNvPr id="21" name="任意形状 810">
            <a:extLst>
              <a:ext uri="{FF2B5EF4-FFF2-40B4-BE49-F238E27FC236}">
                <a16:creationId xmlns:a16="http://schemas.microsoft.com/office/drawing/2014/main" id="{AAFA15E7-6856-4B42-97BB-F739983E8D0D}"/>
              </a:ext>
            </a:extLst>
          </p:cNvPr>
          <p:cNvSpPr/>
          <p:nvPr/>
        </p:nvSpPr>
        <p:spPr>
          <a:xfrm>
            <a:off x="9453066" y="2560268"/>
            <a:ext cx="165462" cy="194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06" y="12420"/>
                </a:moveTo>
                <a:lnTo>
                  <a:pt x="12706" y="6480"/>
                </a:lnTo>
                <a:cubicBezTo>
                  <a:pt x="12706" y="4094"/>
                  <a:pt x="10430" y="2160"/>
                  <a:pt x="7624" y="2160"/>
                </a:cubicBezTo>
                <a:cubicBezTo>
                  <a:pt x="4817" y="2160"/>
                  <a:pt x="2541" y="4094"/>
                  <a:pt x="2541" y="6480"/>
                </a:cubicBezTo>
                <a:lnTo>
                  <a:pt x="2541" y="12420"/>
                </a:lnTo>
                <a:cubicBezTo>
                  <a:pt x="2541" y="16297"/>
                  <a:pt x="6239" y="19440"/>
                  <a:pt x="10800" y="19440"/>
                </a:cubicBezTo>
                <a:cubicBezTo>
                  <a:pt x="15361" y="19440"/>
                  <a:pt x="19059" y="16297"/>
                  <a:pt x="19059" y="12420"/>
                </a:cubicBezTo>
                <a:lnTo>
                  <a:pt x="19059" y="2160"/>
                </a:lnTo>
                <a:lnTo>
                  <a:pt x="21600" y="2160"/>
                </a:lnTo>
                <a:lnTo>
                  <a:pt x="21600" y="12420"/>
                </a:lnTo>
                <a:cubicBezTo>
                  <a:pt x="21600" y="17490"/>
                  <a:pt x="16765" y="21600"/>
                  <a:pt x="10800" y="21600"/>
                </a:cubicBezTo>
                <a:cubicBezTo>
                  <a:pt x="4835" y="21600"/>
                  <a:pt x="0" y="17490"/>
                  <a:pt x="0" y="12420"/>
                </a:cubicBezTo>
                <a:lnTo>
                  <a:pt x="0" y="6480"/>
                </a:lnTo>
                <a:cubicBezTo>
                  <a:pt x="0" y="2901"/>
                  <a:pt x="3413" y="0"/>
                  <a:pt x="7624" y="0"/>
                </a:cubicBezTo>
                <a:cubicBezTo>
                  <a:pt x="11834" y="0"/>
                  <a:pt x="15247" y="2901"/>
                  <a:pt x="15247" y="6480"/>
                </a:cubicBezTo>
                <a:lnTo>
                  <a:pt x="15247" y="12420"/>
                </a:lnTo>
                <a:cubicBezTo>
                  <a:pt x="15247" y="14508"/>
                  <a:pt x="13256" y="16200"/>
                  <a:pt x="10800" y="16200"/>
                </a:cubicBezTo>
                <a:cubicBezTo>
                  <a:pt x="8344" y="16200"/>
                  <a:pt x="6353" y="14508"/>
                  <a:pt x="6353" y="12420"/>
                </a:cubicBezTo>
                <a:lnTo>
                  <a:pt x="6353" y="6480"/>
                </a:lnTo>
                <a:lnTo>
                  <a:pt x="8894" y="6480"/>
                </a:lnTo>
                <a:lnTo>
                  <a:pt x="8894" y="12420"/>
                </a:lnTo>
                <a:cubicBezTo>
                  <a:pt x="8894" y="13315"/>
                  <a:pt x="9747" y="14040"/>
                  <a:pt x="10800" y="14040"/>
                </a:cubicBezTo>
                <a:cubicBezTo>
                  <a:pt x="11853" y="14040"/>
                  <a:pt x="12706" y="13315"/>
                  <a:pt x="12706" y="1242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2" name="任意形状 834">
            <a:extLst>
              <a:ext uri="{FF2B5EF4-FFF2-40B4-BE49-F238E27FC236}">
                <a16:creationId xmlns:a16="http://schemas.microsoft.com/office/drawing/2014/main" id="{B5B74F85-4E27-4CB6-89E6-CF46B5F16CD8}"/>
              </a:ext>
            </a:extLst>
          </p:cNvPr>
          <p:cNvSpPr/>
          <p:nvPr/>
        </p:nvSpPr>
        <p:spPr>
          <a:xfrm>
            <a:off x="7004804" y="2565136"/>
            <a:ext cx="175194" cy="184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368"/>
                </a:moveTo>
                <a:lnTo>
                  <a:pt x="2400" y="11368"/>
                </a:lnTo>
                <a:lnTo>
                  <a:pt x="2400" y="21600"/>
                </a:lnTo>
                <a:lnTo>
                  <a:pt x="0" y="21600"/>
                </a:lnTo>
                <a:lnTo>
                  <a:pt x="0" y="11368"/>
                </a:lnTo>
                <a:close/>
                <a:moveTo>
                  <a:pt x="19200" y="6821"/>
                </a:moveTo>
                <a:lnTo>
                  <a:pt x="21600" y="6821"/>
                </a:lnTo>
                <a:lnTo>
                  <a:pt x="21600" y="21600"/>
                </a:lnTo>
                <a:lnTo>
                  <a:pt x="19200" y="21600"/>
                </a:lnTo>
                <a:lnTo>
                  <a:pt x="19200" y="6821"/>
                </a:lnTo>
                <a:close/>
                <a:moveTo>
                  <a:pt x="9600" y="0"/>
                </a:moveTo>
                <a:lnTo>
                  <a:pt x="12000" y="0"/>
                </a:lnTo>
                <a:lnTo>
                  <a:pt x="12000" y="21600"/>
                </a:lnTo>
                <a:lnTo>
                  <a:pt x="9600" y="21600"/>
                </a:lnTo>
                <a:lnTo>
                  <a:pt x="9600" y="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512700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F9850B79-5664-48D4-A6B8-B14A990E61C6}"/>
              </a:ext>
            </a:extLst>
          </p:cNvPr>
          <p:cNvGrpSpPr/>
          <p:nvPr/>
        </p:nvGrpSpPr>
        <p:grpSpPr>
          <a:xfrm>
            <a:off x="1059338" y="2737506"/>
            <a:ext cx="1896408" cy="3352107"/>
            <a:chOff x="8355942" y="1123604"/>
            <a:chExt cx="3244155" cy="5734396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EBE2B65-8A9C-4D17-BCE5-BFC25ED6BF61}"/>
                </a:ext>
              </a:extLst>
            </p:cNvPr>
            <p:cNvSpPr/>
            <p:nvPr/>
          </p:nvSpPr>
          <p:spPr>
            <a:xfrm>
              <a:off x="8362208" y="2361805"/>
              <a:ext cx="3237889" cy="42255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79400" sx="102000" sy="102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74F9648-FB3C-43D6-B524-8D813DFE3E1B}"/>
                </a:ext>
              </a:extLst>
            </p:cNvPr>
            <p:cNvSpPr/>
            <p:nvPr/>
          </p:nvSpPr>
          <p:spPr>
            <a:xfrm>
              <a:off x="8355942" y="2361805"/>
              <a:ext cx="3237889" cy="86953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3B091C4-123B-4248-876D-23D2397E79DD}"/>
                </a:ext>
              </a:extLst>
            </p:cNvPr>
            <p:cNvSpPr/>
            <p:nvPr/>
          </p:nvSpPr>
          <p:spPr>
            <a:xfrm>
              <a:off x="8362207" y="5152674"/>
              <a:ext cx="3237890" cy="1443200"/>
            </a:xfrm>
            <a:custGeom>
              <a:avLst/>
              <a:gdLst>
                <a:gd name="connsiteX0" fmla="*/ 0 w 3602181"/>
                <a:gd name="connsiteY0" fmla="*/ 0 h 1443200"/>
                <a:gd name="connsiteX1" fmla="*/ 114193 w 3602181"/>
                <a:gd name="connsiteY1" fmla="*/ 125644 h 1443200"/>
                <a:gd name="connsiteX2" fmla="*/ 1823357 w 3602181"/>
                <a:gd name="connsiteY2" fmla="*/ 833603 h 1443200"/>
                <a:gd name="connsiteX3" fmla="*/ 3532521 w 3602181"/>
                <a:gd name="connsiteY3" fmla="*/ 125644 h 1443200"/>
                <a:gd name="connsiteX4" fmla="*/ 3602181 w 3602181"/>
                <a:gd name="connsiteY4" fmla="*/ 48999 h 1443200"/>
                <a:gd name="connsiteX5" fmla="*/ 3602181 w 3602181"/>
                <a:gd name="connsiteY5" fmla="*/ 1443200 h 1443200"/>
                <a:gd name="connsiteX6" fmla="*/ 0 w 3602181"/>
                <a:gd name="connsiteY6" fmla="*/ 1443200 h 14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2181" h="1443200">
                  <a:moveTo>
                    <a:pt x="0" y="0"/>
                  </a:moveTo>
                  <a:lnTo>
                    <a:pt x="114193" y="125644"/>
                  </a:lnTo>
                  <a:cubicBezTo>
                    <a:pt x="551607" y="563058"/>
                    <a:pt x="1155887" y="833603"/>
                    <a:pt x="1823357" y="833603"/>
                  </a:cubicBezTo>
                  <a:cubicBezTo>
                    <a:pt x="2490827" y="833603"/>
                    <a:pt x="3095108" y="563058"/>
                    <a:pt x="3532521" y="125644"/>
                  </a:cubicBezTo>
                  <a:lnTo>
                    <a:pt x="3602181" y="48999"/>
                  </a:lnTo>
                  <a:lnTo>
                    <a:pt x="3602181" y="1443200"/>
                  </a:lnTo>
                  <a:lnTo>
                    <a:pt x="0" y="144320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1"/>
            </a:gradFill>
            <a:ln>
              <a:noFill/>
            </a:ln>
            <a:effectLst>
              <a:outerShdw blurRad="88900" dist="381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8887C61-0C30-4C83-B13B-BA2A6EA103EB}"/>
                </a:ext>
              </a:extLst>
            </p:cNvPr>
            <p:cNvGrpSpPr/>
            <p:nvPr/>
          </p:nvGrpSpPr>
          <p:grpSpPr>
            <a:xfrm>
              <a:off x="9069288" y="3541617"/>
              <a:ext cx="1934820" cy="1934820"/>
              <a:chOff x="2752140" y="2675355"/>
              <a:chExt cx="1728063" cy="1728063"/>
            </a:xfrm>
          </p:grpSpPr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5D046784-61A0-4A85-BE83-C8BB66B31A76}"/>
                  </a:ext>
                </a:extLst>
              </p:cNvPr>
              <p:cNvSpPr/>
              <p:nvPr/>
            </p:nvSpPr>
            <p:spPr>
              <a:xfrm>
                <a:off x="2752140" y="2675355"/>
                <a:ext cx="1728063" cy="17280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CBCC38B2-8007-47B5-9AD2-EAF8D1ACE5DC}"/>
                  </a:ext>
                </a:extLst>
              </p:cNvPr>
              <p:cNvSpPr/>
              <p:nvPr/>
            </p:nvSpPr>
            <p:spPr>
              <a:xfrm>
                <a:off x="2943685" y="2864439"/>
                <a:ext cx="1364659" cy="13646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B5F68127-72A5-48CA-BF6F-C9202B2FBCEE}"/>
                  </a:ext>
                </a:extLst>
              </p:cNvPr>
              <p:cNvSpPr/>
              <p:nvPr/>
            </p:nvSpPr>
            <p:spPr>
              <a:xfrm>
                <a:off x="2908943" y="3259706"/>
                <a:ext cx="152863" cy="47598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15562747-500A-42AC-BA36-217ED838D618}"/>
                  </a:ext>
                </a:extLst>
              </p:cNvPr>
              <p:cNvSpPr/>
              <p:nvPr/>
            </p:nvSpPr>
            <p:spPr>
              <a:xfrm>
                <a:off x="3490911" y="3259706"/>
                <a:ext cx="184156" cy="184156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85951BFC-5112-4A99-A026-10A7CEEDC162}"/>
                  </a:ext>
                </a:extLst>
              </p:cNvPr>
              <p:cNvSpPr/>
              <p:nvPr/>
            </p:nvSpPr>
            <p:spPr>
              <a:xfrm>
                <a:off x="3869590" y="3167627"/>
                <a:ext cx="184156" cy="18415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EF3A41BF-2C99-4E0B-907B-630BDD012CEB}"/>
                  </a:ext>
                </a:extLst>
              </p:cNvPr>
              <p:cNvSpPr/>
              <p:nvPr/>
            </p:nvSpPr>
            <p:spPr>
              <a:xfrm>
                <a:off x="3626015" y="2991417"/>
                <a:ext cx="184156" cy="184156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44C39002-F251-496D-A00E-46732E519A5B}"/>
                  </a:ext>
                </a:extLst>
              </p:cNvPr>
              <p:cNvSpPr/>
              <p:nvPr/>
            </p:nvSpPr>
            <p:spPr>
              <a:xfrm>
                <a:off x="3973212" y="3415448"/>
                <a:ext cx="184156" cy="18415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3FD906BD-95B6-42FB-BBFD-FAAB5FF89034}"/>
                  </a:ext>
                </a:extLst>
              </p:cNvPr>
              <p:cNvSpPr/>
              <p:nvPr/>
            </p:nvSpPr>
            <p:spPr>
              <a:xfrm rot="21286401">
                <a:off x="3017726" y="3681140"/>
                <a:ext cx="674354" cy="581185"/>
              </a:xfrm>
              <a:custGeom>
                <a:avLst/>
                <a:gdLst>
                  <a:gd name="connsiteX0" fmla="*/ 0 w 557473"/>
                  <a:gd name="connsiteY0" fmla="*/ 117595 h 480452"/>
                  <a:gd name="connsiteX1" fmla="*/ 174172 w 557473"/>
                  <a:gd name="connsiteY1" fmla="*/ 1480 h 480452"/>
                  <a:gd name="connsiteX2" fmla="*/ 261257 w 557473"/>
                  <a:gd name="connsiteY2" fmla="*/ 190166 h 480452"/>
                  <a:gd name="connsiteX3" fmla="*/ 377372 w 557473"/>
                  <a:gd name="connsiteY3" fmla="*/ 190166 h 480452"/>
                  <a:gd name="connsiteX4" fmla="*/ 435429 w 557473"/>
                  <a:gd name="connsiteY4" fmla="*/ 378852 h 480452"/>
                  <a:gd name="connsiteX5" fmla="*/ 551543 w 557473"/>
                  <a:gd name="connsiteY5" fmla="*/ 480452 h 480452"/>
                  <a:gd name="connsiteX6" fmla="*/ 232229 w 557473"/>
                  <a:gd name="connsiteY6" fmla="*/ 378852 h 480452"/>
                  <a:gd name="connsiteX7" fmla="*/ 0 w 557473"/>
                  <a:gd name="connsiteY7" fmla="*/ 175652 h 480452"/>
                  <a:gd name="connsiteX0" fmla="*/ 38594 w 596067"/>
                  <a:gd name="connsiteY0" fmla="*/ 117595 h 480452"/>
                  <a:gd name="connsiteX1" fmla="*/ 212766 w 596067"/>
                  <a:gd name="connsiteY1" fmla="*/ 1480 h 480452"/>
                  <a:gd name="connsiteX2" fmla="*/ 299851 w 596067"/>
                  <a:gd name="connsiteY2" fmla="*/ 190166 h 480452"/>
                  <a:gd name="connsiteX3" fmla="*/ 415966 w 596067"/>
                  <a:gd name="connsiteY3" fmla="*/ 190166 h 480452"/>
                  <a:gd name="connsiteX4" fmla="*/ 474023 w 596067"/>
                  <a:gd name="connsiteY4" fmla="*/ 378852 h 480452"/>
                  <a:gd name="connsiteX5" fmla="*/ 590137 w 596067"/>
                  <a:gd name="connsiteY5" fmla="*/ 480452 h 480452"/>
                  <a:gd name="connsiteX6" fmla="*/ 270823 w 596067"/>
                  <a:gd name="connsiteY6" fmla="*/ 378852 h 480452"/>
                  <a:gd name="connsiteX7" fmla="*/ 0 w 596067"/>
                  <a:gd name="connsiteY7" fmla="*/ 145634 h 480452"/>
                  <a:gd name="connsiteX0" fmla="*/ 8576 w 566049"/>
                  <a:gd name="connsiteY0" fmla="*/ 117595 h 480452"/>
                  <a:gd name="connsiteX1" fmla="*/ 182748 w 566049"/>
                  <a:gd name="connsiteY1" fmla="*/ 1480 h 480452"/>
                  <a:gd name="connsiteX2" fmla="*/ 269833 w 566049"/>
                  <a:gd name="connsiteY2" fmla="*/ 190166 h 480452"/>
                  <a:gd name="connsiteX3" fmla="*/ 385948 w 566049"/>
                  <a:gd name="connsiteY3" fmla="*/ 190166 h 480452"/>
                  <a:gd name="connsiteX4" fmla="*/ 444005 w 566049"/>
                  <a:gd name="connsiteY4" fmla="*/ 378852 h 480452"/>
                  <a:gd name="connsiteX5" fmla="*/ 560119 w 566049"/>
                  <a:gd name="connsiteY5" fmla="*/ 480452 h 480452"/>
                  <a:gd name="connsiteX6" fmla="*/ 240805 w 566049"/>
                  <a:gd name="connsiteY6" fmla="*/ 378852 h 480452"/>
                  <a:gd name="connsiteX7" fmla="*/ 0 w 566049"/>
                  <a:gd name="connsiteY7" fmla="*/ 124193 h 480452"/>
                  <a:gd name="connsiteX0" fmla="*/ 0 w 557473"/>
                  <a:gd name="connsiteY0" fmla="*/ 117595 h 480452"/>
                  <a:gd name="connsiteX1" fmla="*/ 174172 w 557473"/>
                  <a:gd name="connsiteY1" fmla="*/ 1480 h 480452"/>
                  <a:gd name="connsiteX2" fmla="*/ 261257 w 557473"/>
                  <a:gd name="connsiteY2" fmla="*/ 190166 h 480452"/>
                  <a:gd name="connsiteX3" fmla="*/ 377372 w 557473"/>
                  <a:gd name="connsiteY3" fmla="*/ 190166 h 480452"/>
                  <a:gd name="connsiteX4" fmla="*/ 435429 w 557473"/>
                  <a:gd name="connsiteY4" fmla="*/ 378852 h 480452"/>
                  <a:gd name="connsiteX5" fmla="*/ 551543 w 557473"/>
                  <a:gd name="connsiteY5" fmla="*/ 480452 h 480452"/>
                  <a:gd name="connsiteX6" fmla="*/ 232229 w 557473"/>
                  <a:gd name="connsiteY6" fmla="*/ 378852 h 480452"/>
                  <a:gd name="connsiteX7" fmla="*/ 4289 w 557473"/>
                  <a:gd name="connsiteY7" fmla="*/ 119904 h 48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7473" h="480452">
                    <a:moveTo>
                      <a:pt x="0" y="117595"/>
                    </a:moveTo>
                    <a:cubicBezTo>
                      <a:pt x="65314" y="53490"/>
                      <a:pt x="130629" y="-10615"/>
                      <a:pt x="174172" y="1480"/>
                    </a:cubicBezTo>
                    <a:cubicBezTo>
                      <a:pt x="217715" y="13575"/>
                      <a:pt x="227390" y="158718"/>
                      <a:pt x="261257" y="190166"/>
                    </a:cubicBezTo>
                    <a:cubicBezTo>
                      <a:pt x="295124" y="221614"/>
                      <a:pt x="348343" y="158718"/>
                      <a:pt x="377372" y="190166"/>
                    </a:cubicBezTo>
                    <a:cubicBezTo>
                      <a:pt x="406401" y="221614"/>
                      <a:pt x="406401" y="330471"/>
                      <a:pt x="435429" y="378852"/>
                    </a:cubicBezTo>
                    <a:cubicBezTo>
                      <a:pt x="464457" y="427233"/>
                      <a:pt x="585410" y="480452"/>
                      <a:pt x="551543" y="480452"/>
                    </a:cubicBezTo>
                    <a:cubicBezTo>
                      <a:pt x="517676" y="480452"/>
                      <a:pt x="324153" y="429652"/>
                      <a:pt x="232229" y="378852"/>
                    </a:cubicBezTo>
                    <a:cubicBezTo>
                      <a:pt x="140305" y="328052"/>
                      <a:pt x="74441" y="196104"/>
                      <a:pt x="4289" y="11990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7DFB9087-A335-40AB-8A27-3676E5CC9F2D}"/>
                  </a:ext>
                </a:extLst>
              </p:cNvPr>
              <p:cNvSpPr/>
              <p:nvPr/>
            </p:nvSpPr>
            <p:spPr>
              <a:xfrm>
                <a:off x="3394438" y="3818632"/>
                <a:ext cx="618309" cy="401761"/>
              </a:xfrm>
              <a:custGeom>
                <a:avLst/>
                <a:gdLst>
                  <a:gd name="connsiteX0" fmla="*/ 0 w 435107"/>
                  <a:gd name="connsiteY0" fmla="*/ 249773 h 295980"/>
                  <a:gd name="connsiteX1" fmla="*/ 159657 w 435107"/>
                  <a:gd name="connsiteY1" fmla="*/ 90116 h 295980"/>
                  <a:gd name="connsiteX2" fmla="*/ 188685 w 435107"/>
                  <a:gd name="connsiteY2" fmla="*/ 3030 h 295980"/>
                  <a:gd name="connsiteX3" fmla="*/ 333828 w 435107"/>
                  <a:gd name="connsiteY3" fmla="*/ 32059 h 295980"/>
                  <a:gd name="connsiteX4" fmla="*/ 406400 w 435107"/>
                  <a:gd name="connsiteY4" fmla="*/ 148173 h 295980"/>
                  <a:gd name="connsiteX5" fmla="*/ 406400 w 435107"/>
                  <a:gd name="connsiteY5" fmla="*/ 235259 h 295980"/>
                  <a:gd name="connsiteX6" fmla="*/ 58057 w 435107"/>
                  <a:gd name="connsiteY6" fmla="*/ 293316 h 295980"/>
                  <a:gd name="connsiteX7" fmla="*/ 203200 w 435107"/>
                  <a:gd name="connsiteY7" fmla="*/ 148173 h 295980"/>
                  <a:gd name="connsiteX0" fmla="*/ 20405 w 455512"/>
                  <a:gd name="connsiteY0" fmla="*/ 249773 h 295980"/>
                  <a:gd name="connsiteX1" fmla="*/ 180062 w 455512"/>
                  <a:gd name="connsiteY1" fmla="*/ 90116 h 295980"/>
                  <a:gd name="connsiteX2" fmla="*/ 209090 w 455512"/>
                  <a:gd name="connsiteY2" fmla="*/ 3030 h 295980"/>
                  <a:gd name="connsiteX3" fmla="*/ 354233 w 455512"/>
                  <a:gd name="connsiteY3" fmla="*/ 32059 h 295980"/>
                  <a:gd name="connsiteX4" fmla="*/ 426805 w 455512"/>
                  <a:gd name="connsiteY4" fmla="*/ 148173 h 295980"/>
                  <a:gd name="connsiteX5" fmla="*/ 426805 w 455512"/>
                  <a:gd name="connsiteY5" fmla="*/ 235259 h 295980"/>
                  <a:gd name="connsiteX6" fmla="*/ 78462 w 455512"/>
                  <a:gd name="connsiteY6" fmla="*/ 293316 h 295980"/>
                  <a:gd name="connsiteX7" fmla="*/ 36893 w 455512"/>
                  <a:gd name="connsiteY7" fmla="*/ 240047 h 295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5512" h="295980">
                    <a:moveTo>
                      <a:pt x="20405" y="249773"/>
                    </a:moveTo>
                    <a:cubicBezTo>
                      <a:pt x="84510" y="190506"/>
                      <a:pt x="148615" y="131240"/>
                      <a:pt x="180062" y="90116"/>
                    </a:cubicBezTo>
                    <a:cubicBezTo>
                      <a:pt x="211509" y="48992"/>
                      <a:pt x="180062" y="12706"/>
                      <a:pt x="209090" y="3030"/>
                    </a:cubicBezTo>
                    <a:cubicBezTo>
                      <a:pt x="238118" y="-6646"/>
                      <a:pt x="317947" y="7869"/>
                      <a:pt x="354233" y="32059"/>
                    </a:cubicBezTo>
                    <a:cubicBezTo>
                      <a:pt x="390519" y="56249"/>
                      <a:pt x="414710" y="114306"/>
                      <a:pt x="426805" y="148173"/>
                    </a:cubicBezTo>
                    <a:cubicBezTo>
                      <a:pt x="438900" y="182040"/>
                      <a:pt x="484862" y="211069"/>
                      <a:pt x="426805" y="235259"/>
                    </a:cubicBezTo>
                    <a:cubicBezTo>
                      <a:pt x="368748" y="259449"/>
                      <a:pt x="112329" y="307830"/>
                      <a:pt x="78462" y="293316"/>
                    </a:cubicBezTo>
                    <a:cubicBezTo>
                      <a:pt x="44595" y="278802"/>
                      <a:pt x="-52612" y="305361"/>
                      <a:pt x="36893" y="2400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D7958B8-A15D-4422-B0FB-816D312FEDFC}"/>
                </a:ext>
              </a:extLst>
            </p:cNvPr>
            <p:cNvSpPr/>
            <p:nvPr/>
          </p:nvSpPr>
          <p:spPr>
            <a:xfrm>
              <a:off x="8955297" y="6593556"/>
              <a:ext cx="365244" cy="2621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713711C-5843-461F-B4A3-0EC3CE67F04D}"/>
                </a:ext>
              </a:extLst>
            </p:cNvPr>
            <p:cNvSpPr/>
            <p:nvPr/>
          </p:nvSpPr>
          <p:spPr>
            <a:xfrm>
              <a:off x="10847168" y="6595874"/>
              <a:ext cx="365244" cy="2621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9151C69-25FE-4DA9-90B9-8F9F05C4FC0A}"/>
                </a:ext>
              </a:extLst>
            </p:cNvPr>
            <p:cNvGrpSpPr/>
            <p:nvPr/>
          </p:nvGrpSpPr>
          <p:grpSpPr>
            <a:xfrm>
              <a:off x="8705043" y="2607527"/>
              <a:ext cx="2505435" cy="379580"/>
              <a:chOff x="3615462" y="2980125"/>
              <a:chExt cx="2281284" cy="345621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928BB78E-ABDA-420E-A586-E96CDEBB0162}"/>
                  </a:ext>
                </a:extLst>
              </p:cNvPr>
              <p:cNvGrpSpPr/>
              <p:nvPr/>
            </p:nvGrpSpPr>
            <p:grpSpPr>
              <a:xfrm>
                <a:off x="3615462" y="2980125"/>
                <a:ext cx="782360" cy="345621"/>
                <a:chOff x="4701151" y="2797917"/>
                <a:chExt cx="1028364" cy="409740"/>
              </a:xfrm>
            </p:grpSpPr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298BC81A-25C8-429C-A01E-D20FD1617365}"/>
                    </a:ext>
                  </a:extLst>
                </p:cNvPr>
                <p:cNvSpPr/>
                <p:nvPr/>
              </p:nvSpPr>
              <p:spPr>
                <a:xfrm>
                  <a:off x="4701151" y="2797917"/>
                  <a:ext cx="1028364" cy="40974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A4440505-5807-465D-9E36-DEF94BE6D5C8}"/>
                    </a:ext>
                  </a:extLst>
                </p:cNvPr>
                <p:cNvSpPr/>
                <p:nvPr/>
              </p:nvSpPr>
              <p:spPr>
                <a:xfrm>
                  <a:off x="4853551" y="2921289"/>
                  <a:ext cx="531249" cy="1557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DF5148CD-A42C-4D89-A0B1-8636DCA8E335}"/>
                  </a:ext>
                </a:extLst>
              </p:cNvPr>
              <p:cNvSpPr/>
              <p:nvPr/>
            </p:nvSpPr>
            <p:spPr>
              <a:xfrm>
                <a:off x="4513763" y="2997106"/>
                <a:ext cx="360706" cy="32863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26948372-1DB0-47A3-AC3A-716AA5414511}"/>
                  </a:ext>
                </a:extLst>
              </p:cNvPr>
              <p:cNvSpPr/>
              <p:nvPr/>
            </p:nvSpPr>
            <p:spPr>
              <a:xfrm>
                <a:off x="5105511" y="2980125"/>
                <a:ext cx="328639" cy="32863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7F891799-25F5-42B2-8E14-10A143BD9E05}"/>
                  </a:ext>
                </a:extLst>
              </p:cNvPr>
              <p:cNvSpPr/>
              <p:nvPr/>
            </p:nvSpPr>
            <p:spPr>
              <a:xfrm>
                <a:off x="5682237" y="3043708"/>
                <a:ext cx="214509" cy="23543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5D5EB6FD-0243-42C5-98C8-65FFC45D3CED}"/>
                </a:ext>
              </a:extLst>
            </p:cNvPr>
            <p:cNvSpPr/>
            <p:nvPr/>
          </p:nvSpPr>
          <p:spPr>
            <a:xfrm>
              <a:off x="8380301" y="2044784"/>
              <a:ext cx="1502486" cy="30727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46E10795-B2D9-49C0-83CE-AE4F1146E208}"/>
                </a:ext>
              </a:extLst>
            </p:cNvPr>
            <p:cNvSpPr/>
            <p:nvPr/>
          </p:nvSpPr>
          <p:spPr>
            <a:xfrm>
              <a:off x="8355942" y="1807635"/>
              <a:ext cx="1502486" cy="17369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1FA7D29E-6459-408E-AD2A-FA21B2EC2EAF}"/>
                </a:ext>
              </a:extLst>
            </p:cNvPr>
            <p:cNvSpPr/>
            <p:nvPr/>
          </p:nvSpPr>
          <p:spPr>
            <a:xfrm>
              <a:off x="8359805" y="1458769"/>
              <a:ext cx="1502486" cy="32703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421F40E1-23AE-4D19-A9DA-23AF3F3304E6}"/>
                </a:ext>
              </a:extLst>
            </p:cNvPr>
            <p:cNvGrpSpPr/>
            <p:nvPr/>
          </p:nvGrpSpPr>
          <p:grpSpPr>
            <a:xfrm>
              <a:off x="10193042" y="1124457"/>
              <a:ext cx="811066" cy="1242012"/>
              <a:chOff x="1064269" y="1610917"/>
              <a:chExt cx="1755373" cy="2688061"/>
            </a:xfrm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1A6738B-23F4-408D-8622-E0F1CD538559}"/>
                  </a:ext>
                </a:extLst>
              </p:cNvPr>
              <p:cNvSpPr/>
              <p:nvPr/>
            </p:nvSpPr>
            <p:spPr>
              <a:xfrm rot="8720221">
                <a:off x="2035423" y="2484510"/>
                <a:ext cx="784219" cy="751351"/>
              </a:xfrm>
              <a:custGeom>
                <a:avLst/>
                <a:gdLst>
                  <a:gd name="connsiteX0" fmla="*/ 321387 w 1055569"/>
                  <a:gd name="connsiteY0" fmla="*/ 1011328 h 1011328"/>
                  <a:gd name="connsiteX1" fmla="*/ 0 w 1055569"/>
                  <a:gd name="connsiteY1" fmla="*/ 651750 h 1011328"/>
                  <a:gd name="connsiteX2" fmla="*/ 5130 w 1055569"/>
                  <a:gd name="connsiteY2" fmla="*/ 647166 h 1011328"/>
                  <a:gd name="connsiteX3" fmla="*/ 318969 w 1055569"/>
                  <a:gd name="connsiteY3" fmla="*/ 42883 h 1011328"/>
                  <a:gd name="connsiteX4" fmla="*/ 318969 w 1055569"/>
                  <a:gd name="connsiteY4" fmla="*/ 18242 h 1011328"/>
                  <a:gd name="connsiteX5" fmla="*/ 331767 w 1055569"/>
                  <a:gd name="connsiteY5" fmla="*/ 18242 h 1011328"/>
                  <a:gd name="connsiteX6" fmla="*/ 341241 w 1055569"/>
                  <a:gd name="connsiteY6" fmla="*/ 0 h 1011328"/>
                  <a:gd name="connsiteX7" fmla="*/ 376365 w 1055569"/>
                  <a:gd name="connsiteY7" fmla="*/ 18242 h 1011328"/>
                  <a:gd name="connsiteX8" fmla="*/ 1055569 w 1055569"/>
                  <a:gd name="connsiteY8" fmla="*/ 18242 h 1011328"/>
                  <a:gd name="connsiteX9" fmla="*/ 1055569 w 1055569"/>
                  <a:gd name="connsiteY9" fmla="*/ 128070 h 1011328"/>
                  <a:gd name="connsiteX10" fmla="*/ 398483 w 1055569"/>
                  <a:gd name="connsiteY10" fmla="*/ 128070 h 1011328"/>
                  <a:gd name="connsiteX11" fmla="*/ 134149 w 1055569"/>
                  <a:gd name="connsiteY11" fmla="*/ 637033 h 1011328"/>
                  <a:gd name="connsiteX12" fmla="*/ 403274 w 1055569"/>
                  <a:gd name="connsiteY12" fmla="*/ 938138 h 101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5569" h="1011328">
                    <a:moveTo>
                      <a:pt x="321387" y="1011328"/>
                    </a:moveTo>
                    <a:lnTo>
                      <a:pt x="0" y="651750"/>
                    </a:lnTo>
                    <a:lnTo>
                      <a:pt x="5130" y="647166"/>
                    </a:lnTo>
                    <a:lnTo>
                      <a:pt x="318969" y="42883"/>
                    </a:lnTo>
                    <a:lnTo>
                      <a:pt x="318969" y="18242"/>
                    </a:lnTo>
                    <a:lnTo>
                      <a:pt x="331767" y="18242"/>
                    </a:lnTo>
                    <a:lnTo>
                      <a:pt x="341241" y="0"/>
                    </a:lnTo>
                    <a:lnTo>
                      <a:pt x="376365" y="18242"/>
                    </a:lnTo>
                    <a:lnTo>
                      <a:pt x="1055569" y="18242"/>
                    </a:lnTo>
                    <a:lnTo>
                      <a:pt x="1055569" y="128070"/>
                    </a:lnTo>
                    <a:lnTo>
                      <a:pt x="398483" y="128070"/>
                    </a:lnTo>
                    <a:lnTo>
                      <a:pt x="134149" y="637033"/>
                    </a:lnTo>
                    <a:lnTo>
                      <a:pt x="403274" y="93813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47E3689E-3DCB-4555-8238-9DE05CA3785B}"/>
                  </a:ext>
                </a:extLst>
              </p:cNvPr>
              <p:cNvSpPr/>
              <p:nvPr/>
            </p:nvSpPr>
            <p:spPr>
              <a:xfrm>
                <a:off x="1064269" y="1912050"/>
                <a:ext cx="1306285" cy="2386928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425750EF-922B-4D72-B897-7A7ABF71BA32}"/>
                  </a:ext>
                </a:extLst>
              </p:cNvPr>
              <p:cNvSpPr/>
              <p:nvPr/>
            </p:nvSpPr>
            <p:spPr>
              <a:xfrm>
                <a:off x="1320800" y="1610917"/>
                <a:ext cx="769257" cy="301133"/>
              </a:xfrm>
              <a:prstGeom prst="round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5B45858C-4567-4B60-81BD-8F7B15650873}"/>
                </a:ext>
              </a:extLst>
            </p:cNvPr>
            <p:cNvGrpSpPr/>
            <p:nvPr/>
          </p:nvGrpSpPr>
          <p:grpSpPr>
            <a:xfrm>
              <a:off x="10882605" y="1123604"/>
              <a:ext cx="585378" cy="1242012"/>
              <a:chOff x="1064269" y="1610917"/>
              <a:chExt cx="1755373" cy="2688061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14944990-1F7C-4603-A2CC-B1FD3415AC40}"/>
                  </a:ext>
                </a:extLst>
              </p:cNvPr>
              <p:cNvSpPr/>
              <p:nvPr/>
            </p:nvSpPr>
            <p:spPr>
              <a:xfrm rot="8720221">
                <a:off x="2035423" y="2484510"/>
                <a:ext cx="784219" cy="751351"/>
              </a:xfrm>
              <a:custGeom>
                <a:avLst/>
                <a:gdLst>
                  <a:gd name="connsiteX0" fmla="*/ 321387 w 1055569"/>
                  <a:gd name="connsiteY0" fmla="*/ 1011328 h 1011328"/>
                  <a:gd name="connsiteX1" fmla="*/ 0 w 1055569"/>
                  <a:gd name="connsiteY1" fmla="*/ 651750 h 1011328"/>
                  <a:gd name="connsiteX2" fmla="*/ 5130 w 1055569"/>
                  <a:gd name="connsiteY2" fmla="*/ 647166 h 1011328"/>
                  <a:gd name="connsiteX3" fmla="*/ 318969 w 1055569"/>
                  <a:gd name="connsiteY3" fmla="*/ 42883 h 1011328"/>
                  <a:gd name="connsiteX4" fmla="*/ 318969 w 1055569"/>
                  <a:gd name="connsiteY4" fmla="*/ 18242 h 1011328"/>
                  <a:gd name="connsiteX5" fmla="*/ 331767 w 1055569"/>
                  <a:gd name="connsiteY5" fmla="*/ 18242 h 1011328"/>
                  <a:gd name="connsiteX6" fmla="*/ 341241 w 1055569"/>
                  <a:gd name="connsiteY6" fmla="*/ 0 h 1011328"/>
                  <a:gd name="connsiteX7" fmla="*/ 376365 w 1055569"/>
                  <a:gd name="connsiteY7" fmla="*/ 18242 h 1011328"/>
                  <a:gd name="connsiteX8" fmla="*/ 1055569 w 1055569"/>
                  <a:gd name="connsiteY8" fmla="*/ 18242 h 1011328"/>
                  <a:gd name="connsiteX9" fmla="*/ 1055569 w 1055569"/>
                  <a:gd name="connsiteY9" fmla="*/ 128070 h 1011328"/>
                  <a:gd name="connsiteX10" fmla="*/ 398483 w 1055569"/>
                  <a:gd name="connsiteY10" fmla="*/ 128070 h 1011328"/>
                  <a:gd name="connsiteX11" fmla="*/ 134149 w 1055569"/>
                  <a:gd name="connsiteY11" fmla="*/ 637033 h 1011328"/>
                  <a:gd name="connsiteX12" fmla="*/ 403274 w 1055569"/>
                  <a:gd name="connsiteY12" fmla="*/ 938138 h 101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5569" h="1011328">
                    <a:moveTo>
                      <a:pt x="321387" y="1011328"/>
                    </a:moveTo>
                    <a:lnTo>
                      <a:pt x="0" y="651750"/>
                    </a:lnTo>
                    <a:lnTo>
                      <a:pt x="5130" y="647166"/>
                    </a:lnTo>
                    <a:lnTo>
                      <a:pt x="318969" y="42883"/>
                    </a:lnTo>
                    <a:lnTo>
                      <a:pt x="318969" y="18242"/>
                    </a:lnTo>
                    <a:lnTo>
                      <a:pt x="331767" y="18242"/>
                    </a:lnTo>
                    <a:lnTo>
                      <a:pt x="341241" y="0"/>
                    </a:lnTo>
                    <a:lnTo>
                      <a:pt x="376365" y="18242"/>
                    </a:lnTo>
                    <a:lnTo>
                      <a:pt x="1055569" y="18242"/>
                    </a:lnTo>
                    <a:lnTo>
                      <a:pt x="1055569" y="128070"/>
                    </a:lnTo>
                    <a:lnTo>
                      <a:pt x="398483" y="128070"/>
                    </a:lnTo>
                    <a:lnTo>
                      <a:pt x="134149" y="637033"/>
                    </a:lnTo>
                    <a:lnTo>
                      <a:pt x="403274" y="93813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51EDA85A-8C81-4262-9809-C3A42BFAB949}"/>
                  </a:ext>
                </a:extLst>
              </p:cNvPr>
              <p:cNvSpPr/>
              <p:nvPr/>
            </p:nvSpPr>
            <p:spPr>
              <a:xfrm>
                <a:off x="1064269" y="1912050"/>
                <a:ext cx="1306285" cy="238692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AD0DF30C-C2D8-4E54-9441-190B1088F1BD}"/>
                  </a:ext>
                </a:extLst>
              </p:cNvPr>
              <p:cNvSpPr/>
              <p:nvPr/>
            </p:nvSpPr>
            <p:spPr>
              <a:xfrm>
                <a:off x="1320800" y="1610917"/>
                <a:ext cx="769257" cy="301133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72329886-88B5-4971-9A55-D92BE6B5317F}"/>
              </a:ext>
            </a:extLst>
          </p:cNvPr>
          <p:cNvGrpSpPr/>
          <p:nvPr/>
        </p:nvGrpSpPr>
        <p:grpSpPr>
          <a:xfrm>
            <a:off x="8795698" y="2395011"/>
            <a:ext cx="2629622" cy="3805188"/>
            <a:chOff x="6433998" y="1539717"/>
            <a:chExt cx="3492683" cy="505407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8B53EF4F-C378-4487-BB5C-7C08002CA0C1}"/>
                </a:ext>
              </a:extLst>
            </p:cNvPr>
            <p:cNvGrpSpPr/>
            <p:nvPr/>
          </p:nvGrpSpPr>
          <p:grpSpPr>
            <a:xfrm>
              <a:off x="6433998" y="1539717"/>
              <a:ext cx="2455875" cy="5054079"/>
              <a:chOff x="3579202" y="677622"/>
              <a:chExt cx="3010922" cy="6196341"/>
            </a:xfrm>
          </p:grpSpPr>
          <p:sp>
            <p:nvSpPr>
              <p:cNvPr id="111" name="Trapezoid 110">
                <a:extLst>
                  <a:ext uri="{FF2B5EF4-FFF2-40B4-BE49-F238E27FC236}">
                    <a16:creationId xmlns:a16="http://schemas.microsoft.com/office/drawing/2014/main" id="{08901F7A-259F-4036-AA51-5B9E02F67C59}"/>
                  </a:ext>
                </a:extLst>
              </p:cNvPr>
              <p:cNvSpPr/>
              <p:nvPr/>
            </p:nvSpPr>
            <p:spPr>
              <a:xfrm>
                <a:off x="3976377" y="4223381"/>
                <a:ext cx="2188861" cy="2650582"/>
              </a:xfrm>
              <a:prstGeom prst="trapezoid">
                <a:avLst/>
              </a:prstGeom>
              <a:solidFill>
                <a:schemeClr val="bg1">
                  <a:lumMod val="8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190EB3D-7F7A-4909-88D8-E29E4803D9B1}"/>
                  </a:ext>
                </a:extLst>
              </p:cNvPr>
              <p:cNvSpPr/>
              <p:nvPr/>
            </p:nvSpPr>
            <p:spPr>
              <a:xfrm>
                <a:off x="3976377" y="4242091"/>
                <a:ext cx="2188861" cy="2631872"/>
              </a:xfrm>
              <a:custGeom>
                <a:avLst/>
                <a:gdLst>
                  <a:gd name="connsiteX0" fmla="*/ 932630 w 2188861"/>
                  <a:gd name="connsiteY0" fmla="*/ 0 h 2631872"/>
                  <a:gd name="connsiteX1" fmla="*/ 1641646 w 2188861"/>
                  <a:gd name="connsiteY1" fmla="*/ 0 h 2631872"/>
                  <a:gd name="connsiteX2" fmla="*/ 2188861 w 2188861"/>
                  <a:gd name="connsiteY2" fmla="*/ 2631872 h 2631872"/>
                  <a:gd name="connsiteX3" fmla="*/ 0 w 2188861"/>
                  <a:gd name="connsiteY3" fmla="*/ 2631872 h 2631872"/>
                  <a:gd name="connsiteX4" fmla="*/ 0 w 2188861"/>
                  <a:gd name="connsiteY4" fmla="*/ 2631871 h 2631872"/>
                  <a:gd name="connsiteX5" fmla="*/ 1479274 w 2188861"/>
                  <a:gd name="connsiteY5" fmla="*/ 2631871 h 2631872"/>
                  <a:gd name="connsiteX6" fmla="*/ 932630 w 2188861"/>
                  <a:gd name="connsiteY6" fmla="*/ 0 h 2631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8861" h="2631872">
                    <a:moveTo>
                      <a:pt x="932630" y="0"/>
                    </a:moveTo>
                    <a:lnTo>
                      <a:pt x="1641646" y="0"/>
                    </a:lnTo>
                    <a:lnTo>
                      <a:pt x="2188861" y="2631872"/>
                    </a:lnTo>
                    <a:lnTo>
                      <a:pt x="0" y="2631872"/>
                    </a:lnTo>
                    <a:lnTo>
                      <a:pt x="0" y="2631871"/>
                    </a:lnTo>
                    <a:lnTo>
                      <a:pt x="1479274" y="2631871"/>
                    </a:lnTo>
                    <a:lnTo>
                      <a:pt x="93263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113" name="Rectangle: Rounded Corners 17">
                <a:extLst>
                  <a:ext uri="{FF2B5EF4-FFF2-40B4-BE49-F238E27FC236}">
                    <a16:creationId xmlns:a16="http://schemas.microsoft.com/office/drawing/2014/main" id="{11767116-3448-4B80-9143-621807FE9253}"/>
                  </a:ext>
                </a:extLst>
              </p:cNvPr>
              <p:cNvSpPr/>
              <p:nvPr/>
            </p:nvSpPr>
            <p:spPr>
              <a:xfrm>
                <a:off x="3613554" y="677622"/>
                <a:ext cx="2793113" cy="3541258"/>
              </a:xfrm>
              <a:custGeom>
                <a:avLst/>
                <a:gdLst>
                  <a:gd name="connsiteX0" fmla="*/ 0 w 2793113"/>
                  <a:gd name="connsiteY0" fmla="*/ 537563 h 2793113"/>
                  <a:gd name="connsiteX1" fmla="*/ 537563 w 2793113"/>
                  <a:gd name="connsiteY1" fmla="*/ 0 h 2793113"/>
                  <a:gd name="connsiteX2" fmla="*/ 2255550 w 2793113"/>
                  <a:gd name="connsiteY2" fmla="*/ 0 h 2793113"/>
                  <a:gd name="connsiteX3" fmla="*/ 2793113 w 2793113"/>
                  <a:gd name="connsiteY3" fmla="*/ 537563 h 2793113"/>
                  <a:gd name="connsiteX4" fmla="*/ 2793113 w 2793113"/>
                  <a:gd name="connsiteY4" fmla="*/ 2255550 h 2793113"/>
                  <a:gd name="connsiteX5" fmla="*/ 2255550 w 2793113"/>
                  <a:gd name="connsiteY5" fmla="*/ 2793113 h 2793113"/>
                  <a:gd name="connsiteX6" fmla="*/ 537563 w 2793113"/>
                  <a:gd name="connsiteY6" fmla="*/ 2793113 h 2793113"/>
                  <a:gd name="connsiteX7" fmla="*/ 0 w 2793113"/>
                  <a:gd name="connsiteY7" fmla="*/ 2255550 h 2793113"/>
                  <a:gd name="connsiteX8" fmla="*/ 0 w 2793113"/>
                  <a:gd name="connsiteY8" fmla="*/ 537563 h 2793113"/>
                  <a:gd name="connsiteX0" fmla="*/ 0 w 2793113"/>
                  <a:gd name="connsiteY0" fmla="*/ 537563 h 3541258"/>
                  <a:gd name="connsiteX1" fmla="*/ 537563 w 2793113"/>
                  <a:gd name="connsiteY1" fmla="*/ 0 h 3541258"/>
                  <a:gd name="connsiteX2" fmla="*/ 2255550 w 2793113"/>
                  <a:gd name="connsiteY2" fmla="*/ 0 h 3541258"/>
                  <a:gd name="connsiteX3" fmla="*/ 2793113 w 2793113"/>
                  <a:gd name="connsiteY3" fmla="*/ 537563 h 3541258"/>
                  <a:gd name="connsiteX4" fmla="*/ 2793113 w 2793113"/>
                  <a:gd name="connsiteY4" fmla="*/ 2255550 h 3541258"/>
                  <a:gd name="connsiteX5" fmla="*/ 2255550 w 2793113"/>
                  <a:gd name="connsiteY5" fmla="*/ 2793113 h 3541258"/>
                  <a:gd name="connsiteX6" fmla="*/ 662254 w 2793113"/>
                  <a:gd name="connsiteY6" fmla="*/ 3541258 h 3541258"/>
                  <a:gd name="connsiteX7" fmla="*/ 0 w 2793113"/>
                  <a:gd name="connsiteY7" fmla="*/ 2255550 h 3541258"/>
                  <a:gd name="connsiteX8" fmla="*/ 0 w 2793113"/>
                  <a:gd name="connsiteY8" fmla="*/ 537563 h 3541258"/>
                  <a:gd name="connsiteX0" fmla="*/ 0 w 2793113"/>
                  <a:gd name="connsiteY0" fmla="*/ 537563 h 3541258"/>
                  <a:gd name="connsiteX1" fmla="*/ 537563 w 2793113"/>
                  <a:gd name="connsiteY1" fmla="*/ 0 h 3541258"/>
                  <a:gd name="connsiteX2" fmla="*/ 2255550 w 2793113"/>
                  <a:gd name="connsiteY2" fmla="*/ 0 h 3541258"/>
                  <a:gd name="connsiteX3" fmla="*/ 2793113 w 2793113"/>
                  <a:gd name="connsiteY3" fmla="*/ 537563 h 3541258"/>
                  <a:gd name="connsiteX4" fmla="*/ 2793113 w 2793113"/>
                  <a:gd name="connsiteY4" fmla="*/ 2255550 h 3541258"/>
                  <a:gd name="connsiteX5" fmla="*/ 2227841 w 2793113"/>
                  <a:gd name="connsiteY5" fmla="*/ 3513549 h 3541258"/>
                  <a:gd name="connsiteX6" fmla="*/ 662254 w 2793113"/>
                  <a:gd name="connsiteY6" fmla="*/ 3541258 h 3541258"/>
                  <a:gd name="connsiteX7" fmla="*/ 0 w 2793113"/>
                  <a:gd name="connsiteY7" fmla="*/ 2255550 h 3541258"/>
                  <a:gd name="connsiteX8" fmla="*/ 0 w 2793113"/>
                  <a:gd name="connsiteY8" fmla="*/ 537563 h 3541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3113" h="3541258">
                    <a:moveTo>
                      <a:pt x="0" y="537563"/>
                    </a:moveTo>
                    <a:cubicBezTo>
                      <a:pt x="0" y="240675"/>
                      <a:pt x="240675" y="0"/>
                      <a:pt x="537563" y="0"/>
                    </a:cubicBezTo>
                    <a:lnTo>
                      <a:pt x="2255550" y="0"/>
                    </a:lnTo>
                    <a:cubicBezTo>
                      <a:pt x="2552438" y="0"/>
                      <a:pt x="2793113" y="240675"/>
                      <a:pt x="2793113" y="537563"/>
                    </a:cubicBezTo>
                    <a:lnTo>
                      <a:pt x="2793113" y="2255550"/>
                    </a:lnTo>
                    <a:cubicBezTo>
                      <a:pt x="2793113" y="2552438"/>
                      <a:pt x="2524729" y="3513549"/>
                      <a:pt x="2227841" y="3513549"/>
                    </a:cubicBezTo>
                    <a:cubicBezTo>
                      <a:pt x="1655179" y="3513549"/>
                      <a:pt x="1234916" y="3541258"/>
                      <a:pt x="662254" y="3541258"/>
                    </a:cubicBezTo>
                    <a:cubicBezTo>
                      <a:pt x="365366" y="3541258"/>
                      <a:pt x="0" y="2552438"/>
                      <a:pt x="0" y="2255550"/>
                    </a:cubicBezTo>
                    <a:lnTo>
                      <a:pt x="0" y="53756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4" name="Chord 113">
                <a:extLst>
                  <a:ext uri="{FF2B5EF4-FFF2-40B4-BE49-F238E27FC236}">
                    <a16:creationId xmlns:a16="http://schemas.microsoft.com/office/drawing/2014/main" id="{5CF8D4E4-D6D9-476C-9803-AAD4EC1B2C40}"/>
                  </a:ext>
                </a:extLst>
              </p:cNvPr>
              <p:cNvSpPr/>
              <p:nvPr/>
            </p:nvSpPr>
            <p:spPr>
              <a:xfrm rot="17553860">
                <a:off x="3837669" y="3074071"/>
                <a:ext cx="2493986" cy="2612365"/>
              </a:xfrm>
              <a:prstGeom prst="chord">
                <a:avLst>
                  <a:gd name="adj1" fmla="val 3791861"/>
                  <a:gd name="adj2" fmla="val 1508734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8908C451-7146-494B-BFEF-AF65188D7105}"/>
                  </a:ext>
                </a:extLst>
              </p:cNvPr>
              <p:cNvGrpSpPr/>
              <p:nvPr/>
            </p:nvGrpSpPr>
            <p:grpSpPr>
              <a:xfrm>
                <a:off x="3728110" y="960740"/>
                <a:ext cx="2579056" cy="3146327"/>
                <a:chOff x="3743513" y="493354"/>
                <a:chExt cx="2637869" cy="3218075"/>
              </a:xfrm>
            </p:grpSpPr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DCF99152-9620-458D-AD4C-E8580656382B}"/>
                    </a:ext>
                  </a:extLst>
                </p:cNvPr>
                <p:cNvSpPr/>
                <p:nvPr/>
              </p:nvSpPr>
              <p:spPr>
                <a:xfrm>
                  <a:off x="3759069" y="493354"/>
                  <a:ext cx="2622313" cy="2793113"/>
                </a:xfrm>
                <a:custGeom>
                  <a:avLst/>
                  <a:gdLst>
                    <a:gd name="connsiteX0" fmla="*/ 1579418 w 3158836"/>
                    <a:gd name="connsiteY0" fmla="*/ 0 h 3187125"/>
                    <a:gd name="connsiteX1" fmla="*/ 3158836 w 3158836"/>
                    <a:gd name="connsiteY1" fmla="*/ 2071834 h 3187125"/>
                    <a:gd name="connsiteX2" fmla="*/ 2968209 w 3158836"/>
                    <a:gd name="connsiteY2" fmla="*/ 3059393 h 3187125"/>
                    <a:gd name="connsiteX3" fmla="*/ 2909053 w 3158836"/>
                    <a:gd name="connsiteY3" fmla="*/ 3187125 h 3187125"/>
                    <a:gd name="connsiteX4" fmla="*/ 249783 w 3158836"/>
                    <a:gd name="connsiteY4" fmla="*/ 3187125 h 3187125"/>
                    <a:gd name="connsiteX5" fmla="*/ 190627 w 3158836"/>
                    <a:gd name="connsiteY5" fmla="*/ 3059393 h 3187125"/>
                    <a:gd name="connsiteX6" fmla="*/ 0 w 3158836"/>
                    <a:gd name="connsiteY6" fmla="*/ 2071834 h 3187125"/>
                    <a:gd name="connsiteX7" fmla="*/ 1579418 w 3158836"/>
                    <a:gd name="connsiteY7" fmla="*/ 0 h 3187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58836" h="3187125">
                      <a:moveTo>
                        <a:pt x="1579418" y="0"/>
                      </a:moveTo>
                      <a:cubicBezTo>
                        <a:pt x="2451706" y="0"/>
                        <a:pt x="3158836" y="927592"/>
                        <a:pt x="3158836" y="2071834"/>
                      </a:cubicBezTo>
                      <a:cubicBezTo>
                        <a:pt x="3158836" y="2429409"/>
                        <a:pt x="3089781" y="2765828"/>
                        <a:pt x="2968209" y="3059393"/>
                      </a:cubicBezTo>
                      <a:lnTo>
                        <a:pt x="2909053" y="3187125"/>
                      </a:lnTo>
                      <a:lnTo>
                        <a:pt x="249783" y="3187125"/>
                      </a:lnTo>
                      <a:lnTo>
                        <a:pt x="190627" y="3059393"/>
                      </a:lnTo>
                      <a:cubicBezTo>
                        <a:pt x="69056" y="2765828"/>
                        <a:pt x="0" y="2429409"/>
                        <a:pt x="0" y="2071834"/>
                      </a:cubicBezTo>
                      <a:cubicBezTo>
                        <a:pt x="0" y="927592"/>
                        <a:pt x="707130" y="0"/>
                        <a:pt x="157941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20" name="Rectangle 119">
                  <a:extLst>
                    <a:ext uri="{FF2B5EF4-FFF2-40B4-BE49-F238E27FC236}">
                      <a16:creationId xmlns:a16="http://schemas.microsoft.com/office/drawing/2014/main" id="{3F0091BE-127E-4240-8F87-0CF9DC23300B}"/>
                    </a:ext>
                  </a:extLst>
                </p:cNvPr>
                <p:cNvSpPr/>
                <p:nvPr/>
              </p:nvSpPr>
              <p:spPr>
                <a:xfrm>
                  <a:off x="4225984" y="3286467"/>
                  <a:ext cx="169985" cy="27926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21" name="Rectangle 120">
                  <a:extLst>
                    <a:ext uri="{FF2B5EF4-FFF2-40B4-BE49-F238E27FC236}">
                      <a16:creationId xmlns:a16="http://schemas.microsoft.com/office/drawing/2014/main" id="{AABA6468-D140-4336-8793-8F9DB7E2515E}"/>
                    </a:ext>
                  </a:extLst>
                </p:cNvPr>
                <p:cNvSpPr/>
                <p:nvPr/>
              </p:nvSpPr>
              <p:spPr>
                <a:xfrm>
                  <a:off x="5743704" y="3286467"/>
                  <a:ext cx="169985" cy="27926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22" name="Rectangle: Rounded Corners 121">
                  <a:extLst>
                    <a:ext uri="{FF2B5EF4-FFF2-40B4-BE49-F238E27FC236}">
                      <a16:creationId xmlns:a16="http://schemas.microsoft.com/office/drawing/2014/main" id="{CDAD9935-9222-4953-9799-CDDD52917D89}"/>
                    </a:ext>
                  </a:extLst>
                </p:cNvPr>
                <p:cNvSpPr/>
                <p:nvPr/>
              </p:nvSpPr>
              <p:spPr>
                <a:xfrm>
                  <a:off x="3743513" y="3565727"/>
                  <a:ext cx="2552843" cy="1457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116" name="Rectangle: Rounded Corners 115">
                <a:extLst>
                  <a:ext uri="{FF2B5EF4-FFF2-40B4-BE49-F238E27FC236}">
                    <a16:creationId xmlns:a16="http://schemas.microsoft.com/office/drawing/2014/main" id="{3778A39B-7F46-46A8-B80A-2486E4F5936A}"/>
                  </a:ext>
                </a:extLst>
              </p:cNvPr>
              <p:cNvSpPr/>
              <p:nvPr/>
            </p:nvSpPr>
            <p:spPr>
              <a:xfrm>
                <a:off x="3579202" y="4100995"/>
                <a:ext cx="3010922" cy="27925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497B58EF-8F7F-43CF-9AF5-08A9E5819E98}"/>
                  </a:ext>
                </a:extLst>
              </p:cNvPr>
              <p:cNvSpPr/>
              <p:nvPr/>
            </p:nvSpPr>
            <p:spPr>
              <a:xfrm rot="17553860">
                <a:off x="4962364" y="4630232"/>
                <a:ext cx="1655970" cy="861165"/>
              </a:xfrm>
              <a:custGeom>
                <a:avLst/>
                <a:gdLst>
                  <a:gd name="connsiteX0" fmla="*/ 1772516 w 1772516"/>
                  <a:gd name="connsiteY0" fmla="*/ 770090 h 921773"/>
                  <a:gd name="connsiteX1" fmla="*/ 434965 w 1772516"/>
                  <a:gd name="connsiteY1" fmla="*/ 655696 h 921773"/>
                  <a:gd name="connsiteX2" fmla="*/ 34984 w 1772516"/>
                  <a:gd name="connsiteY2" fmla="*/ 109786 h 921773"/>
                  <a:gd name="connsiteX3" fmla="*/ 0 w 1772516"/>
                  <a:gd name="connsiteY3" fmla="*/ 0 h 921773"/>
                  <a:gd name="connsiteX4" fmla="*/ 82909 w 1772516"/>
                  <a:gd name="connsiteY4" fmla="*/ 130839 h 921773"/>
                  <a:gd name="connsiteX5" fmla="*/ 319596 w 1772516"/>
                  <a:gd name="connsiteY5" fmla="*/ 378056 h 921773"/>
                  <a:gd name="connsiteX6" fmla="*/ 1492332 w 1772516"/>
                  <a:gd name="connsiteY6" fmla="*/ 568438 h 921773"/>
                  <a:gd name="connsiteX7" fmla="*/ 1656677 w 1772516"/>
                  <a:gd name="connsiteY7" fmla="*/ 492667 h 921773"/>
                  <a:gd name="connsiteX8" fmla="*/ 1772516 w 1772516"/>
                  <a:gd name="connsiteY8" fmla="*/ 770090 h 921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2516" h="921773">
                    <a:moveTo>
                      <a:pt x="1772516" y="770090"/>
                    </a:moveTo>
                    <a:cubicBezTo>
                      <a:pt x="1343418" y="1007932"/>
                      <a:pt x="821546" y="963298"/>
                      <a:pt x="434965" y="655696"/>
                    </a:cubicBezTo>
                    <a:cubicBezTo>
                      <a:pt x="254201" y="511862"/>
                      <a:pt x="117893" y="322255"/>
                      <a:pt x="34984" y="109786"/>
                    </a:cubicBezTo>
                    <a:lnTo>
                      <a:pt x="0" y="0"/>
                    </a:lnTo>
                    <a:lnTo>
                      <a:pt x="82909" y="130839"/>
                    </a:lnTo>
                    <a:cubicBezTo>
                      <a:pt x="149945" y="222778"/>
                      <a:pt x="229213" y="306139"/>
                      <a:pt x="319596" y="378056"/>
                    </a:cubicBezTo>
                    <a:cubicBezTo>
                      <a:pt x="657854" y="647208"/>
                      <a:pt x="1099694" y="715025"/>
                      <a:pt x="1492332" y="568438"/>
                    </a:cubicBezTo>
                    <a:lnTo>
                      <a:pt x="1656677" y="492667"/>
                    </a:lnTo>
                    <a:lnTo>
                      <a:pt x="1772516" y="7700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F6DC24E1-8C4F-497C-858E-A4FAC1EDE70A}"/>
                  </a:ext>
                </a:extLst>
              </p:cNvPr>
              <p:cNvSpPr/>
              <p:nvPr/>
            </p:nvSpPr>
            <p:spPr>
              <a:xfrm flipH="1">
                <a:off x="5186445" y="1011661"/>
                <a:ext cx="1125164" cy="2661565"/>
              </a:xfrm>
              <a:custGeom>
                <a:avLst/>
                <a:gdLst>
                  <a:gd name="connsiteX0" fmla="*/ 1281923 w 1416266"/>
                  <a:gd name="connsiteY0" fmla="*/ 0 h 2730840"/>
                  <a:gd name="connsiteX1" fmla="*/ 1412992 w 1416266"/>
                  <a:gd name="connsiteY1" fmla="*/ 9165 h 2730840"/>
                  <a:gd name="connsiteX2" fmla="*/ 1416266 w 1416266"/>
                  <a:gd name="connsiteY2" fmla="*/ 9857 h 2730840"/>
                  <a:gd name="connsiteX3" fmla="*/ 1292257 w 1416266"/>
                  <a:gd name="connsiteY3" fmla="*/ 36066 h 2730840"/>
                  <a:gd name="connsiteX4" fmla="*/ 268685 w 1416266"/>
                  <a:gd name="connsiteY4" fmla="*/ 1775220 h 2730840"/>
                  <a:gd name="connsiteX5" fmla="*/ 423406 w 1416266"/>
                  <a:gd name="connsiteY5" fmla="*/ 2621395 h 2730840"/>
                  <a:gd name="connsiteX6" fmla="*/ 471420 w 1416266"/>
                  <a:gd name="connsiteY6" fmla="*/ 2730840 h 2730840"/>
                  <a:gd name="connsiteX7" fmla="*/ 202735 w 1416266"/>
                  <a:gd name="connsiteY7" fmla="*/ 2730840 h 2730840"/>
                  <a:gd name="connsiteX8" fmla="*/ 154721 w 1416266"/>
                  <a:gd name="connsiteY8" fmla="*/ 2621395 h 2730840"/>
                  <a:gd name="connsiteX9" fmla="*/ 0 w 1416266"/>
                  <a:gd name="connsiteY9" fmla="*/ 1775220 h 2730840"/>
                  <a:gd name="connsiteX10" fmla="*/ 1281923 w 1416266"/>
                  <a:gd name="connsiteY10" fmla="*/ 0 h 2730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6266" h="2730840">
                    <a:moveTo>
                      <a:pt x="1281923" y="0"/>
                    </a:moveTo>
                    <a:cubicBezTo>
                      <a:pt x="1326172" y="0"/>
                      <a:pt x="1369898" y="3105"/>
                      <a:pt x="1412992" y="9165"/>
                    </a:cubicBezTo>
                    <a:lnTo>
                      <a:pt x="1416266" y="9857"/>
                    </a:lnTo>
                    <a:lnTo>
                      <a:pt x="1292257" y="36066"/>
                    </a:lnTo>
                    <a:cubicBezTo>
                      <a:pt x="708106" y="201599"/>
                      <a:pt x="268685" y="917347"/>
                      <a:pt x="268685" y="1775220"/>
                    </a:cubicBezTo>
                    <a:cubicBezTo>
                      <a:pt x="268685" y="2081603"/>
                      <a:pt x="324734" y="2369858"/>
                      <a:pt x="423406" y="2621395"/>
                    </a:cubicBezTo>
                    <a:lnTo>
                      <a:pt x="471420" y="2730840"/>
                    </a:lnTo>
                    <a:lnTo>
                      <a:pt x="202735" y="2730840"/>
                    </a:lnTo>
                    <a:lnTo>
                      <a:pt x="154721" y="2621395"/>
                    </a:lnTo>
                    <a:cubicBezTo>
                      <a:pt x="56049" y="2369858"/>
                      <a:pt x="0" y="2081603"/>
                      <a:pt x="0" y="1775220"/>
                    </a:cubicBezTo>
                    <a:cubicBezTo>
                      <a:pt x="0" y="794793"/>
                      <a:pt x="573937" y="0"/>
                      <a:pt x="1281923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0C6D3B92-6F8F-4C4C-AEAD-C492FD4B17DA}"/>
                </a:ext>
              </a:extLst>
            </p:cNvPr>
            <p:cNvGrpSpPr/>
            <p:nvPr/>
          </p:nvGrpSpPr>
          <p:grpSpPr>
            <a:xfrm>
              <a:off x="9137916" y="4233082"/>
              <a:ext cx="788765" cy="2355841"/>
              <a:chOff x="6432991" y="3629891"/>
              <a:chExt cx="1302328" cy="3214255"/>
            </a:xfrm>
          </p:grpSpPr>
          <p:sp>
            <p:nvSpPr>
              <p:cNvPr id="106" name="Rectangle: Top Corners Rounded 105">
                <a:extLst>
                  <a:ext uri="{FF2B5EF4-FFF2-40B4-BE49-F238E27FC236}">
                    <a16:creationId xmlns:a16="http://schemas.microsoft.com/office/drawing/2014/main" id="{A8F24597-4EA3-490E-AA0D-3FA7AF8C64B1}"/>
                  </a:ext>
                </a:extLst>
              </p:cNvPr>
              <p:cNvSpPr/>
              <p:nvPr/>
            </p:nvSpPr>
            <p:spPr>
              <a:xfrm>
                <a:off x="6432991" y="5541818"/>
                <a:ext cx="1302328" cy="1302328"/>
              </a:xfrm>
              <a:prstGeom prst="round2SameRect">
                <a:avLst>
                  <a:gd name="adj1" fmla="val 38096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D45FDA81-9344-490B-BDD9-AF7D60CEF4B9}"/>
                  </a:ext>
                </a:extLst>
              </p:cNvPr>
              <p:cNvSpPr/>
              <p:nvPr/>
            </p:nvSpPr>
            <p:spPr>
              <a:xfrm>
                <a:off x="6628895" y="5541818"/>
                <a:ext cx="858982" cy="124691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3B873C86-42B8-4E06-8265-A34075B04529}"/>
                  </a:ext>
                </a:extLst>
              </p:cNvPr>
              <p:cNvSpPr/>
              <p:nvPr/>
            </p:nvSpPr>
            <p:spPr>
              <a:xfrm>
                <a:off x="6739326" y="5424029"/>
                <a:ext cx="638119" cy="15234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6EC5EBC1-73DC-4E89-A2E1-7E0ECB4EF0A7}"/>
                  </a:ext>
                </a:extLst>
              </p:cNvPr>
              <p:cNvSpPr/>
              <p:nvPr/>
            </p:nvSpPr>
            <p:spPr>
              <a:xfrm>
                <a:off x="6955904" y="3879273"/>
                <a:ext cx="173688" cy="15447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4FBBBBF1-768B-455E-83BA-0F871C142823}"/>
                  </a:ext>
                </a:extLst>
              </p:cNvPr>
              <p:cNvSpPr/>
              <p:nvPr/>
            </p:nvSpPr>
            <p:spPr>
              <a:xfrm>
                <a:off x="6898011" y="3629891"/>
                <a:ext cx="274794" cy="73429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127" name="TextBox 126">
            <a:extLst>
              <a:ext uri="{FF2B5EF4-FFF2-40B4-BE49-F238E27FC236}">
                <a16:creationId xmlns:a16="http://schemas.microsoft.com/office/drawing/2014/main" id="{643912F9-CA58-4D55-A7B0-047FE8DA2611}"/>
              </a:ext>
            </a:extLst>
          </p:cNvPr>
          <p:cNvSpPr txBox="1"/>
          <p:nvPr/>
        </p:nvSpPr>
        <p:spPr>
          <a:xfrm>
            <a:off x="3512695" y="1204789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77DCCFF-8057-035D-C19A-A15F75B8D749}"/>
              </a:ext>
            </a:extLst>
          </p:cNvPr>
          <p:cNvSpPr/>
          <p:nvPr/>
        </p:nvSpPr>
        <p:spPr>
          <a:xfrm>
            <a:off x="3605796" y="2727535"/>
            <a:ext cx="2180700" cy="1398177"/>
          </a:xfrm>
          <a:prstGeom prst="roundRect">
            <a:avLst>
              <a:gd name="adj" fmla="val 12781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Oval 13">
            <a:extLst>
              <a:ext uri="{FF2B5EF4-FFF2-40B4-BE49-F238E27FC236}">
                <a16:creationId xmlns:a16="http://schemas.microsoft.com/office/drawing/2014/main" id="{14B466C2-8FD1-C27B-4E0E-37950AFDC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1330" y="2884469"/>
            <a:ext cx="499884" cy="49835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BA47EB-A991-EAF8-224E-59AB496CDA68}"/>
              </a:ext>
            </a:extLst>
          </p:cNvPr>
          <p:cNvSpPr txBox="1"/>
          <p:nvPr/>
        </p:nvSpPr>
        <p:spPr>
          <a:xfrm>
            <a:off x="4389807" y="2981751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A9CFB7-C3B5-E9E8-8C0A-23F344BE8091}"/>
              </a:ext>
            </a:extLst>
          </p:cNvPr>
          <p:cNvSpPr txBox="1"/>
          <p:nvPr/>
        </p:nvSpPr>
        <p:spPr>
          <a:xfrm>
            <a:off x="3789385" y="3482728"/>
            <a:ext cx="1918878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9618F61-1766-02EE-15FE-E48A4BFFB341}"/>
              </a:ext>
            </a:extLst>
          </p:cNvPr>
          <p:cNvSpPr/>
          <p:nvPr/>
        </p:nvSpPr>
        <p:spPr>
          <a:xfrm>
            <a:off x="3618437" y="4393656"/>
            <a:ext cx="2180700" cy="1398177"/>
          </a:xfrm>
          <a:prstGeom prst="roundRect">
            <a:avLst>
              <a:gd name="adj" fmla="val 15346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8063E366-30C5-EC16-124F-3F6840DF3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1330" y="4550590"/>
            <a:ext cx="499884" cy="49835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B01F97-47EA-6FBE-2EED-AE599C20EBE2}"/>
              </a:ext>
            </a:extLst>
          </p:cNvPr>
          <p:cNvSpPr txBox="1"/>
          <p:nvPr/>
        </p:nvSpPr>
        <p:spPr>
          <a:xfrm>
            <a:off x="4389807" y="4647872"/>
            <a:ext cx="1075564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55ABF9-6837-9E4C-3193-ED2BA6E71FED}"/>
              </a:ext>
            </a:extLst>
          </p:cNvPr>
          <p:cNvSpPr txBox="1"/>
          <p:nvPr/>
        </p:nvSpPr>
        <p:spPr>
          <a:xfrm>
            <a:off x="3789384" y="5148849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61401DD-DB46-C08D-3486-E01F923D132B}"/>
              </a:ext>
            </a:extLst>
          </p:cNvPr>
          <p:cNvSpPr/>
          <p:nvPr/>
        </p:nvSpPr>
        <p:spPr>
          <a:xfrm>
            <a:off x="6089887" y="2727535"/>
            <a:ext cx="2180700" cy="1398177"/>
          </a:xfrm>
          <a:prstGeom prst="roundRect">
            <a:avLst>
              <a:gd name="adj" fmla="val 12140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2E6F5E4D-0B3C-5C46-12EE-FCE3A6EF8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5421" y="2884469"/>
            <a:ext cx="499884" cy="49835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5E8A13-4599-97CF-A41B-EBC8EFCE47B5}"/>
              </a:ext>
            </a:extLst>
          </p:cNvPr>
          <p:cNvSpPr txBox="1"/>
          <p:nvPr/>
        </p:nvSpPr>
        <p:spPr>
          <a:xfrm>
            <a:off x="6873898" y="2981751"/>
            <a:ext cx="1166935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473FE6-5582-8B04-57A9-59E370F613D4}"/>
              </a:ext>
            </a:extLst>
          </p:cNvPr>
          <p:cNvSpPr txBox="1"/>
          <p:nvPr/>
        </p:nvSpPr>
        <p:spPr>
          <a:xfrm>
            <a:off x="6273475" y="3482728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8FE2286-4380-0524-E98C-579F75EFBCDC}"/>
              </a:ext>
            </a:extLst>
          </p:cNvPr>
          <p:cNvSpPr/>
          <p:nvPr/>
        </p:nvSpPr>
        <p:spPr>
          <a:xfrm>
            <a:off x="6089887" y="4393656"/>
            <a:ext cx="2180700" cy="1398177"/>
          </a:xfrm>
          <a:prstGeom prst="roundRect">
            <a:avLst>
              <a:gd name="adj" fmla="val 11499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Oval 13">
            <a:extLst>
              <a:ext uri="{FF2B5EF4-FFF2-40B4-BE49-F238E27FC236}">
                <a16:creationId xmlns:a16="http://schemas.microsoft.com/office/drawing/2014/main" id="{347917D4-0DBA-B090-A21E-07D8505E4E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5421" y="4550590"/>
            <a:ext cx="499884" cy="49835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ED4A70-1993-4AC7-6C23-A3C8A96F28DB}"/>
              </a:ext>
            </a:extLst>
          </p:cNvPr>
          <p:cNvSpPr txBox="1"/>
          <p:nvPr/>
        </p:nvSpPr>
        <p:spPr>
          <a:xfrm>
            <a:off x="6873898" y="4647872"/>
            <a:ext cx="1075564" cy="31833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4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09E195-0F77-1ED3-EC83-2012D99FD9C9}"/>
              </a:ext>
            </a:extLst>
          </p:cNvPr>
          <p:cNvSpPr txBox="1"/>
          <p:nvPr/>
        </p:nvSpPr>
        <p:spPr>
          <a:xfrm>
            <a:off x="6273475" y="5148849"/>
            <a:ext cx="2030955" cy="42695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Aliquet nibh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biba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praesent tristique magna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sitaminas</a:t>
            </a:r>
            <a:endParaRPr lang="id-ID" sz="10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18" name="任意形状 394">
            <a:extLst>
              <a:ext uri="{FF2B5EF4-FFF2-40B4-BE49-F238E27FC236}">
                <a16:creationId xmlns:a16="http://schemas.microsoft.com/office/drawing/2014/main" id="{58F1FBEA-B652-5E72-4777-B29645ACED05}"/>
              </a:ext>
            </a:extLst>
          </p:cNvPr>
          <p:cNvSpPr/>
          <p:nvPr/>
        </p:nvSpPr>
        <p:spPr>
          <a:xfrm>
            <a:off x="3942902" y="3009113"/>
            <a:ext cx="276740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21600"/>
                </a:move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1384"/>
                </a:lnTo>
                <a:cubicBezTo>
                  <a:pt x="0" y="11037"/>
                  <a:pt x="135" y="10708"/>
                  <a:pt x="370" y="10480"/>
                </a:cubicBezTo>
                <a:lnTo>
                  <a:pt x="4320" y="6653"/>
                </a:lnTo>
                <a:lnTo>
                  <a:pt x="4320" y="1200"/>
                </a:lnTo>
                <a:cubicBezTo>
                  <a:pt x="4320" y="537"/>
                  <a:pt x="4803" y="0"/>
                  <a:pt x="5400" y="0"/>
                </a:cubicBez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close/>
                <a:moveTo>
                  <a:pt x="7560" y="19200"/>
                </a:moveTo>
                <a:lnTo>
                  <a:pt x="10800" y="19200"/>
                </a:lnTo>
                <a:lnTo>
                  <a:pt x="10800" y="11930"/>
                </a:lnTo>
                <a:lnTo>
                  <a:pt x="6480" y="7745"/>
                </a:lnTo>
                <a:lnTo>
                  <a:pt x="2160" y="11930"/>
                </a:lnTo>
                <a:lnTo>
                  <a:pt x="2160" y="19200"/>
                </a:lnTo>
                <a:lnTo>
                  <a:pt x="5400" y="19200"/>
                </a:lnTo>
                <a:lnTo>
                  <a:pt x="5400" y="14400"/>
                </a:lnTo>
                <a:lnTo>
                  <a:pt x="7560" y="14400"/>
                </a:lnTo>
                <a:lnTo>
                  <a:pt x="7560" y="19200"/>
                </a:lnTo>
                <a:close/>
                <a:moveTo>
                  <a:pt x="12960" y="19200"/>
                </a:moveTo>
                <a:lnTo>
                  <a:pt x="19440" y="19200"/>
                </a:lnTo>
                <a:lnTo>
                  <a:pt x="19440" y="2400"/>
                </a:lnTo>
                <a:lnTo>
                  <a:pt x="6480" y="2400"/>
                </a:lnTo>
                <a:lnTo>
                  <a:pt x="6480" y="4952"/>
                </a:lnTo>
                <a:cubicBezTo>
                  <a:pt x="6733" y="4952"/>
                  <a:pt x="6986" y="5051"/>
                  <a:pt x="7190" y="5249"/>
                </a:cubicBezTo>
                <a:lnTo>
                  <a:pt x="12590" y="10480"/>
                </a:lnTo>
                <a:cubicBezTo>
                  <a:pt x="12825" y="10708"/>
                  <a:pt x="12960" y="11037"/>
                  <a:pt x="12960" y="11384"/>
                </a:cubicBezTo>
                <a:lnTo>
                  <a:pt x="12960" y="19200"/>
                </a:lnTo>
                <a:close/>
                <a:moveTo>
                  <a:pt x="15120" y="9600"/>
                </a:moveTo>
                <a:lnTo>
                  <a:pt x="17280" y="9600"/>
                </a:lnTo>
                <a:lnTo>
                  <a:pt x="17280" y="12000"/>
                </a:lnTo>
                <a:lnTo>
                  <a:pt x="15120" y="12000"/>
                </a:lnTo>
                <a:lnTo>
                  <a:pt x="15120" y="9600"/>
                </a:lnTo>
                <a:close/>
                <a:moveTo>
                  <a:pt x="15120" y="14400"/>
                </a:moveTo>
                <a:lnTo>
                  <a:pt x="17280" y="14400"/>
                </a:lnTo>
                <a:lnTo>
                  <a:pt x="17280" y="16800"/>
                </a:lnTo>
                <a:lnTo>
                  <a:pt x="15120" y="16800"/>
                </a:lnTo>
                <a:lnTo>
                  <a:pt x="15120" y="14400"/>
                </a:lnTo>
                <a:close/>
                <a:moveTo>
                  <a:pt x="15120" y="4800"/>
                </a:moveTo>
                <a:lnTo>
                  <a:pt x="17280" y="4800"/>
                </a:lnTo>
                <a:lnTo>
                  <a:pt x="17280" y="7200"/>
                </a:lnTo>
                <a:lnTo>
                  <a:pt x="15120" y="7200"/>
                </a:lnTo>
                <a:lnTo>
                  <a:pt x="15120" y="4800"/>
                </a:lnTo>
                <a:close/>
                <a:moveTo>
                  <a:pt x="10800" y="4800"/>
                </a:moveTo>
                <a:lnTo>
                  <a:pt x="12960" y="4800"/>
                </a:lnTo>
                <a:lnTo>
                  <a:pt x="12960" y="7200"/>
                </a:lnTo>
                <a:lnTo>
                  <a:pt x="10800" y="7200"/>
                </a:lnTo>
                <a:lnTo>
                  <a:pt x="10800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19" name="任意形状 394">
            <a:extLst>
              <a:ext uri="{FF2B5EF4-FFF2-40B4-BE49-F238E27FC236}">
                <a16:creationId xmlns:a16="http://schemas.microsoft.com/office/drawing/2014/main" id="{B4308798-08E2-025B-519A-12F46ACF89A2}"/>
              </a:ext>
            </a:extLst>
          </p:cNvPr>
          <p:cNvSpPr/>
          <p:nvPr/>
        </p:nvSpPr>
        <p:spPr>
          <a:xfrm>
            <a:off x="3942902" y="4675234"/>
            <a:ext cx="276740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21600"/>
                </a:move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1384"/>
                </a:lnTo>
                <a:cubicBezTo>
                  <a:pt x="0" y="11037"/>
                  <a:pt x="135" y="10708"/>
                  <a:pt x="370" y="10480"/>
                </a:cubicBezTo>
                <a:lnTo>
                  <a:pt x="4320" y="6653"/>
                </a:lnTo>
                <a:lnTo>
                  <a:pt x="4320" y="1200"/>
                </a:lnTo>
                <a:cubicBezTo>
                  <a:pt x="4320" y="537"/>
                  <a:pt x="4803" y="0"/>
                  <a:pt x="5400" y="0"/>
                </a:cubicBez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close/>
                <a:moveTo>
                  <a:pt x="7560" y="19200"/>
                </a:moveTo>
                <a:lnTo>
                  <a:pt x="10800" y="19200"/>
                </a:lnTo>
                <a:lnTo>
                  <a:pt x="10800" y="11930"/>
                </a:lnTo>
                <a:lnTo>
                  <a:pt x="6480" y="7745"/>
                </a:lnTo>
                <a:lnTo>
                  <a:pt x="2160" y="11930"/>
                </a:lnTo>
                <a:lnTo>
                  <a:pt x="2160" y="19200"/>
                </a:lnTo>
                <a:lnTo>
                  <a:pt x="5400" y="19200"/>
                </a:lnTo>
                <a:lnTo>
                  <a:pt x="5400" y="14400"/>
                </a:lnTo>
                <a:lnTo>
                  <a:pt x="7560" y="14400"/>
                </a:lnTo>
                <a:lnTo>
                  <a:pt x="7560" y="19200"/>
                </a:lnTo>
                <a:close/>
                <a:moveTo>
                  <a:pt x="12960" y="19200"/>
                </a:moveTo>
                <a:lnTo>
                  <a:pt x="19440" y="19200"/>
                </a:lnTo>
                <a:lnTo>
                  <a:pt x="19440" y="2400"/>
                </a:lnTo>
                <a:lnTo>
                  <a:pt x="6480" y="2400"/>
                </a:lnTo>
                <a:lnTo>
                  <a:pt x="6480" y="4952"/>
                </a:lnTo>
                <a:cubicBezTo>
                  <a:pt x="6733" y="4952"/>
                  <a:pt x="6986" y="5051"/>
                  <a:pt x="7190" y="5249"/>
                </a:cubicBezTo>
                <a:lnTo>
                  <a:pt x="12590" y="10480"/>
                </a:lnTo>
                <a:cubicBezTo>
                  <a:pt x="12825" y="10708"/>
                  <a:pt x="12960" y="11037"/>
                  <a:pt x="12960" y="11384"/>
                </a:cubicBezTo>
                <a:lnTo>
                  <a:pt x="12960" y="19200"/>
                </a:lnTo>
                <a:close/>
                <a:moveTo>
                  <a:pt x="15120" y="9600"/>
                </a:moveTo>
                <a:lnTo>
                  <a:pt x="17280" y="9600"/>
                </a:lnTo>
                <a:lnTo>
                  <a:pt x="17280" y="12000"/>
                </a:lnTo>
                <a:lnTo>
                  <a:pt x="15120" y="12000"/>
                </a:lnTo>
                <a:lnTo>
                  <a:pt x="15120" y="9600"/>
                </a:lnTo>
                <a:close/>
                <a:moveTo>
                  <a:pt x="15120" y="14400"/>
                </a:moveTo>
                <a:lnTo>
                  <a:pt x="17280" y="14400"/>
                </a:lnTo>
                <a:lnTo>
                  <a:pt x="17280" y="16800"/>
                </a:lnTo>
                <a:lnTo>
                  <a:pt x="15120" y="16800"/>
                </a:lnTo>
                <a:lnTo>
                  <a:pt x="15120" y="14400"/>
                </a:lnTo>
                <a:close/>
                <a:moveTo>
                  <a:pt x="15120" y="4800"/>
                </a:moveTo>
                <a:lnTo>
                  <a:pt x="17280" y="4800"/>
                </a:lnTo>
                <a:lnTo>
                  <a:pt x="17280" y="7200"/>
                </a:lnTo>
                <a:lnTo>
                  <a:pt x="15120" y="7200"/>
                </a:lnTo>
                <a:lnTo>
                  <a:pt x="15120" y="4800"/>
                </a:lnTo>
                <a:close/>
                <a:moveTo>
                  <a:pt x="10800" y="4800"/>
                </a:moveTo>
                <a:lnTo>
                  <a:pt x="12960" y="4800"/>
                </a:lnTo>
                <a:lnTo>
                  <a:pt x="12960" y="7200"/>
                </a:lnTo>
                <a:lnTo>
                  <a:pt x="10800" y="7200"/>
                </a:lnTo>
                <a:lnTo>
                  <a:pt x="10800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0" name="任意形状 388">
            <a:extLst>
              <a:ext uri="{FF2B5EF4-FFF2-40B4-BE49-F238E27FC236}">
                <a16:creationId xmlns:a16="http://schemas.microsoft.com/office/drawing/2014/main" id="{28354DEF-F9FB-A3A2-A71D-4E3433F25F7F}"/>
              </a:ext>
            </a:extLst>
          </p:cNvPr>
          <p:cNvSpPr/>
          <p:nvPr/>
        </p:nvSpPr>
        <p:spPr>
          <a:xfrm>
            <a:off x="6413156" y="3009113"/>
            <a:ext cx="304414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200"/>
                </a:move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1964" y="19200"/>
                </a:lnTo>
                <a:lnTo>
                  <a:pt x="1964" y="1200"/>
                </a:lnTo>
                <a:cubicBezTo>
                  <a:pt x="1964" y="537"/>
                  <a:pt x="2403" y="0"/>
                  <a:pt x="2945" y="0"/>
                </a:cubicBezTo>
                <a:lnTo>
                  <a:pt x="12764" y="0"/>
                </a:lnTo>
                <a:cubicBezTo>
                  <a:pt x="13306" y="0"/>
                  <a:pt x="13745" y="537"/>
                  <a:pt x="13745" y="1200"/>
                </a:cubicBezTo>
                <a:lnTo>
                  <a:pt x="13745" y="19200"/>
                </a:lnTo>
                <a:lnTo>
                  <a:pt x="17673" y="19200"/>
                </a:lnTo>
                <a:lnTo>
                  <a:pt x="17673" y="9600"/>
                </a:lnTo>
                <a:lnTo>
                  <a:pt x="15709" y="9600"/>
                </a:lnTo>
                <a:lnTo>
                  <a:pt x="15709" y="7200"/>
                </a:lnTo>
                <a:lnTo>
                  <a:pt x="18655" y="7200"/>
                </a:lnTo>
                <a:cubicBezTo>
                  <a:pt x="19197" y="7200"/>
                  <a:pt x="19636" y="7737"/>
                  <a:pt x="19636" y="8400"/>
                </a:cubicBezTo>
                <a:lnTo>
                  <a:pt x="19636" y="19200"/>
                </a:lnTo>
                <a:close/>
                <a:moveTo>
                  <a:pt x="3927" y="2400"/>
                </a:moveTo>
                <a:lnTo>
                  <a:pt x="3927" y="19200"/>
                </a:lnTo>
                <a:lnTo>
                  <a:pt x="11782" y="19200"/>
                </a:lnTo>
                <a:lnTo>
                  <a:pt x="11782" y="2400"/>
                </a:lnTo>
                <a:lnTo>
                  <a:pt x="3927" y="2400"/>
                </a:lnTo>
                <a:close/>
                <a:moveTo>
                  <a:pt x="5891" y="9600"/>
                </a:moveTo>
                <a:lnTo>
                  <a:pt x="9818" y="9600"/>
                </a:lnTo>
                <a:lnTo>
                  <a:pt x="9818" y="12000"/>
                </a:lnTo>
                <a:lnTo>
                  <a:pt x="5891" y="12000"/>
                </a:lnTo>
                <a:lnTo>
                  <a:pt x="5891" y="9600"/>
                </a:lnTo>
                <a:close/>
                <a:moveTo>
                  <a:pt x="5891" y="4800"/>
                </a:moveTo>
                <a:lnTo>
                  <a:pt x="9818" y="4800"/>
                </a:lnTo>
                <a:lnTo>
                  <a:pt x="9818" y="7200"/>
                </a:lnTo>
                <a:lnTo>
                  <a:pt x="5891" y="7200"/>
                </a:lnTo>
                <a:lnTo>
                  <a:pt x="5891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1" name="任意形状 388">
            <a:extLst>
              <a:ext uri="{FF2B5EF4-FFF2-40B4-BE49-F238E27FC236}">
                <a16:creationId xmlns:a16="http://schemas.microsoft.com/office/drawing/2014/main" id="{7AF650A9-138C-8ACB-92FB-566927F28E1F}"/>
              </a:ext>
            </a:extLst>
          </p:cNvPr>
          <p:cNvSpPr/>
          <p:nvPr/>
        </p:nvSpPr>
        <p:spPr>
          <a:xfrm>
            <a:off x="6413156" y="4675234"/>
            <a:ext cx="304414" cy="24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200"/>
                </a:move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1964" y="19200"/>
                </a:lnTo>
                <a:lnTo>
                  <a:pt x="1964" y="1200"/>
                </a:lnTo>
                <a:cubicBezTo>
                  <a:pt x="1964" y="537"/>
                  <a:pt x="2403" y="0"/>
                  <a:pt x="2945" y="0"/>
                </a:cubicBezTo>
                <a:lnTo>
                  <a:pt x="12764" y="0"/>
                </a:lnTo>
                <a:cubicBezTo>
                  <a:pt x="13306" y="0"/>
                  <a:pt x="13745" y="537"/>
                  <a:pt x="13745" y="1200"/>
                </a:cubicBezTo>
                <a:lnTo>
                  <a:pt x="13745" y="19200"/>
                </a:lnTo>
                <a:lnTo>
                  <a:pt x="17673" y="19200"/>
                </a:lnTo>
                <a:lnTo>
                  <a:pt x="17673" y="9600"/>
                </a:lnTo>
                <a:lnTo>
                  <a:pt x="15709" y="9600"/>
                </a:lnTo>
                <a:lnTo>
                  <a:pt x="15709" y="7200"/>
                </a:lnTo>
                <a:lnTo>
                  <a:pt x="18655" y="7200"/>
                </a:lnTo>
                <a:cubicBezTo>
                  <a:pt x="19197" y="7200"/>
                  <a:pt x="19636" y="7737"/>
                  <a:pt x="19636" y="8400"/>
                </a:cubicBezTo>
                <a:lnTo>
                  <a:pt x="19636" y="19200"/>
                </a:lnTo>
                <a:close/>
                <a:moveTo>
                  <a:pt x="3927" y="2400"/>
                </a:moveTo>
                <a:lnTo>
                  <a:pt x="3927" y="19200"/>
                </a:lnTo>
                <a:lnTo>
                  <a:pt x="11782" y="19200"/>
                </a:lnTo>
                <a:lnTo>
                  <a:pt x="11782" y="2400"/>
                </a:lnTo>
                <a:lnTo>
                  <a:pt x="3927" y="2400"/>
                </a:lnTo>
                <a:close/>
                <a:moveTo>
                  <a:pt x="5891" y="9600"/>
                </a:moveTo>
                <a:lnTo>
                  <a:pt x="9818" y="9600"/>
                </a:lnTo>
                <a:lnTo>
                  <a:pt x="9818" y="12000"/>
                </a:lnTo>
                <a:lnTo>
                  <a:pt x="5891" y="12000"/>
                </a:lnTo>
                <a:lnTo>
                  <a:pt x="5891" y="9600"/>
                </a:lnTo>
                <a:close/>
                <a:moveTo>
                  <a:pt x="5891" y="4800"/>
                </a:moveTo>
                <a:lnTo>
                  <a:pt x="9818" y="4800"/>
                </a:lnTo>
                <a:lnTo>
                  <a:pt x="9818" y="7200"/>
                </a:lnTo>
                <a:lnTo>
                  <a:pt x="5891" y="7200"/>
                </a:lnTo>
                <a:lnTo>
                  <a:pt x="5891" y="48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916884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3F0AF22-1A99-4969-AD0F-E08C323BEF4E}"/>
              </a:ext>
            </a:extLst>
          </p:cNvPr>
          <p:cNvGrpSpPr/>
          <p:nvPr/>
        </p:nvGrpSpPr>
        <p:grpSpPr>
          <a:xfrm>
            <a:off x="1190699" y="2470259"/>
            <a:ext cx="4244985" cy="3528347"/>
            <a:chOff x="1190699" y="2470259"/>
            <a:chExt cx="4244985" cy="3528347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776E973A-9752-4449-B69F-C645921DABD0}"/>
                </a:ext>
              </a:extLst>
            </p:cNvPr>
            <p:cNvGrpSpPr/>
            <p:nvPr/>
          </p:nvGrpSpPr>
          <p:grpSpPr>
            <a:xfrm>
              <a:off x="1190700" y="4461163"/>
              <a:ext cx="504254" cy="1537443"/>
              <a:chOff x="1384160" y="2322736"/>
              <a:chExt cx="1067049" cy="3535291"/>
            </a:xfrm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6B4C2D7-84DD-4945-97DB-43FE7F38B298}"/>
                  </a:ext>
                </a:extLst>
              </p:cNvPr>
              <p:cNvSpPr/>
              <p:nvPr/>
            </p:nvSpPr>
            <p:spPr>
              <a:xfrm flipH="1">
                <a:off x="1384162" y="2322736"/>
                <a:ext cx="1067047" cy="3535291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824B5B0-E4AB-4E66-9D86-E2F15C21FC39}"/>
                  </a:ext>
                </a:extLst>
              </p:cNvPr>
              <p:cNvSpPr/>
              <p:nvPr/>
            </p:nvSpPr>
            <p:spPr>
              <a:xfrm flipH="1">
                <a:off x="1384160" y="3626832"/>
                <a:ext cx="1067046" cy="2231195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6E4BDC1D-3792-4ECA-949D-55B777CAF480}"/>
                </a:ext>
              </a:extLst>
            </p:cNvPr>
            <p:cNvGrpSpPr/>
            <p:nvPr/>
          </p:nvGrpSpPr>
          <p:grpSpPr>
            <a:xfrm>
              <a:off x="1814155" y="4461163"/>
              <a:ext cx="504254" cy="1537443"/>
              <a:chOff x="1384160" y="2322736"/>
              <a:chExt cx="1067049" cy="3535291"/>
            </a:xfrm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1EE0C91F-E511-49CC-BDC1-EAE381147A23}"/>
                  </a:ext>
                </a:extLst>
              </p:cNvPr>
              <p:cNvSpPr/>
              <p:nvPr/>
            </p:nvSpPr>
            <p:spPr>
              <a:xfrm flipH="1">
                <a:off x="1384162" y="2322736"/>
                <a:ext cx="1067047" cy="3535291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A2EEAAC-7FCA-4A1D-B249-CFD96D5DBBD5}"/>
                  </a:ext>
                </a:extLst>
              </p:cNvPr>
              <p:cNvSpPr/>
              <p:nvPr/>
            </p:nvSpPr>
            <p:spPr>
              <a:xfrm flipH="1">
                <a:off x="1384160" y="3626832"/>
                <a:ext cx="1067046" cy="2231195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5D5581D8-A7DC-4739-9979-7572392D52FA}"/>
                </a:ext>
              </a:extLst>
            </p:cNvPr>
            <p:cNvGrpSpPr/>
            <p:nvPr/>
          </p:nvGrpSpPr>
          <p:grpSpPr>
            <a:xfrm>
              <a:off x="2437610" y="4461163"/>
              <a:ext cx="504254" cy="1537443"/>
              <a:chOff x="1384160" y="2322736"/>
              <a:chExt cx="1067049" cy="3535291"/>
            </a:xfrm>
          </p:grpSpPr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2E0E7C05-0D91-4963-91FB-742B8446E4DF}"/>
                  </a:ext>
                </a:extLst>
              </p:cNvPr>
              <p:cNvSpPr/>
              <p:nvPr/>
            </p:nvSpPr>
            <p:spPr>
              <a:xfrm flipH="1">
                <a:off x="1384162" y="2322736"/>
                <a:ext cx="1067047" cy="3535291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F134223-C9C7-4C14-B788-27717D2EAF77}"/>
                  </a:ext>
                </a:extLst>
              </p:cNvPr>
              <p:cNvSpPr/>
              <p:nvPr/>
            </p:nvSpPr>
            <p:spPr>
              <a:xfrm flipH="1">
                <a:off x="1384160" y="3626832"/>
                <a:ext cx="1067046" cy="2231195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3024A937-FA69-4CE8-B3A6-714FB920E8D4}"/>
                </a:ext>
              </a:extLst>
            </p:cNvPr>
            <p:cNvGrpSpPr/>
            <p:nvPr/>
          </p:nvGrpSpPr>
          <p:grpSpPr>
            <a:xfrm>
              <a:off x="3061065" y="4461163"/>
              <a:ext cx="504254" cy="1537443"/>
              <a:chOff x="1384160" y="2322736"/>
              <a:chExt cx="1067049" cy="3535291"/>
            </a:xfrm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B826905-743C-4A1B-9374-15346F13BDEF}"/>
                  </a:ext>
                </a:extLst>
              </p:cNvPr>
              <p:cNvSpPr/>
              <p:nvPr/>
            </p:nvSpPr>
            <p:spPr>
              <a:xfrm flipH="1">
                <a:off x="1384162" y="2322736"/>
                <a:ext cx="1067047" cy="3535291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99FAA32-1250-4CEA-B850-E8DD19EEDFB6}"/>
                  </a:ext>
                </a:extLst>
              </p:cNvPr>
              <p:cNvSpPr/>
              <p:nvPr/>
            </p:nvSpPr>
            <p:spPr>
              <a:xfrm flipH="1">
                <a:off x="1384160" y="3626832"/>
                <a:ext cx="1067046" cy="2231195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E437ED1F-324C-404B-B78F-D2204B671149}"/>
                </a:ext>
              </a:extLst>
            </p:cNvPr>
            <p:cNvGrpSpPr/>
            <p:nvPr/>
          </p:nvGrpSpPr>
          <p:grpSpPr>
            <a:xfrm>
              <a:off x="3684520" y="4461163"/>
              <a:ext cx="504254" cy="1537443"/>
              <a:chOff x="1384160" y="2322736"/>
              <a:chExt cx="1067049" cy="3535291"/>
            </a:xfrm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1B09751-306F-4305-9898-8077FE1AD07D}"/>
                  </a:ext>
                </a:extLst>
              </p:cNvPr>
              <p:cNvSpPr/>
              <p:nvPr/>
            </p:nvSpPr>
            <p:spPr>
              <a:xfrm flipH="1">
                <a:off x="1384162" y="2322736"/>
                <a:ext cx="1067047" cy="3535291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09210D36-D323-4A8E-81BB-BA5B2D69D38F}"/>
                  </a:ext>
                </a:extLst>
              </p:cNvPr>
              <p:cNvSpPr/>
              <p:nvPr/>
            </p:nvSpPr>
            <p:spPr>
              <a:xfrm flipH="1">
                <a:off x="1384160" y="3626832"/>
                <a:ext cx="1067046" cy="2231195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47619498-2847-40BD-B7AD-CAD0FF3D6105}"/>
                </a:ext>
              </a:extLst>
            </p:cNvPr>
            <p:cNvGrpSpPr/>
            <p:nvPr/>
          </p:nvGrpSpPr>
          <p:grpSpPr>
            <a:xfrm>
              <a:off x="4307975" y="4461163"/>
              <a:ext cx="504254" cy="1537443"/>
              <a:chOff x="1384160" y="2322736"/>
              <a:chExt cx="1067049" cy="3535291"/>
            </a:xfrm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E4A3DB63-E194-46C9-B80C-803DA478DF49}"/>
                  </a:ext>
                </a:extLst>
              </p:cNvPr>
              <p:cNvSpPr/>
              <p:nvPr/>
            </p:nvSpPr>
            <p:spPr>
              <a:xfrm flipH="1">
                <a:off x="1384162" y="2322736"/>
                <a:ext cx="1067047" cy="3535291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132DB945-3964-48CD-98BD-FB1353D12500}"/>
                  </a:ext>
                </a:extLst>
              </p:cNvPr>
              <p:cNvSpPr/>
              <p:nvPr/>
            </p:nvSpPr>
            <p:spPr>
              <a:xfrm flipH="1">
                <a:off x="1384160" y="3626832"/>
                <a:ext cx="1067046" cy="2231195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28AE1442-49FD-4BDD-8E83-BB5C3EB7E2D0}"/>
                </a:ext>
              </a:extLst>
            </p:cNvPr>
            <p:cNvGrpSpPr/>
            <p:nvPr/>
          </p:nvGrpSpPr>
          <p:grpSpPr>
            <a:xfrm>
              <a:off x="4931430" y="4461163"/>
              <a:ext cx="504254" cy="1537443"/>
              <a:chOff x="1384160" y="2322736"/>
              <a:chExt cx="1067049" cy="3535291"/>
            </a:xfrm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B8D140A-20A9-47A0-AE15-839DD80C07F6}"/>
                  </a:ext>
                </a:extLst>
              </p:cNvPr>
              <p:cNvSpPr/>
              <p:nvPr/>
            </p:nvSpPr>
            <p:spPr>
              <a:xfrm flipH="1">
                <a:off x="1384162" y="2322736"/>
                <a:ext cx="1067047" cy="3535291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3B527EEB-B863-4F37-A228-A969AC269632}"/>
                  </a:ext>
                </a:extLst>
              </p:cNvPr>
              <p:cNvSpPr/>
              <p:nvPr/>
            </p:nvSpPr>
            <p:spPr>
              <a:xfrm flipH="1">
                <a:off x="1384160" y="3626832"/>
                <a:ext cx="1067046" cy="2231195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52C02C2-3A3D-4E91-BBD6-10D2C9FBE3C9}"/>
                </a:ext>
              </a:extLst>
            </p:cNvPr>
            <p:cNvGrpSpPr/>
            <p:nvPr/>
          </p:nvGrpSpPr>
          <p:grpSpPr>
            <a:xfrm>
              <a:off x="1190699" y="2470259"/>
              <a:ext cx="2374619" cy="1537443"/>
              <a:chOff x="1190699" y="2470259"/>
              <a:chExt cx="2374619" cy="1537443"/>
            </a:xfrm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7ADBD15-E480-4D29-B06C-B85C493DD0AE}"/>
                  </a:ext>
                </a:extLst>
              </p:cNvPr>
              <p:cNvSpPr/>
              <p:nvPr/>
            </p:nvSpPr>
            <p:spPr>
              <a:xfrm flipH="1">
                <a:off x="1190700" y="2470259"/>
                <a:ext cx="504253" cy="1537443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AEA47CA-5D2D-4367-9A76-C755DC92A58F}"/>
                  </a:ext>
                </a:extLst>
              </p:cNvPr>
              <p:cNvSpPr/>
              <p:nvPr/>
            </p:nvSpPr>
            <p:spPr>
              <a:xfrm flipH="1">
                <a:off x="1190699" y="3037390"/>
                <a:ext cx="504253" cy="970312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B3C09BCC-232E-4F9D-8BD7-88C0DE5CFF05}"/>
                  </a:ext>
                </a:extLst>
              </p:cNvPr>
              <p:cNvSpPr/>
              <p:nvPr/>
            </p:nvSpPr>
            <p:spPr>
              <a:xfrm flipH="1">
                <a:off x="1814155" y="2470259"/>
                <a:ext cx="504253" cy="1537443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91FE6F66-22AD-4EB4-A2B2-7B16E17F791D}"/>
                  </a:ext>
                </a:extLst>
              </p:cNvPr>
              <p:cNvSpPr/>
              <p:nvPr/>
            </p:nvSpPr>
            <p:spPr>
              <a:xfrm flipH="1">
                <a:off x="1814154" y="3037390"/>
                <a:ext cx="504253" cy="970312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0861D678-A349-4E4E-8C56-ABF2DBD359E6}"/>
                  </a:ext>
                </a:extLst>
              </p:cNvPr>
              <p:cNvSpPr/>
              <p:nvPr/>
            </p:nvSpPr>
            <p:spPr>
              <a:xfrm flipH="1">
                <a:off x="2437610" y="2470259"/>
                <a:ext cx="504253" cy="1537443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69F4CDC7-446B-4CA9-8CC3-F3A8FAC73567}"/>
                  </a:ext>
                </a:extLst>
              </p:cNvPr>
              <p:cNvSpPr/>
              <p:nvPr/>
            </p:nvSpPr>
            <p:spPr>
              <a:xfrm flipH="1">
                <a:off x="2437609" y="3037390"/>
                <a:ext cx="504253" cy="970312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D483BED3-4D8B-4BAD-A9E2-A8F5340D453E}"/>
                  </a:ext>
                </a:extLst>
              </p:cNvPr>
              <p:cNvSpPr/>
              <p:nvPr/>
            </p:nvSpPr>
            <p:spPr>
              <a:xfrm flipH="1">
                <a:off x="3061065" y="2470259"/>
                <a:ext cx="504253" cy="1537443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9F2A80C4-D3E7-4B15-BA08-DAD7C6590264}"/>
                  </a:ext>
                </a:extLst>
              </p:cNvPr>
              <p:cNvSpPr/>
              <p:nvPr/>
            </p:nvSpPr>
            <p:spPr>
              <a:xfrm flipH="1">
                <a:off x="3061064" y="3037390"/>
                <a:ext cx="504253" cy="970312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0EF3C09C-29B7-4D0A-AE23-898FEEAFBD38}"/>
                </a:ext>
              </a:extLst>
            </p:cNvPr>
            <p:cNvGrpSpPr/>
            <p:nvPr/>
          </p:nvGrpSpPr>
          <p:grpSpPr>
            <a:xfrm>
              <a:off x="3684519" y="2470259"/>
              <a:ext cx="504254" cy="1537443"/>
              <a:chOff x="1384160" y="2322736"/>
              <a:chExt cx="1067049" cy="3535291"/>
            </a:xfrm>
          </p:grpSpPr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108F5C4E-B1EE-417F-87B5-23F7929B3AE0}"/>
                  </a:ext>
                </a:extLst>
              </p:cNvPr>
              <p:cNvSpPr/>
              <p:nvPr/>
            </p:nvSpPr>
            <p:spPr>
              <a:xfrm flipH="1">
                <a:off x="1384162" y="2322736"/>
                <a:ext cx="1067047" cy="3535291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51CDA1BE-8387-4BBF-98B4-2A2CABC94356}"/>
                  </a:ext>
                </a:extLst>
              </p:cNvPr>
              <p:cNvSpPr/>
              <p:nvPr/>
            </p:nvSpPr>
            <p:spPr>
              <a:xfrm flipH="1">
                <a:off x="1384160" y="3626832"/>
                <a:ext cx="1067046" cy="2231195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FFE2D50A-0EFB-4E57-A307-9E108DDB3E6B}"/>
                </a:ext>
              </a:extLst>
            </p:cNvPr>
            <p:cNvGrpSpPr/>
            <p:nvPr/>
          </p:nvGrpSpPr>
          <p:grpSpPr>
            <a:xfrm>
              <a:off x="4307974" y="2470259"/>
              <a:ext cx="504254" cy="1537443"/>
              <a:chOff x="1384160" y="2322736"/>
              <a:chExt cx="1067049" cy="3535291"/>
            </a:xfrm>
          </p:grpSpPr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DE542548-5364-481A-8EAC-7A15BB0FE1D2}"/>
                  </a:ext>
                </a:extLst>
              </p:cNvPr>
              <p:cNvSpPr/>
              <p:nvPr/>
            </p:nvSpPr>
            <p:spPr>
              <a:xfrm flipH="1">
                <a:off x="1384162" y="2322736"/>
                <a:ext cx="1067047" cy="3535291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1AC6D8A1-8609-4888-AADC-00164524F77D}"/>
                  </a:ext>
                </a:extLst>
              </p:cNvPr>
              <p:cNvSpPr/>
              <p:nvPr/>
            </p:nvSpPr>
            <p:spPr>
              <a:xfrm flipH="1">
                <a:off x="1384160" y="3626832"/>
                <a:ext cx="1067046" cy="2231195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D46E196B-E5AB-4F93-B2A6-C7803E107E3C}"/>
                </a:ext>
              </a:extLst>
            </p:cNvPr>
            <p:cNvGrpSpPr/>
            <p:nvPr/>
          </p:nvGrpSpPr>
          <p:grpSpPr>
            <a:xfrm>
              <a:off x="4931429" y="2470259"/>
              <a:ext cx="504254" cy="1537443"/>
              <a:chOff x="1384160" y="2322736"/>
              <a:chExt cx="1067049" cy="3535291"/>
            </a:xfrm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954E6772-70AA-4495-8D6D-BC197B766167}"/>
                  </a:ext>
                </a:extLst>
              </p:cNvPr>
              <p:cNvSpPr/>
              <p:nvPr/>
            </p:nvSpPr>
            <p:spPr>
              <a:xfrm flipH="1">
                <a:off x="1384162" y="2322736"/>
                <a:ext cx="1067047" cy="3535291"/>
              </a:xfrm>
              <a:custGeom>
                <a:avLst/>
                <a:gdLst>
                  <a:gd name="connsiteX0" fmla="*/ 232569 w 793651"/>
                  <a:gd name="connsiteY0" fmla="*/ 976 h 2629488"/>
                  <a:gd name="connsiteX1" fmla="*/ 217715 w 793651"/>
                  <a:gd name="connsiteY1" fmla="*/ 15604 h 2629488"/>
                  <a:gd name="connsiteX2" fmla="*/ 217715 w 793651"/>
                  <a:gd name="connsiteY2" fmla="*/ 218804 h 2629488"/>
                  <a:gd name="connsiteX3" fmla="*/ 159657 w 793651"/>
                  <a:gd name="connsiteY3" fmla="*/ 247832 h 2629488"/>
                  <a:gd name="connsiteX4" fmla="*/ 232229 w 793651"/>
                  <a:gd name="connsiteY4" fmla="*/ 276861 h 2629488"/>
                  <a:gd name="connsiteX5" fmla="*/ 217715 w 793651"/>
                  <a:gd name="connsiteY5" fmla="*/ 364854 h 2629488"/>
                  <a:gd name="connsiteX6" fmla="*/ 202342 w 793651"/>
                  <a:gd name="connsiteY6" fmla="*/ 405528 h 2629488"/>
                  <a:gd name="connsiteX7" fmla="*/ 141415 w 793651"/>
                  <a:gd name="connsiteY7" fmla="*/ 493669 h 2629488"/>
                  <a:gd name="connsiteX8" fmla="*/ 76031 w 793651"/>
                  <a:gd name="connsiteY8" fmla="*/ 614727 h 2629488"/>
                  <a:gd name="connsiteX9" fmla="*/ 45584 w 793651"/>
                  <a:gd name="connsiteY9" fmla="*/ 656954 h 2629488"/>
                  <a:gd name="connsiteX10" fmla="*/ 14515 w 793651"/>
                  <a:gd name="connsiteY10" fmla="*/ 726804 h 2629488"/>
                  <a:gd name="connsiteX11" fmla="*/ 1815 w 793651"/>
                  <a:gd name="connsiteY11" fmla="*/ 873762 h 2629488"/>
                  <a:gd name="connsiteX12" fmla="*/ 4009 w 793651"/>
                  <a:gd name="connsiteY12" fmla="*/ 906661 h 2629488"/>
                  <a:gd name="connsiteX13" fmla="*/ 1134 w 793651"/>
                  <a:gd name="connsiteY13" fmla="*/ 944987 h 2629488"/>
                  <a:gd name="connsiteX14" fmla="*/ 48674 w 793651"/>
                  <a:gd name="connsiteY14" fmla="*/ 1834979 h 2629488"/>
                  <a:gd name="connsiteX15" fmla="*/ 49743 w 793651"/>
                  <a:gd name="connsiteY15" fmla="*/ 1859982 h 2629488"/>
                  <a:gd name="connsiteX16" fmla="*/ 47965 w 793651"/>
                  <a:gd name="connsiteY16" fmla="*/ 1881937 h 2629488"/>
                  <a:gd name="connsiteX17" fmla="*/ 0 w 793651"/>
                  <a:gd name="connsiteY17" fmla="*/ 2178232 h 2629488"/>
                  <a:gd name="connsiteX18" fmla="*/ 58057 w 793651"/>
                  <a:gd name="connsiteY18" fmla="*/ 2555604 h 2629488"/>
                  <a:gd name="connsiteX19" fmla="*/ 99786 w 793651"/>
                  <a:gd name="connsiteY19" fmla="*/ 2574654 h 2629488"/>
                  <a:gd name="connsiteX20" fmla="*/ 112511 w 793651"/>
                  <a:gd name="connsiteY20" fmla="*/ 2566150 h 2629488"/>
                  <a:gd name="connsiteX21" fmla="*/ 125994 w 793651"/>
                  <a:gd name="connsiteY21" fmla="*/ 2584634 h 2629488"/>
                  <a:gd name="connsiteX22" fmla="*/ 168403 w 793651"/>
                  <a:gd name="connsiteY22" fmla="*/ 2609467 h 2629488"/>
                  <a:gd name="connsiteX23" fmla="*/ 217198 w 793651"/>
                  <a:gd name="connsiteY23" fmla="*/ 2622784 h 2629488"/>
                  <a:gd name="connsiteX24" fmla="*/ 232229 w 793651"/>
                  <a:gd name="connsiteY24" fmla="*/ 2628175 h 2629488"/>
                  <a:gd name="connsiteX25" fmla="*/ 240041 w 793651"/>
                  <a:gd name="connsiteY25" fmla="*/ 2625749 h 2629488"/>
                  <a:gd name="connsiteX26" fmla="*/ 272270 w 793651"/>
                  <a:gd name="connsiteY26" fmla="*/ 2629197 h 2629488"/>
                  <a:gd name="connsiteX27" fmla="*/ 314679 w 793651"/>
                  <a:gd name="connsiteY27" fmla="*/ 2628176 h 2629488"/>
                  <a:gd name="connsiteX28" fmla="*/ 377272 w 793651"/>
                  <a:gd name="connsiteY28" fmla="*/ 2566264 h 2629488"/>
                  <a:gd name="connsiteX29" fmla="*/ 396827 w 793651"/>
                  <a:gd name="connsiteY29" fmla="*/ 2557754 h 2629488"/>
                  <a:gd name="connsiteX30" fmla="*/ 416379 w 793651"/>
                  <a:gd name="connsiteY30" fmla="*/ 2566263 h 2629488"/>
                  <a:gd name="connsiteX31" fmla="*/ 478972 w 793651"/>
                  <a:gd name="connsiteY31" fmla="*/ 2628175 h 2629488"/>
                  <a:gd name="connsiteX32" fmla="*/ 521381 w 793651"/>
                  <a:gd name="connsiteY32" fmla="*/ 2629196 h 2629488"/>
                  <a:gd name="connsiteX33" fmla="*/ 553605 w 793651"/>
                  <a:gd name="connsiteY33" fmla="*/ 2625749 h 2629488"/>
                  <a:gd name="connsiteX34" fmla="*/ 561422 w 793651"/>
                  <a:gd name="connsiteY34" fmla="*/ 2628176 h 2629488"/>
                  <a:gd name="connsiteX35" fmla="*/ 576476 w 793651"/>
                  <a:gd name="connsiteY35" fmla="*/ 2622777 h 2629488"/>
                  <a:gd name="connsiteX36" fmla="*/ 625248 w 793651"/>
                  <a:gd name="connsiteY36" fmla="*/ 2609466 h 2629488"/>
                  <a:gd name="connsiteX37" fmla="*/ 667657 w 793651"/>
                  <a:gd name="connsiteY37" fmla="*/ 2584633 h 2629488"/>
                  <a:gd name="connsiteX38" fmla="*/ 681139 w 793651"/>
                  <a:gd name="connsiteY38" fmla="*/ 2566150 h 2629488"/>
                  <a:gd name="connsiteX39" fmla="*/ 693865 w 793651"/>
                  <a:gd name="connsiteY39" fmla="*/ 2574655 h 2629488"/>
                  <a:gd name="connsiteX40" fmla="*/ 735594 w 793651"/>
                  <a:gd name="connsiteY40" fmla="*/ 2555605 h 2629488"/>
                  <a:gd name="connsiteX41" fmla="*/ 793651 w 793651"/>
                  <a:gd name="connsiteY41" fmla="*/ 2178233 h 2629488"/>
                  <a:gd name="connsiteX42" fmla="*/ 745686 w 793651"/>
                  <a:gd name="connsiteY42" fmla="*/ 1881937 h 2629488"/>
                  <a:gd name="connsiteX43" fmla="*/ 743908 w 793651"/>
                  <a:gd name="connsiteY43" fmla="*/ 1859983 h 2629488"/>
                  <a:gd name="connsiteX44" fmla="*/ 744977 w 793651"/>
                  <a:gd name="connsiteY44" fmla="*/ 1834978 h 2629488"/>
                  <a:gd name="connsiteX45" fmla="*/ 792517 w 793651"/>
                  <a:gd name="connsiteY45" fmla="*/ 944986 h 2629488"/>
                  <a:gd name="connsiteX46" fmla="*/ 789643 w 793651"/>
                  <a:gd name="connsiteY46" fmla="*/ 906661 h 2629488"/>
                  <a:gd name="connsiteX47" fmla="*/ 791836 w 793651"/>
                  <a:gd name="connsiteY47" fmla="*/ 873763 h 2629488"/>
                  <a:gd name="connsiteX48" fmla="*/ 779136 w 793651"/>
                  <a:gd name="connsiteY48" fmla="*/ 726805 h 2629488"/>
                  <a:gd name="connsiteX49" fmla="*/ 748067 w 793651"/>
                  <a:gd name="connsiteY49" fmla="*/ 656955 h 2629488"/>
                  <a:gd name="connsiteX50" fmla="*/ 717624 w 793651"/>
                  <a:gd name="connsiteY50" fmla="*/ 614734 h 2629488"/>
                  <a:gd name="connsiteX51" fmla="*/ 652236 w 793651"/>
                  <a:gd name="connsiteY51" fmla="*/ 493668 h 2629488"/>
                  <a:gd name="connsiteX52" fmla="*/ 591307 w 793651"/>
                  <a:gd name="connsiteY52" fmla="*/ 405525 h 2629488"/>
                  <a:gd name="connsiteX53" fmla="*/ 575936 w 793651"/>
                  <a:gd name="connsiteY53" fmla="*/ 364855 h 2629488"/>
                  <a:gd name="connsiteX54" fmla="*/ 561422 w 793651"/>
                  <a:gd name="connsiteY54" fmla="*/ 276862 h 2629488"/>
                  <a:gd name="connsiteX55" fmla="*/ 633994 w 793651"/>
                  <a:gd name="connsiteY55" fmla="*/ 247833 h 2629488"/>
                  <a:gd name="connsiteX56" fmla="*/ 575936 w 793651"/>
                  <a:gd name="connsiteY56" fmla="*/ 218805 h 2629488"/>
                  <a:gd name="connsiteX57" fmla="*/ 575936 w 793651"/>
                  <a:gd name="connsiteY57" fmla="*/ 15605 h 2629488"/>
                  <a:gd name="connsiteX58" fmla="*/ 512323 w 793651"/>
                  <a:gd name="connsiteY58" fmla="*/ 9822 h 2629488"/>
                  <a:gd name="connsiteX59" fmla="*/ 482720 w 793651"/>
                  <a:gd name="connsiteY59" fmla="*/ 14329 h 2629488"/>
                  <a:gd name="connsiteX60" fmla="*/ 449943 w 793651"/>
                  <a:gd name="connsiteY60" fmla="*/ 12883 h 2629488"/>
                  <a:gd name="connsiteX61" fmla="*/ 396806 w 793651"/>
                  <a:gd name="connsiteY61" fmla="*/ 14285 h 2629488"/>
                  <a:gd name="connsiteX62" fmla="*/ 343708 w 793651"/>
                  <a:gd name="connsiteY62" fmla="*/ 12884 h 2629488"/>
                  <a:gd name="connsiteX63" fmla="*/ 310941 w 793651"/>
                  <a:gd name="connsiteY63" fmla="*/ 14329 h 2629488"/>
                  <a:gd name="connsiteX64" fmla="*/ 281328 w 793651"/>
                  <a:gd name="connsiteY64" fmla="*/ 9821 h 2629488"/>
                  <a:gd name="connsiteX65" fmla="*/ 232569 w 793651"/>
                  <a:gd name="connsiteY65" fmla="*/ 976 h 262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93651" h="2629488">
                    <a:moveTo>
                      <a:pt x="232569" y="976"/>
                    </a:moveTo>
                    <a:cubicBezTo>
                      <a:pt x="226786" y="2753"/>
                      <a:pt x="221948" y="7137"/>
                      <a:pt x="217715" y="15604"/>
                    </a:cubicBezTo>
                    <a:cubicBezTo>
                      <a:pt x="200782" y="49471"/>
                      <a:pt x="229810" y="180099"/>
                      <a:pt x="217715" y="218804"/>
                    </a:cubicBezTo>
                    <a:cubicBezTo>
                      <a:pt x="205620" y="257509"/>
                      <a:pt x="157238" y="238156"/>
                      <a:pt x="159657" y="247832"/>
                    </a:cubicBezTo>
                    <a:cubicBezTo>
                      <a:pt x="159657" y="247832"/>
                      <a:pt x="229810" y="238156"/>
                      <a:pt x="232229" y="276861"/>
                    </a:cubicBezTo>
                    <a:cubicBezTo>
                      <a:pt x="233439" y="296214"/>
                      <a:pt x="227996" y="328266"/>
                      <a:pt x="217715" y="364854"/>
                    </a:cubicBezTo>
                    <a:lnTo>
                      <a:pt x="202342" y="405528"/>
                    </a:lnTo>
                    <a:lnTo>
                      <a:pt x="141415" y="493669"/>
                    </a:lnTo>
                    <a:lnTo>
                      <a:pt x="76031" y="614727"/>
                    </a:lnTo>
                    <a:lnTo>
                      <a:pt x="45584" y="656954"/>
                    </a:lnTo>
                    <a:cubicBezTo>
                      <a:pt x="32204" y="678877"/>
                      <a:pt x="21167" y="702009"/>
                      <a:pt x="14515" y="726804"/>
                    </a:cubicBezTo>
                    <a:cubicBezTo>
                      <a:pt x="1211" y="776395"/>
                      <a:pt x="-604" y="820542"/>
                      <a:pt x="1815" y="873762"/>
                    </a:cubicBezTo>
                    <a:lnTo>
                      <a:pt x="4009" y="906661"/>
                    </a:lnTo>
                    <a:lnTo>
                      <a:pt x="1134" y="944987"/>
                    </a:lnTo>
                    <a:cubicBezTo>
                      <a:pt x="-7343" y="1202020"/>
                      <a:pt x="34018" y="1587471"/>
                      <a:pt x="48674" y="1834979"/>
                    </a:cubicBezTo>
                    <a:lnTo>
                      <a:pt x="49743" y="1859982"/>
                    </a:lnTo>
                    <a:lnTo>
                      <a:pt x="47965" y="1881937"/>
                    </a:lnTo>
                    <a:cubicBezTo>
                      <a:pt x="31296" y="1994989"/>
                      <a:pt x="0" y="2078446"/>
                      <a:pt x="0" y="2178232"/>
                    </a:cubicBezTo>
                    <a:cubicBezTo>
                      <a:pt x="0" y="2311280"/>
                      <a:pt x="33866" y="2492709"/>
                      <a:pt x="58057" y="2555604"/>
                    </a:cubicBezTo>
                    <a:cubicBezTo>
                      <a:pt x="70152" y="2587052"/>
                      <a:pt x="84667" y="2584028"/>
                      <a:pt x="99786" y="2574654"/>
                    </a:cubicBezTo>
                    <a:lnTo>
                      <a:pt x="112511" y="2566150"/>
                    </a:lnTo>
                    <a:lnTo>
                      <a:pt x="125994" y="2584634"/>
                    </a:lnTo>
                    <a:cubicBezTo>
                      <a:pt x="137485" y="2594915"/>
                      <a:pt x="152150" y="2603079"/>
                      <a:pt x="168403" y="2609467"/>
                    </a:cubicBezTo>
                    <a:lnTo>
                      <a:pt x="217198" y="2622784"/>
                    </a:lnTo>
                    <a:lnTo>
                      <a:pt x="232229" y="2628175"/>
                    </a:lnTo>
                    <a:lnTo>
                      <a:pt x="240041" y="2625749"/>
                    </a:lnTo>
                    <a:lnTo>
                      <a:pt x="272270" y="2629197"/>
                    </a:lnTo>
                    <a:cubicBezTo>
                      <a:pt x="288523" y="2629839"/>
                      <a:pt x="303189" y="2629386"/>
                      <a:pt x="314679" y="2628176"/>
                    </a:cubicBezTo>
                    <a:cubicBezTo>
                      <a:pt x="349151" y="2624548"/>
                      <a:pt x="357768" y="2585541"/>
                      <a:pt x="377272" y="2566264"/>
                    </a:cubicBezTo>
                    <a:lnTo>
                      <a:pt x="396827" y="2557754"/>
                    </a:lnTo>
                    <a:lnTo>
                      <a:pt x="416379" y="2566263"/>
                    </a:lnTo>
                    <a:cubicBezTo>
                      <a:pt x="435883" y="2585540"/>
                      <a:pt x="444500" y="2624547"/>
                      <a:pt x="478972" y="2628175"/>
                    </a:cubicBezTo>
                    <a:cubicBezTo>
                      <a:pt x="490462" y="2629385"/>
                      <a:pt x="505128" y="2629838"/>
                      <a:pt x="521381" y="2629196"/>
                    </a:cubicBezTo>
                    <a:lnTo>
                      <a:pt x="553605" y="2625749"/>
                    </a:lnTo>
                    <a:lnTo>
                      <a:pt x="561422" y="2628176"/>
                    </a:lnTo>
                    <a:lnTo>
                      <a:pt x="576476" y="2622777"/>
                    </a:lnTo>
                    <a:lnTo>
                      <a:pt x="625248" y="2609466"/>
                    </a:lnTo>
                    <a:cubicBezTo>
                      <a:pt x="641501" y="2603079"/>
                      <a:pt x="656166" y="2594914"/>
                      <a:pt x="667657" y="2584633"/>
                    </a:cubicBezTo>
                    <a:lnTo>
                      <a:pt x="681139" y="2566150"/>
                    </a:lnTo>
                    <a:lnTo>
                      <a:pt x="693865" y="2574655"/>
                    </a:lnTo>
                    <a:cubicBezTo>
                      <a:pt x="708984" y="2584029"/>
                      <a:pt x="723498" y="2587053"/>
                      <a:pt x="735594" y="2555605"/>
                    </a:cubicBezTo>
                    <a:cubicBezTo>
                      <a:pt x="759785" y="2492710"/>
                      <a:pt x="793651" y="2311281"/>
                      <a:pt x="793651" y="2178233"/>
                    </a:cubicBezTo>
                    <a:cubicBezTo>
                      <a:pt x="793651" y="2078447"/>
                      <a:pt x="762355" y="1994990"/>
                      <a:pt x="745686" y="1881937"/>
                    </a:cubicBezTo>
                    <a:lnTo>
                      <a:pt x="743908" y="1859983"/>
                    </a:lnTo>
                    <a:lnTo>
                      <a:pt x="744977" y="1834978"/>
                    </a:lnTo>
                    <a:cubicBezTo>
                      <a:pt x="759633" y="1587470"/>
                      <a:pt x="800994" y="1202019"/>
                      <a:pt x="792517" y="944986"/>
                    </a:cubicBezTo>
                    <a:lnTo>
                      <a:pt x="789643" y="906661"/>
                    </a:lnTo>
                    <a:lnTo>
                      <a:pt x="791836" y="873763"/>
                    </a:lnTo>
                    <a:cubicBezTo>
                      <a:pt x="794255" y="820543"/>
                      <a:pt x="792440" y="776396"/>
                      <a:pt x="779136" y="726805"/>
                    </a:cubicBezTo>
                    <a:cubicBezTo>
                      <a:pt x="772484" y="702010"/>
                      <a:pt x="761447" y="678878"/>
                      <a:pt x="748067" y="656955"/>
                    </a:cubicBezTo>
                    <a:lnTo>
                      <a:pt x="717624" y="614734"/>
                    </a:lnTo>
                    <a:lnTo>
                      <a:pt x="652236" y="493668"/>
                    </a:lnTo>
                    <a:lnTo>
                      <a:pt x="591307" y="405525"/>
                    </a:lnTo>
                    <a:lnTo>
                      <a:pt x="575936" y="364855"/>
                    </a:lnTo>
                    <a:cubicBezTo>
                      <a:pt x="565655" y="328267"/>
                      <a:pt x="560212" y="296215"/>
                      <a:pt x="561422" y="276862"/>
                    </a:cubicBezTo>
                    <a:cubicBezTo>
                      <a:pt x="563841" y="238157"/>
                      <a:pt x="633994" y="247833"/>
                      <a:pt x="633994" y="247833"/>
                    </a:cubicBezTo>
                    <a:cubicBezTo>
                      <a:pt x="636413" y="238157"/>
                      <a:pt x="588031" y="257510"/>
                      <a:pt x="575936" y="218805"/>
                    </a:cubicBezTo>
                    <a:cubicBezTo>
                      <a:pt x="563841" y="180100"/>
                      <a:pt x="592869" y="49472"/>
                      <a:pt x="575936" y="15605"/>
                    </a:cubicBezTo>
                    <a:cubicBezTo>
                      <a:pt x="563236" y="-9795"/>
                      <a:pt x="545093" y="1544"/>
                      <a:pt x="512323" y="9822"/>
                    </a:cubicBezTo>
                    <a:lnTo>
                      <a:pt x="482720" y="14329"/>
                    </a:lnTo>
                    <a:lnTo>
                      <a:pt x="449943" y="12883"/>
                    </a:lnTo>
                    <a:lnTo>
                      <a:pt x="396806" y="14285"/>
                    </a:lnTo>
                    <a:lnTo>
                      <a:pt x="343708" y="12884"/>
                    </a:lnTo>
                    <a:lnTo>
                      <a:pt x="310941" y="14329"/>
                    </a:lnTo>
                    <a:lnTo>
                      <a:pt x="281328" y="9821"/>
                    </a:lnTo>
                    <a:cubicBezTo>
                      <a:pt x="259481" y="4303"/>
                      <a:pt x="244135" y="-2577"/>
                      <a:pt x="232569" y="976"/>
                    </a:cubicBez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015744D0-703A-46ED-9ECB-63CF5D5D94B8}"/>
                  </a:ext>
                </a:extLst>
              </p:cNvPr>
              <p:cNvSpPr/>
              <p:nvPr/>
            </p:nvSpPr>
            <p:spPr>
              <a:xfrm flipH="1">
                <a:off x="1384160" y="3626832"/>
                <a:ext cx="1067046" cy="2231195"/>
              </a:xfrm>
              <a:custGeom>
                <a:avLst/>
                <a:gdLst>
                  <a:gd name="connsiteX0" fmla="*/ 1062782 w 1067047"/>
                  <a:gd name="connsiteY0" fmla="*/ 0 h 1971981"/>
                  <a:gd name="connsiteX1" fmla="*/ 4264 w 1067047"/>
                  <a:gd name="connsiteY1" fmla="*/ 0 h 1971981"/>
                  <a:gd name="connsiteX2" fmla="*/ 11544 w 1067047"/>
                  <a:gd name="connsiteY2" fmla="*/ 149931 h 1971981"/>
                  <a:gd name="connsiteX3" fmla="*/ 65441 w 1067047"/>
                  <a:gd name="connsiteY3" fmla="*/ 903781 h 1971981"/>
                  <a:gd name="connsiteX4" fmla="*/ 66878 w 1067047"/>
                  <a:gd name="connsiteY4" fmla="*/ 937397 h 1971981"/>
                  <a:gd name="connsiteX5" fmla="*/ 64488 w 1067047"/>
                  <a:gd name="connsiteY5" fmla="*/ 966915 h 1971981"/>
                  <a:gd name="connsiteX6" fmla="*/ 0 w 1067047"/>
                  <a:gd name="connsiteY6" fmla="*/ 1365277 h 1971981"/>
                  <a:gd name="connsiteX7" fmla="*/ 78056 w 1067047"/>
                  <a:gd name="connsiteY7" fmla="*/ 1872646 h 1971981"/>
                  <a:gd name="connsiteX8" fmla="*/ 134160 w 1067047"/>
                  <a:gd name="connsiteY8" fmla="*/ 1898258 h 1971981"/>
                  <a:gd name="connsiteX9" fmla="*/ 151269 w 1067047"/>
                  <a:gd name="connsiteY9" fmla="*/ 1886825 h 1971981"/>
                  <a:gd name="connsiteX10" fmla="*/ 169396 w 1067047"/>
                  <a:gd name="connsiteY10" fmla="*/ 1911676 h 1971981"/>
                  <a:gd name="connsiteX11" fmla="*/ 226414 w 1067047"/>
                  <a:gd name="connsiteY11" fmla="*/ 1945063 h 1971981"/>
                  <a:gd name="connsiteX12" fmla="*/ 292018 w 1067047"/>
                  <a:gd name="connsiteY12" fmla="*/ 1962968 h 1971981"/>
                  <a:gd name="connsiteX13" fmla="*/ 312227 w 1067047"/>
                  <a:gd name="connsiteY13" fmla="*/ 1970216 h 1971981"/>
                  <a:gd name="connsiteX14" fmla="*/ 322730 w 1067047"/>
                  <a:gd name="connsiteY14" fmla="*/ 1966954 h 1971981"/>
                  <a:gd name="connsiteX15" fmla="*/ 366061 w 1067047"/>
                  <a:gd name="connsiteY15" fmla="*/ 1971590 h 1971981"/>
                  <a:gd name="connsiteX16" fmla="*/ 423079 w 1067047"/>
                  <a:gd name="connsiteY16" fmla="*/ 1970217 h 1971981"/>
                  <a:gd name="connsiteX17" fmla="*/ 507234 w 1067047"/>
                  <a:gd name="connsiteY17" fmla="*/ 1886978 h 1971981"/>
                  <a:gd name="connsiteX18" fmla="*/ 533525 w 1067047"/>
                  <a:gd name="connsiteY18" fmla="*/ 1875536 h 1971981"/>
                  <a:gd name="connsiteX19" fmla="*/ 559813 w 1067047"/>
                  <a:gd name="connsiteY19" fmla="*/ 1886976 h 1971981"/>
                  <a:gd name="connsiteX20" fmla="*/ 643968 w 1067047"/>
                  <a:gd name="connsiteY20" fmla="*/ 1970216 h 1971981"/>
                  <a:gd name="connsiteX21" fmla="*/ 700986 w 1067047"/>
                  <a:gd name="connsiteY21" fmla="*/ 1971589 h 1971981"/>
                  <a:gd name="connsiteX22" fmla="*/ 744310 w 1067047"/>
                  <a:gd name="connsiteY22" fmla="*/ 1966954 h 1971981"/>
                  <a:gd name="connsiteX23" fmla="*/ 754820 w 1067047"/>
                  <a:gd name="connsiteY23" fmla="*/ 1970217 h 1971981"/>
                  <a:gd name="connsiteX24" fmla="*/ 775060 w 1067047"/>
                  <a:gd name="connsiteY24" fmla="*/ 1962958 h 1971981"/>
                  <a:gd name="connsiteX25" fmla="*/ 840633 w 1067047"/>
                  <a:gd name="connsiteY25" fmla="*/ 1945062 h 1971981"/>
                  <a:gd name="connsiteX26" fmla="*/ 897651 w 1067047"/>
                  <a:gd name="connsiteY26" fmla="*/ 1911675 h 1971981"/>
                  <a:gd name="connsiteX27" fmla="*/ 915777 w 1067047"/>
                  <a:gd name="connsiteY27" fmla="*/ 1886825 h 1971981"/>
                  <a:gd name="connsiteX28" fmla="*/ 932887 w 1067047"/>
                  <a:gd name="connsiteY28" fmla="*/ 1898259 h 1971981"/>
                  <a:gd name="connsiteX29" fmla="*/ 988991 w 1067047"/>
                  <a:gd name="connsiteY29" fmla="*/ 1872647 h 1971981"/>
                  <a:gd name="connsiteX30" fmla="*/ 1067047 w 1067047"/>
                  <a:gd name="connsiteY30" fmla="*/ 1365278 h 1971981"/>
                  <a:gd name="connsiteX31" fmla="*/ 1002559 w 1067047"/>
                  <a:gd name="connsiteY31" fmla="*/ 966915 h 1971981"/>
                  <a:gd name="connsiteX32" fmla="*/ 1000169 w 1067047"/>
                  <a:gd name="connsiteY32" fmla="*/ 937398 h 1971981"/>
                  <a:gd name="connsiteX33" fmla="*/ 1001606 w 1067047"/>
                  <a:gd name="connsiteY33" fmla="*/ 903779 h 1971981"/>
                  <a:gd name="connsiteX34" fmla="*/ 1055503 w 1067047"/>
                  <a:gd name="connsiteY34" fmla="*/ 149930 h 1971981"/>
                  <a:gd name="connsiteX35" fmla="*/ 1062782 w 1067047"/>
                  <a:gd name="connsiteY35" fmla="*/ 0 h 197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67047" h="1971981">
                    <a:moveTo>
                      <a:pt x="1062782" y="0"/>
                    </a:moveTo>
                    <a:lnTo>
                      <a:pt x="4264" y="0"/>
                    </a:lnTo>
                    <a:lnTo>
                      <a:pt x="11544" y="149931"/>
                    </a:lnTo>
                    <a:cubicBezTo>
                      <a:pt x="26785" y="415373"/>
                      <a:pt x="53125" y="695800"/>
                      <a:pt x="65441" y="903781"/>
                    </a:cubicBezTo>
                    <a:lnTo>
                      <a:pt x="66878" y="937397"/>
                    </a:lnTo>
                    <a:lnTo>
                      <a:pt x="64488" y="966915"/>
                    </a:lnTo>
                    <a:cubicBezTo>
                      <a:pt x="42077" y="1118911"/>
                      <a:pt x="0" y="1231117"/>
                      <a:pt x="0" y="1365277"/>
                    </a:cubicBezTo>
                    <a:cubicBezTo>
                      <a:pt x="0" y="1544157"/>
                      <a:pt x="45532" y="1788085"/>
                      <a:pt x="78056" y="1872646"/>
                    </a:cubicBezTo>
                    <a:cubicBezTo>
                      <a:pt x="94318" y="1914927"/>
                      <a:pt x="113833" y="1910861"/>
                      <a:pt x="134160" y="1898258"/>
                    </a:cubicBezTo>
                    <a:lnTo>
                      <a:pt x="151269" y="1886825"/>
                    </a:lnTo>
                    <a:lnTo>
                      <a:pt x="169396" y="1911676"/>
                    </a:lnTo>
                    <a:cubicBezTo>
                      <a:pt x="184846" y="1925498"/>
                      <a:pt x="204562" y="1936475"/>
                      <a:pt x="226414" y="1945063"/>
                    </a:cubicBezTo>
                    <a:lnTo>
                      <a:pt x="292018" y="1962968"/>
                    </a:lnTo>
                    <a:lnTo>
                      <a:pt x="312227" y="1970216"/>
                    </a:lnTo>
                    <a:lnTo>
                      <a:pt x="322730" y="1966954"/>
                    </a:lnTo>
                    <a:lnTo>
                      <a:pt x="366061" y="1971590"/>
                    </a:lnTo>
                    <a:cubicBezTo>
                      <a:pt x="387913" y="1972453"/>
                      <a:pt x="407631" y="1971844"/>
                      <a:pt x="423079" y="1970217"/>
                    </a:cubicBezTo>
                    <a:cubicBezTo>
                      <a:pt x="469426" y="1965339"/>
                      <a:pt x="481012" y="1912895"/>
                      <a:pt x="507234" y="1886978"/>
                    </a:cubicBezTo>
                    <a:lnTo>
                      <a:pt x="533525" y="1875536"/>
                    </a:lnTo>
                    <a:lnTo>
                      <a:pt x="559813" y="1886976"/>
                    </a:lnTo>
                    <a:cubicBezTo>
                      <a:pt x="586035" y="1912894"/>
                      <a:pt x="597621" y="1965338"/>
                      <a:pt x="643968" y="1970216"/>
                    </a:cubicBezTo>
                    <a:cubicBezTo>
                      <a:pt x="659416" y="1971843"/>
                      <a:pt x="679134" y="1972452"/>
                      <a:pt x="700986" y="1971589"/>
                    </a:cubicBezTo>
                    <a:lnTo>
                      <a:pt x="744310" y="1966954"/>
                    </a:lnTo>
                    <a:lnTo>
                      <a:pt x="754820" y="1970217"/>
                    </a:lnTo>
                    <a:lnTo>
                      <a:pt x="775060" y="1962958"/>
                    </a:lnTo>
                    <a:lnTo>
                      <a:pt x="840633" y="1945062"/>
                    </a:lnTo>
                    <a:cubicBezTo>
                      <a:pt x="862485" y="1936475"/>
                      <a:pt x="882201" y="1925497"/>
                      <a:pt x="897651" y="1911675"/>
                    </a:cubicBezTo>
                    <a:lnTo>
                      <a:pt x="915777" y="1886825"/>
                    </a:lnTo>
                    <a:lnTo>
                      <a:pt x="932887" y="1898259"/>
                    </a:lnTo>
                    <a:cubicBezTo>
                      <a:pt x="953214" y="1910862"/>
                      <a:pt x="972728" y="1914928"/>
                      <a:pt x="988991" y="1872647"/>
                    </a:cubicBezTo>
                    <a:cubicBezTo>
                      <a:pt x="1021515" y="1788086"/>
                      <a:pt x="1067047" y="1544159"/>
                      <a:pt x="1067047" y="1365278"/>
                    </a:cubicBezTo>
                    <a:cubicBezTo>
                      <a:pt x="1067047" y="1231118"/>
                      <a:pt x="1024970" y="1118912"/>
                      <a:pt x="1002559" y="966915"/>
                    </a:cubicBezTo>
                    <a:lnTo>
                      <a:pt x="1000169" y="937398"/>
                    </a:lnTo>
                    <a:lnTo>
                      <a:pt x="1001606" y="903779"/>
                    </a:lnTo>
                    <a:cubicBezTo>
                      <a:pt x="1013922" y="695799"/>
                      <a:pt x="1040262" y="415372"/>
                      <a:pt x="1055503" y="149930"/>
                    </a:cubicBezTo>
                    <a:lnTo>
                      <a:pt x="106278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</p:grpSp>
      </p:grpSp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6BF93276-BC99-4998-9518-7AC04BA3D502}"/>
              </a:ext>
            </a:extLst>
          </p:cNvPr>
          <p:cNvSpPr/>
          <p:nvPr/>
        </p:nvSpPr>
        <p:spPr>
          <a:xfrm>
            <a:off x="1019249" y="3766263"/>
            <a:ext cx="2180700" cy="936340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B97FCAA2-1E39-41C7-ACB3-0E6DBB50A7B9}"/>
              </a:ext>
            </a:extLst>
          </p:cNvPr>
          <p:cNvSpPr txBox="1"/>
          <p:nvPr/>
        </p:nvSpPr>
        <p:spPr>
          <a:xfrm>
            <a:off x="894617" y="3911267"/>
            <a:ext cx="2429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123,45K</a:t>
            </a:r>
            <a:endParaRPr lang="en-US" sz="3200" b="1" dirty="0">
              <a:latin typeface="+mj-lt"/>
              <a:cs typeface="Sora SemiBold" pitchFamily="2" charset="0"/>
            </a:endParaRPr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92D96B6E-A98E-4AB5-A6CF-CBF95B7D1753}"/>
              </a:ext>
            </a:extLst>
          </p:cNvPr>
          <p:cNvSpPr/>
          <p:nvPr/>
        </p:nvSpPr>
        <p:spPr>
          <a:xfrm>
            <a:off x="3443783" y="3766263"/>
            <a:ext cx="2180700" cy="936340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ED3D1683-A832-4ABB-9463-087111C61F16}"/>
              </a:ext>
            </a:extLst>
          </p:cNvPr>
          <p:cNvSpPr txBox="1"/>
          <p:nvPr/>
        </p:nvSpPr>
        <p:spPr>
          <a:xfrm>
            <a:off x="3319151" y="3911267"/>
            <a:ext cx="2429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+mj-lt"/>
                <a:cs typeface="Sora SemiBold" pitchFamily="2" charset="0"/>
              </a:rPr>
              <a:t>123,45K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35506252-58F0-4FBB-B510-6EF8807B720E}"/>
              </a:ext>
            </a:extLst>
          </p:cNvPr>
          <p:cNvSpPr txBox="1"/>
          <p:nvPr/>
        </p:nvSpPr>
        <p:spPr>
          <a:xfrm>
            <a:off x="3512695" y="1204789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24D7CCB-B674-520B-630F-95E62D3054C1}"/>
              </a:ext>
            </a:extLst>
          </p:cNvPr>
          <p:cNvSpPr/>
          <p:nvPr/>
        </p:nvSpPr>
        <p:spPr>
          <a:xfrm>
            <a:off x="6318365" y="2979341"/>
            <a:ext cx="744682" cy="74468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AFAB4E-E159-E368-EBF4-47D640CB2E58}"/>
              </a:ext>
            </a:extLst>
          </p:cNvPr>
          <p:cNvSpPr txBox="1"/>
          <p:nvPr/>
        </p:nvSpPr>
        <p:spPr>
          <a:xfrm>
            <a:off x="7322877" y="2970336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Your Text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2AB473-26F3-A147-7AFE-8ACFA81A03BE}"/>
              </a:ext>
            </a:extLst>
          </p:cNvPr>
          <p:cNvSpPr txBox="1"/>
          <p:nvPr/>
        </p:nvSpPr>
        <p:spPr>
          <a:xfrm>
            <a:off x="7322877" y="3258302"/>
            <a:ext cx="4431953" cy="892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the printing and</a:t>
            </a:r>
          </a:p>
        </p:txBody>
      </p:sp>
      <p:sp>
        <p:nvSpPr>
          <p:cNvPr id="7" name="任意形状 376">
            <a:extLst>
              <a:ext uri="{FF2B5EF4-FFF2-40B4-BE49-F238E27FC236}">
                <a16:creationId xmlns:a16="http://schemas.microsoft.com/office/drawing/2014/main" id="{9CDA49A3-1C82-5EEB-DA4F-40F8B5236962}"/>
              </a:ext>
            </a:extLst>
          </p:cNvPr>
          <p:cNvSpPr/>
          <p:nvPr/>
        </p:nvSpPr>
        <p:spPr>
          <a:xfrm>
            <a:off x="6578195" y="3214657"/>
            <a:ext cx="225022" cy="250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00" y="9840"/>
                </a:moveTo>
                <a:lnTo>
                  <a:pt x="8400" y="0"/>
                </a:lnTo>
                <a:lnTo>
                  <a:pt x="21600" y="6480"/>
                </a:lnTo>
                <a:lnTo>
                  <a:pt x="21600" y="21600"/>
                </a:lnTo>
                <a:lnTo>
                  <a:pt x="0" y="21600"/>
                </a:lnTo>
                <a:lnTo>
                  <a:pt x="0" y="6480"/>
                </a:lnTo>
                <a:lnTo>
                  <a:pt x="8400" y="9840"/>
                </a:lnTo>
                <a:close/>
                <a:moveTo>
                  <a:pt x="10800" y="3639"/>
                </a:moveTo>
                <a:lnTo>
                  <a:pt x="10800" y="13164"/>
                </a:lnTo>
                <a:lnTo>
                  <a:pt x="2400" y="9804"/>
                </a:lnTo>
                <a:lnTo>
                  <a:pt x="2400" y="19440"/>
                </a:lnTo>
                <a:lnTo>
                  <a:pt x="19200" y="19440"/>
                </a:lnTo>
                <a:lnTo>
                  <a:pt x="19200" y="7762"/>
                </a:lnTo>
                <a:lnTo>
                  <a:pt x="10800" y="364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4754838-8EEB-9A76-EC7A-D32CCDB5B8FE}"/>
              </a:ext>
            </a:extLst>
          </p:cNvPr>
          <p:cNvSpPr/>
          <p:nvPr/>
        </p:nvSpPr>
        <p:spPr>
          <a:xfrm>
            <a:off x="6319009" y="4731615"/>
            <a:ext cx="744682" cy="74468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05F232-A319-A409-2BC9-E81DA4465AC0}"/>
              </a:ext>
            </a:extLst>
          </p:cNvPr>
          <p:cNvSpPr txBox="1"/>
          <p:nvPr/>
        </p:nvSpPr>
        <p:spPr>
          <a:xfrm>
            <a:off x="7298518" y="4718915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Brand Awareness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E2AA21-C6D6-8D7C-669C-6FC76A37B2F4}"/>
              </a:ext>
            </a:extLst>
          </p:cNvPr>
          <p:cNvSpPr txBox="1"/>
          <p:nvPr/>
        </p:nvSpPr>
        <p:spPr>
          <a:xfrm>
            <a:off x="7298518" y="5006881"/>
            <a:ext cx="4341365" cy="892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the printing and</a:t>
            </a:r>
          </a:p>
        </p:txBody>
      </p:sp>
      <p:sp>
        <p:nvSpPr>
          <p:cNvPr id="11" name="任意形状 400">
            <a:extLst>
              <a:ext uri="{FF2B5EF4-FFF2-40B4-BE49-F238E27FC236}">
                <a16:creationId xmlns:a16="http://schemas.microsoft.com/office/drawing/2014/main" id="{2549D6C1-896C-0CE4-8E0C-7992481FB360}"/>
              </a:ext>
            </a:extLst>
          </p:cNvPr>
          <p:cNvSpPr/>
          <p:nvPr/>
        </p:nvSpPr>
        <p:spPr>
          <a:xfrm>
            <a:off x="6553836" y="5024710"/>
            <a:ext cx="275026" cy="2250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3600"/>
                </a:moveTo>
                <a:lnTo>
                  <a:pt x="21600" y="3600"/>
                </a:lnTo>
                <a:lnTo>
                  <a:pt x="21600" y="6000"/>
                </a:lnTo>
                <a:lnTo>
                  <a:pt x="20618" y="6000"/>
                </a:lnTo>
                <a:lnTo>
                  <a:pt x="20618" y="19200"/>
                </a:ln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982" y="19200"/>
                </a:lnTo>
                <a:lnTo>
                  <a:pt x="982" y="6000"/>
                </a:lnTo>
                <a:lnTo>
                  <a:pt x="0" y="6000"/>
                </a:lnTo>
                <a:lnTo>
                  <a:pt x="0" y="3600"/>
                </a:lnTo>
                <a:lnTo>
                  <a:pt x="2945" y="3600"/>
                </a:lnTo>
                <a:lnTo>
                  <a:pt x="2945" y="1200"/>
                </a:lnTo>
                <a:cubicBezTo>
                  <a:pt x="2945" y="537"/>
                  <a:pt x="3385" y="0"/>
                  <a:pt x="3927" y="0"/>
                </a:cubicBezTo>
                <a:lnTo>
                  <a:pt x="17673" y="0"/>
                </a:lnTo>
                <a:cubicBezTo>
                  <a:pt x="18215" y="0"/>
                  <a:pt x="18655" y="537"/>
                  <a:pt x="18655" y="1200"/>
                </a:cubicBezTo>
                <a:lnTo>
                  <a:pt x="18655" y="3600"/>
                </a:lnTo>
                <a:close/>
                <a:moveTo>
                  <a:pt x="18655" y="6000"/>
                </a:moveTo>
                <a:lnTo>
                  <a:pt x="2945" y="6000"/>
                </a:lnTo>
                <a:lnTo>
                  <a:pt x="2945" y="19200"/>
                </a:lnTo>
                <a:lnTo>
                  <a:pt x="5891" y="19200"/>
                </a:lnTo>
                <a:lnTo>
                  <a:pt x="5891" y="10800"/>
                </a:lnTo>
                <a:lnTo>
                  <a:pt x="7855" y="10800"/>
                </a:lnTo>
                <a:lnTo>
                  <a:pt x="7855" y="19200"/>
                </a:lnTo>
                <a:lnTo>
                  <a:pt x="9818" y="19200"/>
                </a:lnTo>
                <a:lnTo>
                  <a:pt x="9818" y="10800"/>
                </a:lnTo>
                <a:lnTo>
                  <a:pt x="11782" y="10800"/>
                </a:lnTo>
                <a:lnTo>
                  <a:pt x="11782" y="19200"/>
                </a:lnTo>
                <a:lnTo>
                  <a:pt x="13745" y="19200"/>
                </a:lnTo>
                <a:lnTo>
                  <a:pt x="13745" y="10800"/>
                </a:lnTo>
                <a:lnTo>
                  <a:pt x="15709" y="10800"/>
                </a:lnTo>
                <a:lnTo>
                  <a:pt x="15709" y="19200"/>
                </a:lnTo>
                <a:lnTo>
                  <a:pt x="18655" y="19200"/>
                </a:lnTo>
                <a:lnTo>
                  <a:pt x="18655" y="6000"/>
                </a:lnTo>
                <a:close/>
                <a:moveTo>
                  <a:pt x="4909" y="2400"/>
                </a:moveTo>
                <a:lnTo>
                  <a:pt x="4909" y="3600"/>
                </a:lnTo>
                <a:lnTo>
                  <a:pt x="16691" y="3600"/>
                </a:lnTo>
                <a:lnTo>
                  <a:pt x="16691" y="2400"/>
                </a:lnTo>
                <a:lnTo>
                  <a:pt x="4909" y="24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79167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AF008BE2-88DF-4E86-B6E9-8FBEABA23C3C}"/>
              </a:ext>
            </a:extLst>
          </p:cNvPr>
          <p:cNvSpPr txBox="1"/>
          <p:nvPr/>
        </p:nvSpPr>
        <p:spPr>
          <a:xfrm>
            <a:off x="3512695" y="1043921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AA3214-E9C5-4F3D-8EAD-22FCCBE89A0D}"/>
              </a:ext>
            </a:extLst>
          </p:cNvPr>
          <p:cNvGrpSpPr/>
          <p:nvPr/>
        </p:nvGrpSpPr>
        <p:grpSpPr>
          <a:xfrm>
            <a:off x="4287806" y="2651850"/>
            <a:ext cx="3616387" cy="3418451"/>
            <a:chOff x="1730633" y="2391990"/>
            <a:chExt cx="3984905" cy="3766799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CDAB762-BC05-4DD0-BB58-55346F25FA28}"/>
                </a:ext>
              </a:extLst>
            </p:cNvPr>
            <p:cNvSpPr/>
            <p:nvPr/>
          </p:nvSpPr>
          <p:spPr>
            <a:xfrm>
              <a:off x="3148288" y="3573786"/>
              <a:ext cx="1149595" cy="1772292"/>
            </a:xfrm>
            <a:custGeom>
              <a:avLst/>
              <a:gdLst>
                <a:gd name="connsiteX0" fmla="*/ 461621 w 886071"/>
                <a:gd name="connsiteY0" fmla="*/ 0 h 1366026"/>
                <a:gd name="connsiteX1" fmla="*/ 59566 w 886071"/>
                <a:gd name="connsiteY1" fmla="*/ 718456 h 1366026"/>
                <a:gd name="connsiteX2" fmla="*/ 495 w 886071"/>
                <a:gd name="connsiteY2" fmla="*/ 964710 h 1366026"/>
                <a:gd name="connsiteX3" fmla="*/ 461621 w 886071"/>
                <a:gd name="connsiteY3" fmla="*/ 1371195 h 1366026"/>
                <a:gd name="connsiteX4" fmla="*/ 871429 w 886071"/>
                <a:gd name="connsiteY4" fmla="*/ 1069931 h 1366026"/>
                <a:gd name="connsiteX5" fmla="*/ 839309 w 886071"/>
                <a:gd name="connsiteY5" fmla="*/ 704427 h 1366026"/>
                <a:gd name="connsiteX6" fmla="*/ 461621 w 886071"/>
                <a:gd name="connsiteY6" fmla="*/ 0 h 1366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071" h="1366026">
                  <a:moveTo>
                    <a:pt x="461621" y="0"/>
                  </a:moveTo>
                  <a:lnTo>
                    <a:pt x="59566" y="718456"/>
                  </a:lnTo>
                  <a:cubicBezTo>
                    <a:pt x="17478" y="793403"/>
                    <a:pt x="-3566" y="878687"/>
                    <a:pt x="495" y="964710"/>
                  </a:cubicBezTo>
                  <a:cubicBezTo>
                    <a:pt x="8617" y="1131587"/>
                    <a:pt x="86518" y="1367503"/>
                    <a:pt x="461621" y="1371195"/>
                  </a:cubicBezTo>
                  <a:cubicBezTo>
                    <a:pt x="461621" y="1371195"/>
                    <a:pt x="772115" y="1344244"/>
                    <a:pt x="871429" y="1069931"/>
                  </a:cubicBezTo>
                  <a:cubicBezTo>
                    <a:pt x="914994" y="949942"/>
                    <a:pt x="899857" y="816662"/>
                    <a:pt x="839309" y="704427"/>
                  </a:cubicBezTo>
                  <a:lnTo>
                    <a:pt x="46162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368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F3D462B-3653-4EB5-840F-3AB5D5274F01}"/>
                </a:ext>
              </a:extLst>
            </p:cNvPr>
            <p:cNvSpPr/>
            <p:nvPr/>
          </p:nvSpPr>
          <p:spPr>
            <a:xfrm>
              <a:off x="1913039" y="2391990"/>
              <a:ext cx="1238982" cy="1899775"/>
            </a:xfrm>
            <a:custGeom>
              <a:avLst/>
              <a:gdLst>
                <a:gd name="connsiteX0" fmla="*/ 291982 w 553794"/>
                <a:gd name="connsiteY0" fmla="*/ 0 h 849151"/>
                <a:gd name="connsiteX1" fmla="*/ 37606 w 553794"/>
                <a:gd name="connsiteY1" fmla="*/ 454111 h 849151"/>
                <a:gd name="connsiteX2" fmla="*/ 317 w 553794"/>
                <a:gd name="connsiteY2" fmla="*/ 609912 h 849151"/>
                <a:gd name="connsiteX3" fmla="*/ 291982 w 553794"/>
                <a:gd name="connsiteY3" fmla="*/ 866873 h 849151"/>
                <a:gd name="connsiteX4" fmla="*/ 551158 w 553794"/>
                <a:gd name="connsiteY4" fmla="*/ 676368 h 849151"/>
                <a:gd name="connsiteX5" fmla="*/ 530852 w 553794"/>
                <a:gd name="connsiteY5" fmla="*/ 445251 h 849151"/>
                <a:gd name="connsiteX6" fmla="*/ 291982 w 553794"/>
                <a:gd name="connsiteY6" fmla="*/ 0 h 84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794" h="849151">
                  <a:moveTo>
                    <a:pt x="291982" y="0"/>
                  </a:moveTo>
                  <a:lnTo>
                    <a:pt x="37606" y="454111"/>
                  </a:lnTo>
                  <a:cubicBezTo>
                    <a:pt x="11024" y="501738"/>
                    <a:pt x="-2267" y="555271"/>
                    <a:pt x="317" y="609912"/>
                  </a:cubicBezTo>
                  <a:cubicBezTo>
                    <a:pt x="5486" y="715502"/>
                    <a:pt x="54958" y="864658"/>
                    <a:pt x="291982" y="866873"/>
                  </a:cubicBezTo>
                  <a:cubicBezTo>
                    <a:pt x="291982" y="866873"/>
                    <a:pt x="488394" y="849890"/>
                    <a:pt x="551158" y="676368"/>
                  </a:cubicBezTo>
                  <a:cubicBezTo>
                    <a:pt x="578848" y="600682"/>
                    <a:pt x="568879" y="516136"/>
                    <a:pt x="530852" y="445251"/>
                  </a:cubicBezTo>
                  <a:lnTo>
                    <a:pt x="2919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368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9934D25-85B2-4368-89E8-61FABD349AD4}"/>
                </a:ext>
              </a:extLst>
            </p:cNvPr>
            <p:cNvSpPr/>
            <p:nvPr/>
          </p:nvSpPr>
          <p:spPr>
            <a:xfrm>
              <a:off x="4286333" y="2391990"/>
              <a:ext cx="1290585" cy="1978900"/>
            </a:xfrm>
            <a:custGeom>
              <a:avLst/>
              <a:gdLst>
                <a:gd name="connsiteX0" fmla="*/ 291982 w 553794"/>
                <a:gd name="connsiteY0" fmla="*/ 0 h 849151"/>
                <a:gd name="connsiteX1" fmla="*/ 37606 w 553794"/>
                <a:gd name="connsiteY1" fmla="*/ 454111 h 849151"/>
                <a:gd name="connsiteX2" fmla="*/ 317 w 553794"/>
                <a:gd name="connsiteY2" fmla="*/ 609912 h 849151"/>
                <a:gd name="connsiteX3" fmla="*/ 291982 w 553794"/>
                <a:gd name="connsiteY3" fmla="*/ 866873 h 849151"/>
                <a:gd name="connsiteX4" fmla="*/ 551158 w 553794"/>
                <a:gd name="connsiteY4" fmla="*/ 676368 h 849151"/>
                <a:gd name="connsiteX5" fmla="*/ 530852 w 553794"/>
                <a:gd name="connsiteY5" fmla="*/ 445251 h 849151"/>
                <a:gd name="connsiteX6" fmla="*/ 291982 w 553794"/>
                <a:gd name="connsiteY6" fmla="*/ 0 h 849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794" h="849151">
                  <a:moveTo>
                    <a:pt x="291982" y="0"/>
                  </a:moveTo>
                  <a:lnTo>
                    <a:pt x="37606" y="454111"/>
                  </a:lnTo>
                  <a:cubicBezTo>
                    <a:pt x="11024" y="501738"/>
                    <a:pt x="-2267" y="555271"/>
                    <a:pt x="317" y="609912"/>
                  </a:cubicBezTo>
                  <a:cubicBezTo>
                    <a:pt x="5486" y="715502"/>
                    <a:pt x="54958" y="864658"/>
                    <a:pt x="291982" y="866873"/>
                  </a:cubicBezTo>
                  <a:cubicBezTo>
                    <a:pt x="291982" y="866873"/>
                    <a:pt x="488394" y="849890"/>
                    <a:pt x="551158" y="676368"/>
                  </a:cubicBezTo>
                  <a:cubicBezTo>
                    <a:pt x="578847" y="600682"/>
                    <a:pt x="568879" y="516136"/>
                    <a:pt x="530852" y="445251"/>
                  </a:cubicBezTo>
                  <a:lnTo>
                    <a:pt x="2919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368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36A08F7-1F25-4B78-8628-79E5AA9F50F8}"/>
                </a:ext>
              </a:extLst>
            </p:cNvPr>
            <p:cNvSpPr/>
            <p:nvPr/>
          </p:nvSpPr>
          <p:spPr>
            <a:xfrm flipH="1">
              <a:off x="4565943" y="4785662"/>
              <a:ext cx="1149595" cy="1373127"/>
            </a:xfrm>
            <a:custGeom>
              <a:avLst/>
              <a:gdLst>
                <a:gd name="connsiteX0" fmla="*/ 1343136 w 1329106"/>
                <a:gd name="connsiteY0" fmla="*/ 1481340 h 1587544"/>
                <a:gd name="connsiteX1" fmla="*/ 1271881 w 1329106"/>
                <a:gd name="connsiteY1" fmla="*/ 903917 h 1587544"/>
                <a:gd name="connsiteX2" fmla="*/ 639448 w 1329106"/>
                <a:gd name="connsiteY2" fmla="*/ 454975 h 1587544"/>
                <a:gd name="connsiteX3" fmla="*/ 480694 w 1329106"/>
                <a:gd name="connsiteY3" fmla="*/ 536936 h 1587544"/>
                <a:gd name="connsiteX4" fmla="*/ 480694 w 1329106"/>
                <a:gd name="connsiteY4" fmla="*/ 536936 h 1587544"/>
                <a:gd name="connsiteX5" fmla="*/ 520936 w 1329106"/>
                <a:gd name="connsiteY5" fmla="*/ 617421 h 1587544"/>
                <a:gd name="connsiteX6" fmla="*/ 761652 w 1329106"/>
                <a:gd name="connsiteY6" fmla="*/ 797958 h 1587544"/>
                <a:gd name="connsiteX7" fmla="*/ 763498 w 1329106"/>
                <a:gd name="connsiteY7" fmla="*/ 805342 h 1587544"/>
                <a:gd name="connsiteX8" fmla="*/ 763498 w 1329106"/>
                <a:gd name="connsiteY8" fmla="*/ 805342 h 1587544"/>
                <a:gd name="connsiteX9" fmla="*/ 597360 w 1329106"/>
                <a:gd name="connsiteY9" fmla="*/ 921270 h 1587544"/>
                <a:gd name="connsiteX10" fmla="*/ 597360 w 1329106"/>
                <a:gd name="connsiteY10" fmla="*/ 921270 h 1587544"/>
                <a:gd name="connsiteX11" fmla="*/ 257330 w 1329106"/>
                <a:gd name="connsiteY11" fmla="*/ 650279 h 1587544"/>
                <a:gd name="connsiteX12" fmla="*/ 257330 w 1329106"/>
                <a:gd name="connsiteY12" fmla="*/ 43321 h 1587544"/>
                <a:gd name="connsiteX13" fmla="*/ 231117 w 1329106"/>
                <a:gd name="connsiteY13" fmla="*/ 28184 h 1587544"/>
                <a:gd name="connsiteX14" fmla="*/ 2215 w 1329106"/>
                <a:gd name="connsiteY14" fmla="*/ 39629 h 1587544"/>
                <a:gd name="connsiteX15" fmla="*/ 0 w 1329106"/>
                <a:gd name="connsiteY15" fmla="*/ 41475 h 1587544"/>
                <a:gd name="connsiteX16" fmla="*/ 0 w 1329106"/>
                <a:gd name="connsiteY16" fmla="*/ 836724 h 1587544"/>
                <a:gd name="connsiteX17" fmla="*/ 709964 w 1329106"/>
                <a:gd name="connsiteY17" fmla="*/ 1295635 h 1587544"/>
                <a:gd name="connsiteX18" fmla="*/ 709964 w 1329106"/>
                <a:gd name="connsiteY18" fmla="*/ 1610190 h 1587544"/>
                <a:gd name="connsiteX19" fmla="*/ 1343136 w 1329106"/>
                <a:gd name="connsiteY19" fmla="*/ 1481340 h 158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9106" h="1587544">
                  <a:moveTo>
                    <a:pt x="1343136" y="1481340"/>
                  </a:moveTo>
                  <a:lnTo>
                    <a:pt x="1271881" y="903917"/>
                  </a:lnTo>
                  <a:lnTo>
                    <a:pt x="639448" y="454975"/>
                  </a:lnTo>
                  <a:cubicBezTo>
                    <a:pt x="572623" y="407718"/>
                    <a:pt x="480694" y="455344"/>
                    <a:pt x="480694" y="536936"/>
                  </a:cubicBezTo>
                  <a:lnTo>
                    <a:pt x="480694" y="536936"/>
                  </a:lnTo>
                  <a:cubicBezTo>
                    <a:pt x="480694" y="568687"/>
                    <a:pt x="495461" y="598592"/>
                    <a:pt x="520936" y="617421"/>
                  </a:cubicBezTo>
                  <a:lnTo>
                    <a:pt x="761652" y="797958"/>
                  </a:lnTo>
                  <a:cubicBezTo>
                    <a:pt x="763867" y="799804"/>
                    <a:pt x="764605" y="802758"/>
                    <a:pt x="763498" y="805342"/>
                  </a:cubicBezTo>
                  <a:lnTo>
                    <a:pt x="763498" y="805342"/>
                  </a:lnTo>
                  <a:cubicBezTo>
                    <a:pt x="732855" y="871059"/>
                    <a:pt x="669722" y="915362"/>
                    <a:pt x="597360" y="921270"/>
                  </a:cubicBezTo>
                  <a:lnTo>
                    <a:pt x="597360" y="921270"/>
                  </a:lnTo>
                  <a:lnTo>
                    <a:pt x="257330" y="650279"/>
                  </a:lnTo>
                  <a:lnTo>
                    <a:pt x="257330" y="43321"/>
                  </a:lnTo>
                  <a:lnTo>
                    <a:pt x="231117" y="28184"/>
                  </a:lnTo>
                  <a:cubicBezTo>
                    <a:pt x="159124" y="-13166"/>
                    <a:pt x="69778" y="-8736"/>
                    <a:pt x="2215" y="39629"/>
                  </a:cubicBezTo>
                  <a:lnTo>
                    <a:pt x="0" y="41475"/>
                  </a:lnTo>
                  <a:lnTo>
                    <a:pt x="0" y="836724"/>
                  </a:lnTo>
                  <a:lnTo>
                    <a:pt x="709964" y="1295635"/>
                  </a:lnTo>
                  <a:lnTo>
                    <a:pt x="709964" y="1610190"/>
                  </a:lnTo>
                  <a:lnTo>
                    <a:pt x="1343136" y="1481340"/>
                  </a:lnTo>
                  <a:close/>
                </a:path>
              </a:pathLst>
            </a:custGeom>
            <a:solidFill>
              <a:srgbClr val="FECFA1"/>
            </a:solidFill>
            <a:ln w="368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1D3B170-2947-4605-BA3B-DBF8CE12B4AF}"/>
                </a:ext>
              </a:extLst>
            </p:cNvPr>
            <p:cNvSpPr/>
            <p:nvPr/>
          </p:nvSpPr>
          <p:spPr>
            <a:xfrm>
              <a:off x="1730633" y="4785662"/>
              <a:ext cx="1149595" cy="1373127"/>
            </a:xfrm>
            <a:custGeom>
              <a:avLst/>
              <a:gdLst>
                <a:gd name="connsiteX0" fmla="*/ 1343136 w 1329106"/>
                <a:gd name="connsiteY0" fmla="*/ 1481340 h 1587544"/>
                <a:gd name="connsiteX1" fmla="*/ 1271881 w 1329106"/>
                <a:gd name="connsiteY1" fmla="*/ 903917 h 1587544"/>
                <a:gd name="connsiteX2" fmla="*/ 639448 w 1329106"/>
                <a:gd name="connsiteY2" fmla="*/ 454975 h 1587544"/>
                <a:gd name="connsiteX3" fmla="*/ 480694 w 1329106"/>
                <a:gd name="connsiteY3" fmla="*/ 536936 h 1587544"/>
                <a:gd name="connsiteX4" fmla="*/ 480694 w 1329106"/>
                <a:gd name="connsiteY4" fmla="*/ 536936 h 1587544"/>
                <a:gd name="connsiteX5" fmla="*/ 520936 w 1329106"/>
                <a:gd name="connsiteY5" fmla="*/ 617421 h 1587544"/>
                <a:gd name="connsiteX6" fmla="*/ 761652 w 1329106"/>
                <a:gd name="connsiteY6" fmla="*/ 797958 h 1587544"/>
                <a:gd name="connsiteX7" fmla="*/ 763498 w 1329106"/>
                <a:gd name="connsiteY7" fmla="*/ 805342 h 1587544"/>
                <a:gd name="connsiteX8" fmla="*/ 763498 w 1329106"/>
                <a:gd name="connsiteY8" fmla="*/ 805342 h 1587544"/>
                <a:gd name="connsiteX9" fmla="*/ 597360 w 1329106"/>
                <a:gd name="connsiteY9" fmla="*/ 921270 h 1587544"/>
                <a:gd name="connsiteX10" fmla="*/ 597360 w 1329106"/>
                <a:gd name="connsiteY10" fmla="*/ 921270 h 1587544"/>
                <a:gd name="connsiteX11" fmla="*/ 257330 w 1329106"/>
                <a:gd name="connsiteY11" fmla="*/ 650279 h 1587544"/>
                <a:gd name="connsiteX12" fmla="*/ 257330 w 1329106"/>
                <a:gd name="connsiteY12" fmla="*/ 43321 h 1587544"/>
                <a:gd name="connsiteX13" fmla="*/ 231117 w 1329106"/>
                <a:gd name="connsiteY13" fmla="*/ 28184 h 1587544"/>
                <a:gd name="connsiteX14" fmla="*/ 2215 w 1329106"/>
                <a:gd name="connsiteY14" fmla="*/ 39629 h 1587544"/>
                <a:gd name="connsiteX15" fmla="*/ 0 w 1329106"/>
                <a:gd name="connsiteY15" fmla="*/ 41475 h 1587544"/>
                <a:gd name="connsiteX16" fmla="*/ 0 w 1329106"/>
                <a:gd name="connsiteY16" fmla="*/ 836724 h 1587544"/>
                <a:gd name="connsiteX17" fmla="*/ 709964 w 1329106"/>
                <a:gd name="connsiteY17" fmla="*/ 1295635 h 1587544"/>
                <a:gd name="connsiteX18" fmla="*/ 709964 w 1329106"/>
                <a:gd name="connsiteY18" fmla="*/ 1610190 h 1587544"/>
                <a:gd name="connsiteX19" fmla="*/ 1343136 w 1329106"/>
                <a:gd name="connsiteY19" fmla="*/ 1481340 h 158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9106" h="1587544">
                  <a:moveTo>
                    <a:pt x="1343136" y="1481340"/>
                  </a:moveTo>
                  <a:lnTo>
                    <a:pt x="1271881" y="903917"/>
                  </a:lnTo>
                  <a:lnTo>
                    <a:pt x="639448" y="454975"/>
                  </a:lnTo>
                  <a:cubicBezTo>
                    <a:pt x="572623" y="407718"/>
                    <a:pt x="480694" y="455344"/>
                    <a:pt x="480694" y="536936"/>
                  </a:cubicBezTo>
                  <a:lnTo>
                    <a:pt x="480694" y="536936"/>
                  </a:lnTo>
                  <a:cubicBezTo>
                    <a:pt x="480694" y="568687"/>
                    <a:pt x="495461" y="598592"/>
                    <a:pt x="520936" y="617421"/>
                  </a:cubicBezTo>
                  <a:lnTo>
                    <a:pt x="761652" y="797958"/>
                  </a:lnTo>
                  <a:cubicBezTo>
                    <a:pt x="763867" y="799804"/>
                    <a:pt x="764605" y="802758"/>
                    <a:pt x="763498" y="805342"/>
                  </a:cubicBezTo>
                  <a:lnTo>
                    <a:pt x="763498" y="805342"/>
                  </a:lnTo>
                  <a:cubicBezTo>
                    <a:pt x="732855" y="871059"/>
                    <a:pt x="669722" y="915362"/>
                    <a:pt x="597360" y="921270"/>
                  </a:cubicBezTo>
                  <a:lnTo>
                    <a:pt x="597360" y="921270"/>
                  </a:lnTo>
                  <a:lnTo>
                    <a:pt x="257330" y="650279"/>
                  </a:lnTo>
                  <a:lnTo>
                    <a:pt x="257330" y="43321"/>
                  </a:lnTo>
                  <a:lnTo>
                    <a:pt x="231117" y="28184"/>
                  </a:lnTo>
                  <a:cubicBezTo>
                    <a:pt x="159124" y="-13166"/>
                    <a:pt x="69778" y="-8736"/>
                    <a:pt x="2215" y="39629"/>
                  </a:cubicBezTo>
                  <a:lnTo>
                    <a:pt x="0" y="41475"/>
                  </a:lnTo>
                  <a:lnTo>
                    <a:pt x="0" y="836724"/>
                  </a:lnTo>
                  <a:lnTo>
                    <a:pt x="709964" y="1295635"/>
                  </a:lnTo>
                  <a:lnTo>
                    <a:pt x="709964" y="1610190"/>
                  </a:lnTo>
                  <a:lnTo>
                    <a:pt x="1343136" y="1481340"/>
                  </a:lnTo>
                  <a:close/>
                </a:path>
              </a:pathLst>
            </a:custGeom>
            <a:solidFill>
              <a:srgbClr val="FECFA1"/>
            </a:solidFill>
            <a:ln w="368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4FE1234-C9B0-4E5B-8C76-FD93D624B860}"/>
                </a:ext>
              </a:extLst>
            </p:cNvPr>
            <p:cNvSpPr txBox="1"/>
            <p:nvPr/>
          </p:nvSpPr>
          <p:spPr>
            <a:xfrm>
              <a:off x="2033026" y="3403491"/>
              <a:ext cx="966443" cy="406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b="1" spc="60" dirty="0">
                  <a:solidFill>
                    <a:schemeClr val="bg1"/>
                  </a:solidFill>
                  <a:latin typeface="+mj-lt"/>
                  <a:ea typeface="Open Sans" pitchFamily="2" charset="0"/>
                  <a:cs typeface="Open Sans" pitchFamily="2" charset="0"/>
                </a:rPr>
                <a:t>$673</a:t>
              </a:r>
              <a:endParaRPr lang="en-US" b="1" spc="60" dirty="0">
                <a:solidFill>
                  <a:schemeClr val="bg1"/>
                </a:solidFill>
                <a:latin typeface="+mj-lt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542678E-DBD6-445F-A55D-CCC99DF48FAF}"/>
                </a:ext>
              </a:extLst>
            </p:cNvPr>
            <p:cNvSpPr txBox="1"/>
            <p:nvPr/>
          </p:nvSpPr>
          <p:spPr>
            <a:xfrm>
              <a:off x="3239864" y="4422738"/>
              <a:ext cx="966443" cy="406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b="1" spc="60" dirty="0">
                  <a:solidFill>
                    <a:schemeClr val="bg1"/>
                  </a:solidFill>
                  <a:latin typeface="+mj-lt"/>
                  <a:ea typeface="Open Sans" pitchFamily="2" charset="0"/>
                  <a:cs typeface="Open Sans" pitchFamily="2" charset="0"/>
                </a:rPr>
                <a:t>$780</a:t>
              </a:r>
              <a:endParaRPr lang="en-US" b="1" spc="60" dirty="0">
                <a:solidFill>
                  <a:schemeClr val="bg1"/>
                </a:solidFill>
                <a:latin typeface="+mj-lt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4078224-721F-4DF6-BCDF-0895D067503B}"/>
                </a:ext>
              </a:extLst>
            </p:cNvPr>
            <p:cNvSpPr txBox="1"/>
            <p:nvPr/>
          </p:nvSpPr>
          <p:spPr>
            <a:xfrm>
              <a:off x="4473229" y="3403491"/>
              <a:ext cx="966443" cy="406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b="1" spc="60" dirty="0">
                  <a:solidFill>
                    <a:schemeClr val="bg1"/>
                  </a:solidFill>
                  <a:latin typeface="+mj-lt"/>
                  <a:ea typeface="Open Sans" pitchFamily="2" charset="0"/>
                  <a:cs typeface="Open Sans" pitchFamily="2" charset="0"/>
                </a:rPr>
                <a:t>$239</a:t>
              </a:r>
              <a:endParaRPr lang="en-US" b="1" spc="60" dirty="0">
                <a:solidFill>
                  <a:schemeClr val="bg1"/>
                </a:solidFill>
                <a:latin typeface="+mj-lt"/>
                <a:ea typeface="Open Sans" pitchFamily="2" charset="0"/>
                <a:cs typeface="Open Sans" pitchFamily="2" charset="0"/>
              </a:endParaRPr>
            </a:p>
          </p:txBody>
        </p:sp>
      </p:grpSp>
      <p:sp>
        <p:nvSpPr>
          <p:cNvPr id="56" name="Oval 55">
            <a:extLst>
              <a:ext uri="{FF2B5EF4-FFF2-40B4-BE49-F238E27FC236}">
                <a16:creationId xmlns:a16="http://schemas.microsoft.com/office/drawing/2014/main" id="{799B2053-85A0-4C29-AE07-C154B34B2517}"/>
              </a:ext>
            </a:extLst>
          </p:cNvPr>
          <p:cNvSpPr/>
          <p:nvPr/>
        </p:nvSpPr>
        <p:spPr>
          <a:xfrm>
            <a:off x="878704" y="4139116"/>
            <a:ext cx="744682" cy="7446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3EB464D-5A18-4047-91C4-1A125348F911}"/>
              </a:ext>
            </a:extLst>
          </p:cNvPr>
          <p:cNvSpPr txBox="1"/>
          <p:nvPr/>
        </p:nvSpPr>
        <p:spPr>
          <a:xfrm>
            <a:off x="1810683" y="4130111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Your Text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01C6B0B-15A1-4581-90B0-07A90E323E86}"/>
              </a:ext>
            </a:extLst>
          </p:cNvPr>
          <p:cNvSpPr txBox="1"/>
          <p:nvPr/>
        </p:nvSpPr>
        <p:spPr>
          <a:xfrm>
            <a:off x="1810683" y="4418077"/>
            <a:ext cx="2357059" cy="892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0" dirty="0">
                <a:solidFill>
                  <a:srgbClr val="000000"/>
                </a:solidFill>
                <a:effectLst/>
              </a:rPr>
              <a:t>Lorem Ipsum</a:t>
            </a:r>
            <a:r>
              <a:rPr lang="en-US" sz="1200" b="0" i="0" dirty="0">
                <a:solidFill>
                  <a:srgbClr val="000000"/>
                </a:solidFill>
                <a:effectLst/>
              </a:rPr>
              <a:t> is simply dummy text of the printing and typesetting</a:t>
            </a:r>
            <a:endParaRPr lang="en-US" sz="1200" dirty="0">
              <a:solidFill>
                <a:schemeClr val="accent1"/>
              </a:solidFill>
              <a:ea typeface="Open Sans" panose="020B0606030504020204" pitchFamily="34" charset="0"/>
              <a:cs typeface="Poppins Light" panose="00000400000000000000" pitchFamily="50" charset="0"/>
            </a:endParaRPr>
          </a:p>
        </p:txBody>
      </p:sp>
      <p:sp>
        <p:nvSpPr>
          <p:cNvPr id="59" name="任意形状 376">
            <a:extLst>
              <a:ext uri="{FF2B5EF4-FFF2-40B4-BE49-F238E27FC236}">
                <a16:creationId xmlns:a16="http://schemas.microsoft.com/office/drawing/2014/main" id="{CA826C17-73FE-4669-B2C6-30B7627B07E2}"/>
              </a:ext>
            </a:extLst>
          </p:cNvPr>
          <p:cNvSpPr/>
          <p:nvPr/>
        </p:nvSpPr>
        <p:spPr>
          <a:xfrm>
            <a:off x="1138534" y="4374432"/>
            <a:ext cx="225022" cy="250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00" y="9840"/>
                </a:moveTo>
                <a:lnTo>
                  <a:pt x="8400" y="0"/>
                </a:lnTo>
                <a:lnTo>
                  <a:pt x="21600" y="6480"/>
                </a:lnTo>
                <a:lnTo>
                  <a:pt x="21600" y="21600"/>
                </a:lnTo>
                <a:lnTo>
                  <a:pt x="0" y="21600"/>
                </a:lnTo>
                <a:lnTo>
                  <a:pt x="0" y="6480"/>
                </a:lnTo>
                <a:lnTo>
                  <a:pt x="8400" y="9840"/>
                </a:lnTo>
                <a:close/>
                <a:moveTo>
                  <a:pt x="10800" y="3639"/>
                </a:moveTo>
                <a:lnTo>
                  <a:pt x="10800" y="13164"/>
                </a:lnTo>
                <a:lnTo>
                  <a:pt x="2400" y="9804"/>
                </a:lnTo>
                <a:lnTo>
                  <a:pt x="2400" y="19440"/>
                </a:lnTo>
                <a:lnTo>
                  <a:pt x="19200" y="19440"/>
                </a:lnTo>
                <a:lnTo>
                  <a:pt x="19200" y="7762"/>
                </a:lnTo>
                <a:lnTo>
                  <a:pt x="10800" y="364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DD5DB731-32F5-4143-9D40-43A2D073C5F9}"/>
              </a:ext>
            </a:extLst>
          </p:cNvPr>
          <p:cNvSpPr/>
          <p:nvPr/>
        </p:nvSpPr>
        <p:spPr>
          <a:xfrm>
            <a:off x="8228102" y="4151816"/>
            <a:ext cx="744682" cy="74468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CD87583-4F36-4829-A56B-D04585FF302A}"/>
              </a:ext>
            </a:extLst>
          </p:cNvPr>
          <p:cNvSpPr txBox="1"/>
          <p:nvPr/>
        </p:nvSpPr>
        <p:spPr>
          <a:xfrm>
            <a:off x="9207611" y="4139116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Brand Awareness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73846D0-7169-49E1-A1F8-7F17D1A39038}"/>
              </a:ext>
            </a:extLst>
          </p:cNvPr>
          <p:cNvSpPr txBox="1"/>
          <p:nvPr/>
        </p:nvSpPr>
        <p:spPr>
          <a:xfrm>
            <a:off x="9207611" y="4427082"/>
            <a:ext cx="2308881" cy="892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0" dirty="0">
                <a:solidFill>
                  <a:srgbClr val="000000"/>
                </a:solidFill>
                <a:effectLst/>
              </a:rPr>
              <a:t>Lorem Ipsum</a:t>
            </a:r>
            <a:r>
              <a:rPr lang="en-US" sz="1200" b="0" i="0" dirty="0">
                <a:solidFill>
                  <a:srgbClr val="000000"/>
                </a:solidFill>
                <a:effectLst/>
              </a:rPr>
              <a:t> is simply dummy text of the printing and typesetting</a:t>
            </a:r>
            <a:endParaRPr lang="en-US" sz="1200" dirty="0">
              <a:solidFill>
                <a:schemeClr val="accent1"/>
              </a:solidFill>
              <a:ea typeface="Open Sans" panose="020B0606030504020204" pitchFamily="34" charset="0"/>
              <a:cs typeface="Poppins Light" panose="00000400000000000000" pitchFamily="50" charset="0"/>
            </a:endParaRPr>
          </a:p>
        </p:txBody>
      </p:sp>
      <p:sp>
        <p:nvSpPr>
          <p:cNvPr id="64" name="任意形状 400">
            <a:extLst>
              <a:ext uri="{FF2B5EF4-FFF2-40B4-BE49-F238E27FC236}">
                <a16:creationId xmlns:a16="http://schemas.microsoft.com/office/drawing/2014/main" id="{BD2E2BCE-38F6-4382-BF44-611D4B92D2C9}"/>
              </a:ext>
            </a:extLst>
          </p:cNvPr>
          <p:cNvSpPr/>
          <p:nvPr/>
        </p:nvSpPr>
        <p:spPr>
          <a:xfrm>
            <a:off x="8462930" y="4444911"/>
            <a:ext cx="275026" cy="2250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3600"/>
                </a:moveTo>
                <a:lnTo>
                  <a:pt x="21600" y="3600"/>
                </a:lnTo>
                <a:lnTo>
                  <a:pt x="21600" y="6000"/>
                </a:lnTo>
                <a:lnTo>
                  <a:pt x="20618" y="6000"/>
                </a:lnTo>
                <a:lnTo>
                  <a:pt x="20618" y="19200"/>
                </a:ln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982" y="19200"/>
                </a:lnTo>
                <a:lnTo>
                  <a:pt x="982" y="6000"/>
                </a:lnTo>
                <a:lnTo>
                  <a:pt x="0" y="6000"/>
                </a:lnTo>
                <a:lnTo>
                  <a:pt x="0" y="3600"/>
                </a:lnTo>
                <a:lnTo>
                  <a:pt x="2945" y="3600"/>
                </a:lnTo>
                <a:lnTo>
                  <a:pt x="2945" y="1200"/>
                </a:lnTo>
                <a:cubicBezTo>
                  <a:pt x="2945" y="537"/>
                  <a:pt x="3385" y="0"/>
                  <a:pt x="3927" y="0"/>
                </a:cubicBezTo>
                <a:lnTo>
                  <a:pt x="17673" y="0"/>
                </a:lnTo>
                <a:cubicBezTo>
                  <a:pt x="18215" y="0"/>
                  <a:pt x="18655" y="537"/>
                  <a:pt x="18655" y="1200"/>
                </a:cubicBezTo>
                <a:lnTo>
                  <a:pt x="18655" y="3600"/>
                </a:lnTo>
                <a:close/>
                <a:moveTo>
                  <a:pt x="18655" y="6000"/>
                </a:moveTo>
                <a:lnTo>
                  <a:pt x="2945" y="6000"/>
                </a:lnTo>
                <a:lnTo>
                  <a:pt x="2945" y="19200"/>
                </a:lnTo>
                <a:lnTo>
                  <a:pt x="5891" y="19200"/>
                </a:lnTo>
                <a:lnTo>
                  <a:pt x="5891" y="10800"/>
                </a:lnTo>
                <a:lnTo>
                  <a:pt x="7855" y="10800"/>
                </a:lnTo>
                <a:lnTo>
                  <a:pt x="7855" y="19200"/>
                </a:lnTo>
                <a:lnTo>
                  <a:pt x="9818" y="19200"/>
                </a:lnTo>
                <a:lnTo>
                  <a:pt x="9818" y="10800"/>
                </a:lnTo>
                <a:lnTo>
                  <a:pt x="11782" y="10800"/>
                </a:lnTo>
                <a:lnTo>
                  <a:pt x="11782" y="19200"/>
                </a:lnTo>
                <a:lnTo>
                  <a:pt x="13745" y="19200"/>
                </a:lnTo>
                <a:lnTo>
                  <a:pt x="13745" y="10800"/>
                </a:lnTo>
                <a:lnTo>
                  <a:pt x="15709" y="10800"/>
                </a:lnTo>
                <a:lnTo>
                  <a:pt x="15709" y="19200"/>
                </a:lnTo>
                <a:lnTo>
                  <a:pt x="18655" y="19200"/>
                </a:lnTo>
                <a:lnTo>
                  <a:pt x="18655" y="6000"/>
                </a:lnTo>
                <a:close/>
                <a:moveTo>
                  <a:pt x="4909" y="2400"/>
                </a:moveTo>
                <a:lnTo>
                  <a:pt x="4909" y="3600"/>
                </a:lnTo>
                <a:lnTo>
                  <a:pt x="16691" y="3600"/>
                </a:lnTo>
                <a:lnTo>
                  <a:pt x="16691" y="2400"/>
                </a:lnTo>
                <a:lnTo>
                  <a:pt x="4909" y="24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854863F-A2E0-4D00-5FB5-627A7A0DC842}"/>
              </a:ext>
            </a:extLst>
          </p:cNvPr>
          <p:cNvSpPr/>
          <p:nvPr/>
        </p:nvSpPr>
        <p:spPr>
          <a:xfrm>
            <a:off x="8228102" y="2725123"/>
            <a:ext cx="744682" cy="74468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0E4BF5-3F33-A243-6403-763D79FDE767}"/>
              </a:ext>
            </a:extLst>
          </p:cNvPr>
          <p:cNvSpPr txBox="1"/>
          <p:nvPr/>
        </p:nvSpPr>
        <p:spPr>
          <a:xfrm>
            <a:off x="9207611" y="2712423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Your Text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E3737B-3E15-89D3-DA57-4BA3AFF39599}"/>
              </a:ext>
            </a:extLst>
          </p:cNvPr>
          <p:cNvSpPr txBox="1"/>
          <p:nvPr/>
        </p:nvSpPr>
        <p:spPr>
          <a:xfrm>
            <a:off x="9207611" y="3000389"/>
            <a:ext cx="2308881" cy="61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0" dirty="0">
                <a:solidFill>
                  <a:srgbClr val="000000"/>
                </a:solidFill>
                <a:effectLst/>
              </a:rPr>
              <a:t>Lorem Ipsum</a:t>
            </a:r>
            <a:r>
              <a:rPr lang="en-US" sz="1200" b="0" i="0" dirty="0">
                <a:solidFill>
                  <a:srgbClr val="000000"/>
                </a:solidFill>
                <a:effectLst/>
              </a:rPr>
              <a:t> is simply dummy text of the printing</a:t>
            </a:r>
            <a:endParaRPr lang="en-US" sz="1200" dirty="0">
              <a:solidFill>
                <a:schemeClr val="accent1"/>
              </a:solidFill>
              <a:ea typeface="Open Sans" panose="020B0606030504020204" pitchFamily="34" charset="0"/>
              <a:cs typeface="Poppins Light" panose="00000400000000000000" pitchFamily="50" charset="0"/>
            </a:endParaRPr>
          </a:p>
        </p:txBody>
      </p:sp>
      <p:sp>
        <p:nvSpPr>
          <p:cNvPr id="5" name="任意形状 400">
            <a:extLst>
              <a:ext uri="{FF2B5EF4-FFF2-40B4-BE49-F238E27FC236}">
                <a16:creationId xmlns:a16="http://schemas.microsoft.com/office/drawing/2014/main" id="{0BCD3BC8-09E5-A5E7-5938-18D04EDB968E}"/>
              </a:ext>
            </a:extLst>
          </p:cNvPr>
          <p:cNvSpPr/>
          <p:nvPr/>
        </p:nvSpPr>
        <p:spPr>
          <a:xfrm>
            <a:off x="8462930" y="3018218"/>
            <a:ext cx="275026" cy="2250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3600"/>
                </a:moveTo>
                <a:lnTo>
                  <a:pt x="21600" y="3600"/>
                </a:lnTo>
                <a:lnTo>
                  <a:pt x="21600" y="6000"/>
                </a:lnTo>
                <a:lnTo>
                  <a:pt x="20618" y="6000"/>
                </a:lnTo>
                <a:lnTo>
                  <a:pt x="20618" y="19200"/>
                </a:ln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982" y="19200"/>
                </a:lnTo>
                <a:lnTo>
                  <a:pt x="982" y="6000"/>
                </a:lnTo>
                <a:lnTo>
                  <a:pt x="0" y="6000"/>
                </a:lnTo>
                <a:lnTo>
                  <a:pt x="0" y="3600"/>
                </a:lnTo>
                <a:lnTo>
                  <a:pt x="2945" y="3600"/>
                </a:lnTo>
                <a:lnTo>
                  <a:pt x="2945" y="1200"/>
                </a:lnTo>
                <a:cubicBezTo>
                  <a:pt x="2945" y="537"/>
                  <a:pt x="3385" y="0"/>
                  <a:pt x="3927" y="0"/>
                </a:cubicBezTo>
                <a:lnTo>
                  <a:pt x="17673" y="0"/>
                </a:lnTo>
                <a:cubicBezTo>
                  <a:pt x="18215" y="0"/>
                  <a:pt x="18655" y="537"/>
                  <a:pt x="18655" y="1200"/>
                </a:cubicBezTo>
                <a:lnTo>
                  <a:pt x="18655" y="3600"/>
                </a:lnTo>
                <a:close/>
                <a:moveTo>
                  <a:pt x="18655" y="6000"/>
                </a:moveTo>
                <a:lnTo>
                  <a:pt x="2945" y="6000"/>
                </a:lnTo>
                <a:lnTo>
                  <a:pt x="2945" y="19200"/>
                </a:lnTo>
                <a:lnTo>
                  <a:pt x="5891" y="19200"/>
                </a:lnTo>
                <a:lnTo>
                  <a:pt x="5891" y="10800"/>
                </a:lnTo>
                <a:lnTo>
                  <a:pt x="7855" y="10800"/>
                </a:lnTo>
                <a:lnTo>
                  <a:pt x="7855" y="19200"/>
                </a:lnTo>
                <a:lnTo>
                  <a:pt x="9818" y="19200"/>
                </a:lnTo>
                <a:lnTo>
                  <a:pt x="9818" y="10800"/>
                </a:lnTo>
                <a:lnTo>
                  <a:pt x="11782" y="10800"/>
                </a:lnTo>
                <a:lnTo>
                  <a:pt x="11782" y="19200"/>
                </a:lnTo>
                <a:lnTo>
                  <a:pt x="13745" y="19200"/>
                </a:lnTo>
                <a:lnTo>
                  <a:pt x="13745" y="10800"/>
                </a:lnTo>
                <a:lnTo>
                  <a:pt x="15709" y="10800"/>
                </a:lnTo>
                <a:lnTo>
                  <a:pt x="15709" y="19200"/>
                </a:lnTo>
                <a:lnTo>
                  <a:pt x="18655" y="19200"/>
                </a:lnTo>
                <a:lnTo>
                  <a:pt x="18655" y="6000"/>
                </a:lnTo>
                <a:close/>
                <a:moveTo>
                  <a:pt x="4909" y="2400"/>
                </a:moveTo>
                <a:lnTo>
                  <a:pt x="4909" y="3600"/>
                </a:lnTo>
                <a:lnTo>
                  <a:pt x="16691" y="3600"/>
                </a:lnTo>
                <a:lnTo>
                  <a:pt x="16691" y="2400"/>
                </a:lnTo>
                <a:lnTo>
                  <a:pt x="4909" y="24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A819487-2C6A-F08F-F034-7DC9A0912E20}"/>
              </a:ext>
            </a:extLst>
          </p:cNvPr>
          <p:cNvSpPr/>
          <p:nvPr/>
        </p:nvSpPr>
        <p:spPr>
          <a:xfrm>
            <a:off x="878704" y="2725123"/>
            <a:ext cx="744682" cy="74468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F1140E-DFF5-8445-998C-A9E7D7CE06D8}"/>
              </a:ext>
            </a:extLst>
          </p:cNvPr>
          <p:cNvSpPr txBox="1"/>
          <p:nvPr/>
        </p:nvSpPr>
        <p:spPr>
          <a:xfrm>
            <a:off x="1810683" y="2712423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Your Text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211DD7-77B6-DD95-10A6-EECC85A6BE48}"/>
              </a:ext>
            </a:extLst>
          </p:cNvPr>
          <p:cNvSpPr txBox="1"/>
          <p:nvPr/>
        </p:nvSpPr>
        <p:spPr>
          <a:xfrm>
            <a:off x="1810683" y="3000389"/>
            <a:ext cx="2308881" cy="61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0" dirty="0">
                <a:solidFill>
                  <a:srgbClr val="000000"/>
                </a:solidFill>
                <a:effectLst/>
              </a:rPr>
              <a:t>Lorem Ipsum</a:t>
            </a:r>
            <a:r>
              <a:rPr lang="en-US" sz="1200" b="0" i="0" dirty="0">
                <a:solidFill>
                  <a:srgbClr val="000000"/>
                </a:solidFill>
                <a:effectLst/>
              </a:rPr>
              <a:t> is simply dummy text of the printing</a:t>
            </a:r>
            <a:endParaRPr lang="en-US" sz="1200" dirty="0">
              <a:solidFill>
                <a:schemeClr val="accent1"/>
              </a:solidFill>
              <a:ea typeface="Open Sans" panose="020B0606030504020204" pitchFamily="34" charset="0"/>
              <a:cs typeface="Poppins Light" panose="00000400000000000000" pitchFamily="50" charset="0"/>
            </a:endParaRPr>
          </a:p>
        </p:txBody>
      </p:sp>
      <p:sp>
        <p:nvSpPr>
          <p:cNvPr id="13" name="任意形状 400">
            <a:extLst>
              <a:ext uri="{FF2B5EF4-FFF2-40B4-BE49-F238E27FC236}">
                <a16:creationId xmlns:a16="http://schemas.microsoft.com/office/drawing/2014/main" id="{A9A12C4B-D57B-78F8-F34C-96408508DA69}"/>
              </a:ext>
            </a:extLst>
          </p:cNvPr>
          <p:cNvSpPr/>
          <p:nvPr/>
        </p:nvSpPr>
        <p:spPr>
          <a:xfrm>
            <a:off x="1113532" y="3018218"/>
            <a:ext cx="275026" cy="2250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3600"/>
                </a:moveTo>
                <a:lnTo>
                  <a:pt x="21600" y="3600"/>
                </a:lnTo>
                <a:lnTo>
                  <a:pt x="21600" y="6000"/>
                </a:lnTo>
                <a:lnTo>
                  <a:pt x="20618" y="6000"/>
                </a:lnTo>
                <a:lnTo>
                  <a:pt x="20618" y="19200"/>
                </a:ln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982" y="19200"/>
                </a:lnTo>
                <a:lnTo>
                  <a:pt x="982" y="6000"/>
                </a:lnTo>
                <a:lnTo>
                  <a:pt x="0" y="6000"/>
                </a:lnTo>
                <a:lnTo>
                  <a:pt x="0" y="3600"/>
                </a:lnTo>
                <a:lnTo>
                  <a:pt x="2945" y="3600"/>
                </a:lnTo>
                <a:lnTo>
                  <a:pt x="2945" y="1200"/>
                </a:lnTo>
                <a:cubicBezTo>
                  <a:pt x="2945" y="537"/>
                  <a:pt x="3385" y="0"/>
                  <a:pt x="3927" y="0"/>
                </a:cubicBezTo>
                <a:lnTo>
                  <a:pt x="17673" y="0"/>
                </a:lnTo>
                <a:cubicBezTo>
                  <a:pt x="18215" y="0"/>
                  <a:pt x="18655" y="537"/>
                  <a:pt x="18655" y="1200"/>
                </a:cubicBezTo>
                <a:lnTo>
                  <a:pt x="18655" y="3600"/>
                </a:lnTo>
                <a:close/>
                <a:moveTo>
                  <a:pt x="18655" y="6000"/>
                </a:moveTo>
                <a:lnTo>
                  <a:pt x="2945" y="6000"/>
                </a:lnTo>
                <a:lnTo>
                  <a:pt x="2945" y="19200"/>
                </a:lnTo>
                <a:lnTo>
                  <a:pt x="5891" y="19200"/>
                </a:lnTo>
                <a:lnTo>
                  <a:pt x="5891" y="10800"/>
                </a:lnTo>
                <a:lnTo>
                  <a:pt x="7855" y="10800"/>
                </a:lnTo>
                <a:lnTo>
                  <a:pt x="7855" y="19200"/>
                </a:lnTo>
                <a:lnTo>
                  <a:pt x="9818" y="19200"/>
                </a:lnTo>
                <a:lnTo>
                  <a:pt x="9818" y="10800"/>
                </a:lnTo>
                <a:lnTo>
                  <a:pt x="11782" y="10800"/>
                </a:lnTo>
                <a:lnTo>
                  <a:pt x="11782" y="19200"/>
                </a:lnTo>
                <a:lnTo>
                  <a:pt x="13745" y="19200"/>
                </a:lnTo>
                <a:lnTo>
                  <a:pt x="13745" y="10800"/>
                </a:lnTo>
                <a:lnTo>
                  <a:pt x="15709" y="10800"/>
                </a:lnTo>
                <a:lnTo>
                  <a:pt x="15709" y="19200"/>
                </a:lnTo>
                <a:lnTo>
                  <a:pt x="18655" y="19200"/>
                </a:lnTo>
                <a:lnTo>
                  <a:pt x="18655" y="6000"/>
                </a:lnTo>
                <a:close/>
                <a:moveTo>
                  <a:pt x="4909" y="2400"/>
                </a:moveTo>
                <a:lnTo>
                  <a:pt x="4909" y="3600"/>
                </a:lnTo>
                <a:lnTo>
                  <a:pt x="16691" y="3600"/>
                </a:lnTo>
                <a:lnTo>
                  <a:pt x="16691" y="2400"/>
                </a:lnTo>
                <a:lnTo>
                  <a:pt x="4909" y="24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94902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>
            <a:extLst>
              <a:ext uri="{FF2B5EF4-FFF2-40B4-BE49-F238E27FC236}">
                <a16:creationId xmlns:a16="http://schemas.microsoft.com/office/drawing/2014/main" id="{EF52AABF-74FC-4C98-B470-A8AF923BC395}"/>
              </a:ext>
            </a:extLst>
          </p:cNvPr>
          <p:cNvGrpSpPr/>
          <p:nvPr/>
        </p:nvGrpSpPr>
        <p:grpSpPr>
          <a:xfrm>
            <a:off x="1164469" y="2025771"/>
            <a:ext cx="2969381" cy="4102098"/>
            <a:chOff x="4536319" y="1356221"/>
            <a:chExt cx="3454047" cy="4771648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FE0D8FAB-2C1F-4BCD-ADB0-79BAC447A9A4}"/>
                </a:ext>
              </a:extLst>
            </p:cNvPr>
            <p:cNvGrpSpPr/>
            <p:nvPr/>
          </p:nvGrpSpPr>
          <p:grpSpPr>
            <a:xfrm>
              <a:off x="4536319" y="1356222"/>
              <a:ext cx="3454047" cy="4771647"/>
              <a:chOff x="4536319" y="1356222"/>
              <a:chExt cx="3454047" cy="4771647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E513FD1B-5B2C-41F6-86B9-41E1328030AB}"/>
                  </a:ext>
                </a:extLst>
              </p:cNvPr>
              <p:cNvGrpSpPr/>
              <p:nvPr/>
            </p:nvGrpSpPr>
            <p:grpSpPr>
              <a:xfrm flipH="1">
                <a:off x="5836845" y="2484307"/>
                <a:ext cx="2153521" cy="1889385"/>
                <a:chOff x="8833466" y="2268800"/>
                <a:chExt cx="2589320" cy="2271731"/>
              </a:xfrm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5400000" scaled="1"/>
              </a:gradFill>
            </p:grpSpPr>
            <p:sp>
              <p:nvSpPr>
                <p:cNvPr id="58" name="Rectangle: Rounded Corners 57">
                  <a:extLst>
                    <a:ext uri="{FF2B5EF4-FFF2-40B4-BE49-F238E27FC236}">
                      <a16:creationId xmlns:a16="http://schemas.microsoft.com/office/drawing/2014/main" id="{6B219E0D-3E53-47B5-83F6-5F805769C907}"/>
                    </a:ext>
                  </a:extLst>
                </p:cNvPr>
                <p:cNvSpPr/>
                <p:nvPr/>
              </p:nvSpPr>
              <p:spPr>
                <a:xfrm>
                  <a:off x="9309885" y="2811219"/>
                  <a:ext cx="841828" cy="26788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C1F1BA52-C41E-4306-BF0E-0C4C4951600E}"/>
                    </a:ext>
                  </a:extLst>
                </p:cNvPr>
                <p:cNvSpPr/>
                <p:nvPr/>
              </p:nvSpPr>
              <p:spPr>
                <a:xfrm>
                  <a:off x="10488999" y="3004746"/>
                  <a:ext cx="642563" cy="72628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60" name="Rectangle: Rounded Corners 59">
                  <a:extLst>
                    <a:ext uri="{FF2B5EF4-FFF2-40B4-BE49-F238E27FC236}">
                      <a16:creationId xmlns:a16="http://schemas.microsoft.com/office/drawing/2014/main" id="{75DC652C-E91F-407E-B58F-63C96F226467}"/>
                    </a:ext>
                  </a:extLst>
                </p:cNvPr>
                <p:cNvSpPr/>
                <p:nvPr/>
              </p:nvSpPr>
              <p:spPr>
                <a:xfrm>
                  <a:off x="9665217" y="2387601"/>
                  <a:ext cx="194588" cy="441253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71" name="Rectangle: Rounded Corners 11">
                  <a:extLst>
                    <a:ext uri="{FF2B5EF4-FFF2-40B4-BE49-F238E27FC236}">
                      <a16:creationId xmlns:a16="http://schemas.microsoft.com/office/drawing/2014/main" id="{07F280E0-81A3-486D-AC2F-0194638794DC}"/>
                    </a:ext>
                  </a:extLst>
                </p:cNvPr>
                <p:cNvSpPr/>
                <p:nvPr/>
              </p:nvSpPr>
              <p:spPr>
                <a:xfrm>
                  <a:off x="9247342" y="2268800"/>
                  <a:ext cx="1015203" cy="359530"/>
                </a:xfrm>
                <a:custGeom>
                  <a:avLst/>
                  <a:gdLst>
                    <a:gd name="connsiteX0" fmla="*/ 0 w 2466109"/>
                    <a:gd name="connsiteY0" fmla="*/ 429492 h 858983"/>
                    <a:gd name="connsiteX1" fmla="*/ 429492 w 2466109"/>
                    <a:gd name="connsiteY1" fmla="*/ 0 h 858983"/>
                    <a:gd name="connsiteX2" fmla="*/ 2036618 w 2466109"/>
                    <a:gd name="connsiteY2" fmla="*/ 0 h 858983"/>
                    <a:gd name="connsiteX3" fmla="*/ 2466110 w 2466109"/>
                    <a:gd name="connsiteY3" fmla="*/ 429492 h 858983"/>
                    <a:gd name="connsiteX4" fmla="*/ 2466109 w 2466109"/>
                    <a:gd name="connsiteY4" fmla="*/ 429492 h 858983"/>
                    <a:gd name="connsiteX5" fmla="*/ 2036617 w 2466109"/>
                    <a:gd name="connsiteY5" fmla="*/ 858984 h 858983"/>
                    <a:gd name="connsiteX6" fmla="*/ 429492 w 2466109"/>
                    <a:gd name="connsiteY6" fmla="*/ 858983 h 858983"/>
                    <a:gd name="connsiteX7" fmla="*/ 0 w 2466109"/>
                    <a:gd name="connsiteY7" fmla="*/ 429491 h 858983"/>
                    <a:gd name="connsiteX8" fmla="*/ 0 w 2466109"/>
                    <a:gd name="connsiteY8" fmla="*/ 429492 h 858983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3231"/>
                    <a:gd name="connsiteX1" fmla="*/ 498765 w 2466110"/>
                    <a:gd name="connsiteY1" fmla="*/ 0 h 873231"/>
                    <a:gd name="connsiteX2" fmla="*/ 2036618 w 2466110"/>
                    <a:gd name="connsiteY2" fmla="*/ 13855 h 873231"/>
                    <a:gd name="connsiteX3" fmla="*/ 2466110 w 2466110"/>
                    <a:gd name="connsiteY3" fmla="*/ 443347 h 873231"/>
                    <a:gd name="connsiteX4" fmla="*/ 2466109 w 2466110"/>
                    <a:gd name="connsiteY4" fmla="*/ 443347 h 873231"/>
                    <a:gd name="connsiteX5" fmla="*/ 2036617 w 2466110"/>
                    <a:gd name="connsiteY5" fmla="*/ 872839 h 873231"/>
                    <a:gd name="connsiteX6" fmla="*/ 1371599 w 2466110"/>
                    <a:gd name="connsiteY6" fmla="*/ 734293 h 873231"/>
                    <a:gd name="connsiteX7" fmla="*/ 429492 w 2466110"/>
                    <a:gd name="connsiteY7" fmla="*/ 872838 h 873231"/>
                    <a:gd name="connsiteX8" fmla="*/ 0 w 2466110"/>
                    <a:gd name="connsiteY8" fmla="*/ 443346 h 873231"/>
                    <a:gd name="connsiteX9" fmla="*/ 0 w 2466110"/>
                    <a:gd name="connsiteY9" fmla="*/ 443347 h 873231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110" h="873363">
                      <a:moveTo>
                        <a:pt x="0" y="443347"/>
                      </a:moveTo>
                      <a:cubicBezTo>
                        <a:pt x="0" y="206145"/>
                        <a:pt x="261563" y="0"/>
                        <a:pt x="498765" y="0"/>
                      </a:cubicBezTo>
                      <a:cubicBezTo>
                        <a:pt x="1440874" y="337127"/>
                        <a:pt x="1524000" y="9237"/>
                        <a:pt x="2036618" y="13855"/>
                      </a:cubicBezTo>
                      <a:cubicBezTo>
                        <a:pt x="2273820" y="13855"/>
                        <a:pt x="2466110" y="206145"/>
                        <a:pt x="2466110" y="443347"/>
                      </a:cubicBezTo>
                      <a:lnTo>
                        <a:pt x="2466109" y="443347"/>
                      </a:lnTo>
                      <a:cubicBezTo>
                        <a:pt x="2466109" y="680549"/>
                        <a:pt x="2273819" y="872839"/>
                        <a:pt x="2036617" y="872839"/>
                      </a:cubicBezTo>
                      <a:cubicBezTo>
                        <a:pt x="1824181" y="882075"/>
                        <a:pt x="1625598" y="766620"/>
                        <a:pt x="1371599" y="734293"/>
                      </a:cubicBezTo>
                      <a:cubicBezTo>
                        <a:pt x="1015999" y="766620"/>
                        <a:pt x="743528" y="826656"/>
                        <a:pt x="429492" y="872838"/>
                      </a:cubicBezTo>
                      <a:cubicBezTo>
                        <a:pt x="192290" y="872838"/>
                        <a:pt x="0" y="680548"/>
                        <a:pt x="0" y="443346"/>
                      </a:cubicBezTo>
                      <a:lnTo>
                        <a:pt x="0" y="443347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820142EB-FBF0-44AE-ABD9-65739EF73C0E}"/>
                    </a:ext>
                  </a:extLst>
                </p:cNvPr>
                <p:cNvSpPr/>
                <p:nvPr/>
              </p:nvSpPr>
              <p:spPr>
                <a:xfrm rot="10800000">
                  <a:off x="8941295" y="3004746"/>
                  <a:ext cx="1556474" cy="1296707"/>
                </a:xfrm>
                <a:custGeom>
                  <a:avLst/>
                  <a:gdLst>
                    <a:gd name="connsiteX0" fmla="*/ 1744650 w 1892380"/>
                    <a:gd name="connsiteY0" fmla="*/ 1576551 h 1576551"/>
                    <a:gd name="connsiteX1" fmla="*/ 0 w 1892380"/>
                    <a:gd name="connsiteY1" fmla="*/ 1576551 h 1576551"/>
                    <a:gd name="connsiteX2" fmla="*/ 0 w 1892380"/>
                    <a:gd name="connsiteY2" fmla="*/ 690189 h 1576551"/>
                    <a:gd name="connsiteX3" fmla="*/ 934789 w 1892380"/>
                    <a:gd name="connsiteY3" fmla="*/ 690189 h 1576551"/>
                    <a:gd name="connsiteX4" fmla="*/ 934789 w 1892380"/>
                    <a:gd name="connsiteY4" fmla="*/ 159602 h 1576551"/>
                    <a:gd name="connsiteX5" fmla="*/ 1094391 w 1892380"/>
                    <a:gd name="connsiteY5" fmla="*/ 0 h 1576551"/>
                    <a:gd name="connsiteX6" fmla="*/ 1732778 w 1892380"/>
                    <a:gd name="connsiteY6" fmla="*/ 0 h 1576551"/>
                    <a:gd name="connsiteX7" fmla="*/ 1892380 w 1892380"/>
                    <a:gd name="connsiteY7" fmla="*/ 159602 h 1576551"/>
                    <a:gd name="connsiteX8" fmla="*/ 1892380 w 1892380"/>
                    <a:gd name="connsiteY8" fmla="*/ 837919 h 1576551"/>
                    <a:gd name="connsiteX9" fmla="*/ 1892380 w 1892380"/>
                    <a:gd name="connsiteY9" fmla="*/ 1380378 h 1576551"/>
                    <a:gd name="connsiteX10" fmla="*/ 1892380 w 1892380"/>
                    <a:gd name="connsiteY10" fmla="*/ 1428821 h 1576551"/>
                    <a:gd name="connsiteX11" fmla="*/ 1744650 w 1892380"/>
                    <a:gd name="connsiteY11" fmla="*/ 1576551 h 157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92380" h="1576551">
                      <a:moveTo>
                        <a:pt x="1744650" y="1576551"/>
                      </a:moveTo>
                      <a:lnTo>
                        <a:pt x="0" y="1576551"/>
                      </a:lnTo>
                      <a:lnTo>
                        <a:pt x="0" y="690189"/>
                      </a:lnTo>
                      <a:lnTo>
                        <a:pt x="934789" y="690189"/>
                      </a:lnTo>
                      <a:lnTo>
                        <a:pt x="934789" y="159602"/>
                      </a:lnTo>
                      <a:cubicBezTo>
                        <a:pt x="934789" y="71456"/>
                        <a:pt x="1006245" y="0"/>
                        <a:pt x="1094391" y="0"/>
                      </a:cubicBezTo>
                      <a:lnTo>
                        <a:pt x="1732778" y="0"/>
                      </a:lnTo>
                      <a:cubicBezTo>
                        <a:pt x="1820924" y="0"/>
                        <a:pt x="1892380" y="71456"/>
                        <a:pt x="1892380" y="159602"/>
                      </a:cubicBezTo>
                      <a:lnTo>
                        <a:pt x="1892380" y="837919"/>
                      </a:lnTo>
                      <a:lnTo>
                        <a:pt x="1892380" y="1380378"/>
                      </a:lnTo>
                      <a:lnTo>
                        <a:pt x="1892380" y="1428821"/>
                      </a:lnTo>
                      <a:cubicBezTo>
                        <a:pt x="1892380" y="1510410"/>
                        <a:pt x="1826239" y="1576551"/>
                        <a:pt x="1744650" y="15765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86" name="Rectangle: Rounded Corners 85">
                  <a:extLst>
                    <a:ext uri="{FF2B5EF4-FFF2-40B4-BE49-F238E27FC236}">
                      <a16:creationId xmlns:a16="http://schemas.microsoft.com/office/drawing/2014/main" id="{D2FCEEE4-AC7B-414C-91E4-C821E6DABD78}"/>
                    </a:ext>
                  </a:extLst>
                </p:cNvPr>
                <p:cNvSpPr/>
                <p:nvPr/>
              </p:nvSpPr>
              <p:spPr>
                <a:xfrm>
                  <a:off x="8833466" y="4170591"/>
                  <a:ext cx="1003272" cy="3699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89" name="Rectangle: Rounded Corners 88">
                  <a:extLst>
                    <a:ext uri="{FF2B5EF4-FFF2-40B4-BE49-F238E27FC236}">
                      <a16:creationId xmlns:a16="http://schemas.microsoft.com/office/drawing/2014/main" id="{1E445E0E-828E-4EEE-BB26-F689568FED19}"/>
                    </a:ext>
                  </a:extLst>
                </p:cNvPr>
                <p:cNvSpPr/>
                <p:nvPr/>
              </p:nvSpPr>
              <p:spPr>
                <a:xfrm rot="5400000">
                  <a:off x="10008076" y="3156292"/>
                  <a:ext cx="1003272" cy="3699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92" name="Rectangle: Rounded Corners 91">
                  <a:extLst>
                    <a:ext uri="{FF2B5EF4-FFF2-40B4-BE49-F238E27FC236}">
                      <a16:creationId xmlns:a16="http://schemas.microsoft.com/office/drawing/2014/main" id="{CFF37286-02F8-47B5-BC61-8F7ECE5FD98B}"/>
                    </a:ext>
                  </a:extLst>
                </p:cNvPr>
                <p:cNvSpPr/>
                <p:nvPr/>
              </p:nvSpPr>
              <p:spPr>
                <a:xfrm>
                  <a:off x="8941294" y="4285708"/>
                  <a:ext cx="490508" cy="18086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93" name="Rectangle: Top Corners Rounded 92">
                  <a:extLst>
                    <a:ext uri="{FF2B5EF4-FFF2-40B4-BE49-F238E27FC236}">
                      <a16:creationId xmlns:a16="http://schemas.microsoft.com/office/drawing/2014/main" id="{F6B1F1AB-1034-4829-8825-26A0526D96E0}"/>
                    </a:ext>
                  </a:extLst>
                </p:cNvPr>
                <p:cNvSpPr/>
                <p:nvPr/>
              </p:nvSpPr>
              <p:spPr>
                <a:xfrm rot="16200000">
                  <a:off x="10584318" y="3085985"/>
                  <a:ext cx="1205154" cy="471783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9B4E271B-946B-4982-9808-998902F172D1}"/>
                  </a:ext>
                </a:extLst>
              </p:cNvPr>
              <p:cNvGrpSpPr/>
              <p:nvPr/>
            </p:nvGrpSpPr>
            <p:grpSpPr>
              <a:xfrm>
                <a:off x="4536319" y="1356222"/>
                <a:ext cx="1604598" cy="4771647"/>
                <a:chOff x="2772502" y="1223285"/>
                <a:chExt cx="1604598" cy="4771647"/>
              </a:xfrm>
            </p:grpSpPr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6502E93B-F169-4BFB-B681-030AB2BD2292}"/>
                    </a:ext>
                  </a:extLst>
                </p:cNvPr>
                <p:cNvSpPr/>
                <p:nvPr/>
              </p:nvSpPr>
              <p:spPr>
                <a:xfrm flipH="1">
                  <a:off x="2854695" y="1223285"/>
                  <a:ext cx="1440213" cy="4771647"/>
                </a:xfrm>
                <a:custGeom>
                  <a:avLst/>
                  <a:gdLst>
                    <a:gd name="connsiteX0" fmla="*/ 232569 w 793651"/>
                    <a:gd name="connsiteY0" fmla="*/ 976 h 2629488"/>
                    <a:gd name="connsiteX1" fmla="*/ 217715 w 793651"/>
                    <a:gd name="connsiteY1" fmla="*/ 15604 h 2629488"/>
                    <a:gd name="connsiteX2" fmla="*/ 217715 w 793651"/>
                    <a:gd name="connsiteY2" fmla="*/ 218804 h 2629488"/>
                    <a:gd name="connsiteX3" fmla="*/ 159657 w 793651"/>
                    <a:gd name="connsiteY3" fmla="*/ 247832 h 2629488"/>
                    <a:gd name="connsiteX4" fmla="*/ 232229 w 793651"/>
                    <a:gd name="connsiteY4" fmla="*/ 276861 h 2629488"/>
                    <a:gd name="connsiteX5" fmla="*/ 217715 w 793651"/>
                    <a:gd name="connsiteY5" fmla="*/ 364854 h 2629488"/>
                    <a:gd name="connsiteX6" fmla="*/ 202342 w 793651"/>
                    <a:gd name="connsiteY6" fmla="*/ 405528 h 2629488"/>
                    <a:gd name="connsiteX7" fmla="*/ 141415 w 793651"/>
                    <a:gd name="connsiteY7" fmla="*/ 493669 h 2629488"/>
                    <a:gd name="connsiteX8" fmla="*/ 76031 w 793651"/>
                    <a:gd name="connsiteY8" fmla="*/ 614727 h 2629488"/>
                    <a:gd name="connsiteX9" fmla="*/ 45584 w 793651"/>
                    <a:gd name="connsiteY9" fmla="*/ 656954 h 2629488"/>
                    <a:gd name="connsiteX10" fmla="*/ 14515 w 793651"/>
                    <a:gd name="connsiteY10" fmla="*/ 726804 h 2629488"/>
                    <a:gd name="connsiteX11" fmla="*/ 1815 w 793651"/>
                    <a:gd name="connsiteY11" fmla="*/ 873762 h 2629488"/>
                    <a:gd name="connsiteX12" fmla="*/ 4009 w 793651"/>
                    <a:gd name="connsiteY12" fmla="*/ 906661 h 2629488"/>
                    <a:gd name="connsiteX13" fmla="*/ 1134 w 793651"/>
                    <a:gd name="connsiteY13" fmla="*/ 944987 h 2629488"/>
                    <a:gd name="connsiteX14" fmla="*/ 48674 w 793651"/>
                    <a:gd name="connsiteY14" fmla="*/ 1834979 h 2629488"/>
                    <a:gd name="connsiteX15" fmla="*/ 49743 w 793651"/>
                    <a:gd name="connsiteY15" fmla="*/ 1859982 h 2629488"/>
                    <a:gd name="connsiteX16" fmla="*/ 47965 w 793651"/>
                    <a:gd name="connsiteY16" fmla="*/ 1881937 h 2629488"/>
                    <a:gd name="connsiteX17" fmla="*/ 0 w 793651"/>
                    <a:gd name="connsiteY17" fmla="*/ 2178232 h 2629488"/>
                    <a:gd name="connsiteX18" fmla="*/ 58057 w 793651"/>
                    <a:gd name="connsiteY18" fmla="*/ 2555604 h 2629488"/>
                    <a:gd name="connsiteX19" fmla="*/ 99786 w 793651"/>
                    <a:gd name="connsiteY19" fmla="*/ 2574654 h 2629488"/>
                    <a:gd name="connsiteX20" fmla="*/ 112511 w 793651"/>
                    <a:gd name="connsiteY20" fmla="*/ 2566150 h 2629488"/>
                    <a:gd name="connsiteX21" fmla="*/ 125994 w 793651"/>
                    <a:gd name="connsiteY21" fmla="*/ 2584634 h 2629488"/>
                    <a:gd name="connsiteX22" fmla="*/ 168403 w 793651"/>
                    <a:gd name="connsiteY22" fmla="*/ 2609467 h 2629488"/>
                    <a:gd name="connsiteX23" fmla="*/ 217198 w 793651"/>
                    <a:gd name="connsiteY23" fmla="*/ 2622784 h 2629488"/>
                    <a:gd name="connsiteX24" fmla="*/ 232229 w 793651"/>
                    <a:gd name="connsiteY24" fmla="*/ 2628175 h 2629488"/>
                    <a:gd name="connsiteX25" fmla="*/ 240041 w 793651"/>
                    <a:gd name="connsiteY25" fmla="*/ 2625749 h 2629488"/>
                    <a:gd name="connsiteX26" fmla="*/ 272270 w 793651"/>
                    <a:gd name="connsiteY26" fmla="*/ 2629197 h 2629488"/>
                    <a:gd name="connsiteX27" fmla="*/ 314679 w 793651"/>
                    <a:gd name="connsiteY27" fmla="*/ 2628176 h 2629488"/>
                    <a:gd name="connsiteX28" fmla="*/ 377272 w 793651"/>
                    <a:gd name="connsiteY28" fmla="*/ 2566264 h 2629488"/>
                    <a:gd name="connsiteX29" fmla="*/ 396827 w 793651"/>
                    <a:gd name="connsiteY29" fmla="*/ 2557754 h 2629488"/>
                    <a:gd name="connsiteX30" fmla="*/ 416379 w 793651"/>
                    <a:gd name="connsiteY30" fmla="*/ 2566263 h 2629488"/>
                    <a:gd name="connsiteX31" fmla="*/ 478972 w 793651"/>
                    <a:gd name="connsiteY31" fmla="*/ 2628175 h 2629488"/>
                    <a:gd name="connsiteX32" fmla="*/ 521381 w 793651"/>
                    <a:gd name="connsiteY32" fmla="*/ 2629196 h 2629488"/>
                    <a:gd name="connsiteX33" fmla="*/ 553605 w 793651"/>
                    <a:gd name="connsiteY33" fmla="*/ 2625749 h 2629488"/>
                    <a:gd name="connsiteX34" fmla="*/ 561422 w 793651"/>
                    <a:gd name="connsiteY34" fmla="*/ 2628176 h 2629488"/>
                    <a:gd name="connsiteX35" fmla="*/ 576476 w 793651"/>
                    <a:gd name="connsiteY35" fmla="*/ 2622777 h 2629488"/>
                    <a:gd name="connsiteX36" fmla="*/ 625248 w 793651"/>
                    <a:gd name="connsiteY36" fmla="*/ 2609466 h 2629488"/>
                    <a:gd name="connsiteX37" fmla="*/ 667657 w 793651"/>
                    <a:gd name="connsiteY37" fmla="*/ 2584633 h 2629488"/>
                    <a:gd name="connsiteX38" fmla="*/ 681139 w 793651"/>
                    <a:gd name="connsiteY38" fmla="*/ 2566150 h 2629488"/>
                    <a:gd name="connsiteX39" fmla="*/ 693865 w 793651"/>
                    <a:gd name="connsiteY39" fmla="*/ 2574655 h 2629488"/>
                    <a:gd name="connsiteX40" fmla="*/ 735594 w 793651"/>
                    <a:gd name="connsiteY40" fmla="*/ 2555605 h 2629488"/>
                    <a:gd name="connsiteX41" fmla="*/ 793651 w 793651"/>
                    <a:gd name="connsiteY41" fmla="*/ 2178233 h 2629488"/>
                    <a:gd name="connsiteX42" fmla="*/ 745686 w 793651"/>
                    <a:gd name="connsiteY42" fmla="*/ 1881937 h 2629488"/>
                    <a:gd name="connsiteX43" fmla="*/ 743908 w 793651"/>
                    <a:gd name="connsiteY43" fmla="*/ 1859983 h 2629488"/>
                    <a:gd name="connsiteX44" fmla="*/ 744977 w 793651"/>
                    <a:gd name="connsiteY44" fmla="*/ 1834978 h 2629488"/>
                    <a:gd name="connsiteX45" fmla="*/ 792517 w 793651"/>
                    <a:gd name="connsiteY45" fmla="*/ 944986 h 2629488"/>
                    <a:gd name="connsiteX46" fmla="*/ 789643 w 793651"/>
                    <a:gd name="connsiteY46" fmla="*/ 906661 h 2629488"/>
                    <a:gd name="connsiteX47" fmla="*/ 791836 w 793651"/>
                    <a:gd name="connsiteY47" fmla="*/ 873763 h 2629488"/>
                    <a:gd name="connsiteX48" fmla="*/ 779136 w 793651"/>
                    <a:gd name="connsiteY48" fmla="*/ 726805 h 2629488"/>
                    <a:gd name="connsiteX49" fmla="*/ 748067 w 793651"/>
                    <a:gd name="connsiteY49" fmla="*/ 656955 h 2629488"/>
                    <a:gd name="connsiteX50" fmla="*/ 717624 w 793651"/>
                    <a:gd name="connsiteY50" fmla="*/ 614734 h 2629488"/>
                    <a:gd name="connsiteX51" fmla="*/ 652236 w 793651"/>
                    <a:gd name="connsiteY51" fmla="*/ 493668 h 2629488"/>
                    <a:gd name="connsiteX52" fmla="*/ 591307 w 793651"/>
                    <a:gd name="connsiteY52" fmla="*/ 405525 h 2629488"/>
                    <a:gd name="connsiteX53" fmla="*/ 575936 w 793651"/>
                    <a:gd name="connsiteY53" fmla="*/ 364855 h 2629488"/>
                    <a:gd name="connsiteX54" fmla="*/ 561422 w 793651"/>
                    <a:gd name="connsiteY54" fmla="*/ 276862 h 2629488"/>
                    <a:gd name="connsiteX55" fmla="*/ 633994 w 793651"/>
                    <a:gd name="connsiteY55" fmla="*/ 247833 h 2629488"/>
                    <a:gd name="connsiteX56" fmla="*/ 575936 w 793651"/>
                    <a:gd name="connsiteY56" fmla="*/ 218805 h 2629488"/>
                    <a:gd name="connsiteX57" fmla="*/ 575936 w 793651"/>
                    <a:gd name="connsiteY57" fmla="*/ 15605 h 2629488"/>
                    <a:gd name="connsiteX58" fmla="*/ 512323 w 793651"/>
                    <a:gd name="connsiteY58" fmla="*/ 9822 h 2629488"/>
                    <a:gd name="connsiteX59" fmla="*/ 482720 w 793651"/>
                    <a:gd name="connsiteY59" fmla="*/ 14329 h 2629488"/>
                    <a:gd name="connsiteX60" fmla="*/ 449943 w 793651"/>
                    <a:gd name="connsiteY60" fmla="*/ 12883 h 2629488"/>
                    <a:gd name="connsiteX61" fmla="*/ 396806 w 793651"/>
                    <a:gd name="connsiteY61" fmla="*/ 14285 h 2629488"/>
                    <a:gd name="connsiteX62" fmla="*/ 343708 w 793651"/>
                    <a:gd name="connsiteY62" fmla="*/ 12884 h 2629488"/>
                    <a:gd name="connsiteX63" fmla="*/ 310941 w 793651"/>
                    <a:gd name="connsiteY63" fmla="*/ 14329 h 2629488"/>
                    <a:gd name="connsiteX64" fmla="*/ 281328 w 793651"/>
                    <a:gd name="connsiteY64" fmla="*/ 9821 h 2629488"/>
                    <a:gd name="connsiteX65" fmla="*/ 232569 w 793651"/>
                    <a:gd name="connsiteY65" fmla="*/ 976 h 2629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793651" h="2629488">
                      <a:moveTo>
                        <a:pt x="232569" y="976"/>
                      </a:moveTo>
                      <a:cubicBezTo>
                        <a:pt x="226786" y="2753"/>
                        <a:pt x="221948" y="7137"/>
                        <a:pt x="217715" y="15604"/>
                      </a:cubicBezTo>
                      <a:cubicBezTo>
                        <a:pt x="200782" y="49471"/>
                        <a:pt x="229810" y="180099"/>
                        <a:pt x="217715" y="218804"/>
                      </a:cubicBezTo>
                      <a:cubicBezTo>
                        <a:pt x="205620" y="257509"/>
                        <a:pt x="157238" y="238156"/>
                        <a:pt x="159657" y="247832"/>
                      </a:cubicBezTo>
                      <a:cubicBezTo>
                        <a:pt x="159657" y="247832"/>
                        <a:pt x="229810" y="238156"/>
                        <a:pt x="232229" y="276861"/>
                      </a:cubicBezTo>
                      <a:cubicBezTo>
                        <a:pt x="233439" y="296214"/>
                        <a:pt x="227996" y="328266"/>
                        <a:pt x="217715" y="364854"/>
                      </a:cubicBezTo>
                      <a:lnTo>
                        <a:pt x="202342" y="405528"/>
                      </a:lnTo>
                      <a:lnTo>
                        <a:pt x="141415" y="493669"/>
                      </a:lnTo>
                      <a:lnTo>
                        <a:pt x="76031" y="614727"/>
                      </a:lnTo>
                      <a:lnTo>
                        <a:pt x="45584" y="656954"/>
                      </a:lnTo>
                      <a:cubicBezTo>
                        <a:pt x="32204" y="678877"/>
                        <a:pt x="21167" y="702009"/>
                        <a:pt x="14515" y="726804"/>
                      </a:cubicBezTo>
                      <a:cubicBezTo>
                        <a:pt x="1211" y="776395"/>
                        <a:pt x="-604" y="820542"/>
                        <a:pt x="1815" y="873762"/>
                      </a:cubicBezTo>
                      <a:lnTo>
                        <a:pt x="4009" y="906661"/>
                      </a:lnTo>
                      <a:lnTo>
                        <a:pt x="1134" y="944987"/>
                      </a:lnTo>
                      <a:cubicBezTo>
                        <a:pt x="-7343" y="1202020"/>
                        <a:pt x="34018" y="1587471"/>
                        <a:pt x="48674" y="1834979"/>
                      </a:cubicBezTo>
                      <a:lnTo>
                        <a:pt x="49743" y="1859982"/>
                      </a:lnTo>
                      <a:lnTo>
                        <a:pt x="47965" y="1881937"/>
                      </a:lnTo>
                      <a:cubicBezTo>
                        <a:pt x="31296" y="1994989"/>
                        <a:pt x="0" y="2078446"/>
                        <a:pt x="0" y="2178232"/>
                      </a:cubicBezTo>
                      <a:cubicBezTo>
                        <a:pt x="0" y="2311280"/>
                        <a:pt x="33866" y="2492709"/>
                        <a:pt x="58057" y="2555604"/>
                      </a:cubicBezTo>
                      <a:cubicBezTo>
                        <a:pt x="70152" y="2587052"/>
                        <a:pt x="84667" y="2584028"/>
                        <a:pt x="99786" y="2574654"/>
                      </a:cubicBezTo>
                      <a:lnTo>
                        <a:pt x="112511" y="2566150"/>
                      </a:lnTo>
                      <a:lnTo>
                        <a:pt x="125994" y="2584634"/>
                      </a:lnTo>
                      <a:cubicBezTo>
                        <a:pt x="137485" y="2594915"/>
                        <a:pt x="152150" y="2603079"/>
                        <a:pt x="168403" y="2609467"/>
                      </a:cubicBezTo>
                      <a:lnTo>
                        <a:pt x="217198" y="2622784"/>
                      </a:lnTo>
                      <a:lnTo>
                        <a:pt x="232229" y="2628175"/>
                      </a:lnTo>
                      <a:lnTo>
                        <a:pt x="240041" y="2625749"/>
                      </a:lnTo>
                      <a:lnTo>
                        <a:pt x="272270" y="2629197"/>
                      </a:lnTo>
                      <a:cubicBezTo>
                        <a:pt x="288523" y="2629839"/>
                        <a:pt x="303189" y="2629386"/>
                        <a:pt x="314679" y="2628176"/>
                      </a:cubicBezTo>
                      <a:cubicBezTo>
                        <a:pt x="349151" y="2624548"/>
                        <a:pt x="357768" y="2585541"/>
                        <a:pt x="377272" y="2566264"/>
                      </a:cubicBezTo>
                      <a:lnTo>
                        <a:pt x="396827" y="2557754"/>
                      </a:lnTo>
                      <a:lnTo>
                        <a:pt x="416379" y="2566263"/>
                      </a:lnTo>
                      <a:cubicBezTo>
                        <a:pt x="435883" y="2585540"/>
                        <a:pt x="444500" y="2624547"/>
                        <a:pt x="478972" y="2628175"/>
                      </a:cubicBezTo>
                      <a:cubicBezTo>
                        <a:pt x="490462" y="2629385"/>
                        <a:pt x="505128" y="2629838"/>
                        <a:pt x="521381" y="2629196"/>
                      </a:cubicBezTo>
                      <a:lnTo>
                        <a:pt x="553605" y="2625749"/>
                      </a:lnTo>
                      <a:lnTo>
                        <a:pt x="561422" y="2628176"/>
                      </a:lnTo>
                      <a:lnTo>
                        <a:pt x="576476" y="2622777"/>
                      </a:lnTo>
                      <a:lnTo>
                        <a:pt x="625248" y="2609466"/>
                      </a:lnTo>
                      <a:cubicBezTo>
                        <a:pt x="641501" y="2603079"/>
                        <a:pt x="656166" y="2594914"/>
                        <a:pt x="667657" y="2584633"/>
                      </a:cubicBezTo>
                      <a:lnTo>
                        <a:pt x="681139" y="2566150"/>
                      </a:lnTo>
                      <a:lnTo>
                        <a:pt x="693865" y="2574655"/>
                      </a:lnTo>
                      <a:cubicBezTo>
                        <a:pt x="708984" y="2584029"/>
                        <a:pt x="723498" y="2587053"/>
                        <a:pt x="735594" y="2555605"/>
                      </a:cubicBezTo>
                      <a:cubicBezTo>
                        <a:pt x="759785" y="2492710"/>
                        <a:pt x="793651" y="2311281"/>
                        <a:pt x="793651" y="2178233"/>
                      </a:cubicBezTo>
                      <a:cubicBezTo>
                        <a:pt x="793651" y="2078447"/>
                        <a:pt x="762355" y="1994990"/>
                        <a:pt x="745686" y="1881937"/>
                      </a:cubicBezTo>
                      <a:lnTo>
                        <a:pt x="743908" y="1859983"/>
                      </a:lnTo>
                      <a:lnTo>
                        <a:pt x="744977" y="1834978"/>
                      </a:lnTo>
                      <a:cubicBezTo>
                        <a:pt x="759633" y="1587470"/>
                        <a:pt x="800994" y="1202019"/>
                        <a:pt x="792517" y="944986"/>
                      </a:cubicBezTo>
                      <a:lnTo>
                        <a:pt x="789643" y="906661"/>
                      </a:lnTo>
                      <a:lnTo>
                        <a:pt x="791836" y="873763"/>
                      </a:lnTo>
                      <a:cubicBezTo>
                        <a:pt x="794255" y="820543"/>
                        <a:pt x="792440" y="776396"/>
                        <a:pt x="779136" y="726805"/>
                      </a:cubicBezTo>
                      <a:cubicBezTo>
                        <a:pt x="772484" y="702010"/>
                        <a:pt x="761447" y="678878"/>
                        <a:pt x="748067" y="656955"/>
                      </a:cubicBezTo>
                      <a:lnTo>
                        <a:pt x="717624" y="614734"/>
                      </a:lnTo>
                      <a:lnTo>
                        <a:pt x="652236" y="493668"/>
                      </a:lnTo>
                      <a:lnTo>
                        <a:pt x="591307" y="405525"/>
                      </a:lnTo>
                      <a:lnTo>
                        <a:pt x="575936" y="364855"/>
                      </a:lnTo>
                      <a:cubicBezTo>
                        <a:pt x="565655" y="328267"/>
                        <a:pt x="560212" y="296215"/>
                        <a:pt x="561422" y="276862"/>
                      </a:cubicBezTo>
                      <a:cubicBezTo>
                        <a:pt x="563841" y="238157"/>
                        <a:pt x="633994" y="247833"/>
                        <a:pt x="633994" y="247833"/>
                      </a:cubicBezTo>
                      <a:cubicBezTo>
                        <a:pt x="636413" y="238157"/>
                        <a:pt x="588031" y="257510"/>
                        <a:pt x="575936" y="218805"/>
                      </a:cubicBezTo>
                      <a:cubicBezTo>
                        <a:pt x="563841" y="180100"/>
                        <a:pt x="592869" y="49472"/>
                        <a:pt x="575936" y="15605"/>
                      </a:cubicBezTo>
                      <a:cubicBezTo>
                        <a:pt x="563236" y="-9795"/>
                        <a:pt x="545093" y="1544"/>
                        <a:pt x="512323" y="9822"/>
                      </a:cubicBezTo>
                      <a:lnTo>
                        <a:pt x="482720" y="14329"/>
                      </a:lnTo>
                      <a:lnTo>
                        <a:pt x="449943" y="12883"/>
                      </a:lnTo>
                      <a:lnTo>
                        <a:pt x="396806" y="14285"/>
                      </a:lnTo>
                      <a:lnTo>
                        <a:pt x="343708" y="12884"/>
                      </a:lnTo>
                      <a:lnTo>
                        <a:pt x="310941" y="14329"/>
                      </a:lnTo>
                      <a:lnTo>
                        <a:pt x="281328" y="9821"/>
                      </a:lnTo>
                      <a:cubicBezTo>
                        <a:pt x="259481" y="4303"/>
                        <a:pt x="244135" y="-2577"/>
                        <a:pt x="232569" y="97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8670FDA1-B428-48FE-A114-A9B790E4A0C3}"/>
                    </a:ext>
                  </a:extLst>
                </p:cNvPr>
                <p:cNvSpPr txBox="1"/>
                <p:nvPr/>
              </p:nvSpPr>
              <p:spPr>
                <a:xfrm>
                  <a:off x="2772502" y="2808890"/>
                  <a:ext cx="1604598" cy="1682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600" b="1" dirty="0">
                      <a:solidFill>
                        <a:schemeClr val="bg1"/>
                      </a:solidFill>
                      <a:latin typeface="+mj-lt"/>
                      <a:ea typeface="Open Sans" panose="020B0606030504020204" pitchFamily="34" charset="0"/>
                      <a:cs typeface="Open Sans" panose="020B0606030504020204" pitchFamily="34" charset="0"/>
                    </a:rPr>
                    <a:t>MORE </a:t>
                  </a:r>
                  <a:r>
                    <a:rPr lang="en-GB" sz="2000" b="1" dirty="0">
                      <a:solidFill>
                        <a:schemeClr val="bg1"/>
                      </a:solidFill>
                      <a:latin typeface="+mj-lt"/>
                      <a:ea typeface="Open Sans" panose="020B0606030504020204" pitchFamily="34" charset="0"/>
                      <a:cs typeface="Open Sans" panose="020B0606030504020204" pitchFamily="34" charset="0"/>
                    </a:rPr>
                    <a:t>WATER</a:t>
                  </a:r>
                  <a:r>
                    <a:rPr lang="en-GB" sz="1600" b="1" dirty="0">
                      <a:solidFill>
                        <a:schemeClr val="bg1"/>
                      </a:solidFill>
                      <a:latin typeface="+mj-lt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</a:p>
                <a:p>
                  <a:pPr algn="ctr"/>
                  <a:r>
                    <a:rPr lang="en-GB" sz="1600" b="1" dirty="0">
                      <a:solidFill>
                        <a:schemeClr val="bg1"/>
                      </a:solidFill>
                      <a:latin typeface="+mj-lt"/>
                      <a:ea typeface="Open Sans" panose="020B0606030504020204" pitchFamily="34" charset="0"/>
                      <a:cs typeface="Open Sans" panose="020B0606030504020204" pitchFamily="34" charset="0"/>
                    </a:rPr>
                    <a:t>TO MAKE </a:t>
                  </a:r>
                </a:p>
                <a:p>
                  <a:pPr algn="ctr"/>
                  <a:r>
                    <a:rPr lang="en-GB" sz="1600" b="1" dirty="0">
                      <a:solidFill>
                        <a:schemeClr val="bg1"/>
                      </a:solidFill>
                      <a:latin typeface="+mj-lt"/>
                      <a:ea typeface="Open Sans" panose="020B0606030504020204" pitchFamily="34" charset="0"/>
                      <a:cs typeface="Open Sans" panose="020B0606030504020204" pitchFamily="34" charset="0"/>
                    </a:rPr>
                    <a:t>YOU </a:t>
                  </a:r>
                </a:p>
                <a:p>
                  <a:pPr algn="ctr"/>
                  <a:r>
                    <a:rPr lang="en-GB" b="1" dirty="0">
                      <a:solidFill>
                        <a:schemeClr val="bg1"/>
                      </a:solidFill>
                      <a:latin typeface="+mj-lt"/>
                      <a:ea typeface="Open Sans" panose="020B0606030504020204" pitchFamily="34" charset="0"/>
                      <a:cs typeface="Open Sans" panose="020B0606030504020204" pitchFamily="34" charset="0"/>
                    </a:rPr>
                    <a:t>FRESH</a:t>
                  </a:r>
                  <a:r>
                    <a:rPr lang="en-GB" sz="1600" b="1" dirty="0">
                      <a:solidFill>
                        <a:schemeClr val="bg1"/>
                      </a:solidFill>
                      <a:latin typeface="+mj-lt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endParaRPr lang="id-ID" sz="1000" b="1" dirty="0">
                    <a:solidFill>
                      <a:schemeClr val="bg1"/>
                    </a:solidFill>
                    <a:latin typeface="+mj-lt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sp>
            <p:nvSpPr>
              <p:cNvPr id="54" name="Freeform 111">
                <a:extLst>
                  <a:ext uri="{FF2B5EF4-FFF2-40B4-BE49-F238E27FC236}">
                    <a16:creationId xmlns:a16="http://schemas.microsoft.com/office/drawing/2014/main" id="{67D9402E-5C96-4223-9311-77C822C4F3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61896" flipH="1">
                <a:off x="7607381" y="4561694"/>
                <a:ext cx="221317" cy="356620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1" y="87"/>
                  </a:cxn>
                  <a:cxn ang="0">
                    <a:pos x="44" y="136"/>
                  </a:cxn>
                  <a:cxn ang="0">
                    <a:pos x="92" y="95"/>
                  </a:cxn>
                  <a:cxn ang="0">
                    <a:pos x="52" y="0"/>
                  </a:cxn>
                  <a:cxn ang="0">
                    <a:pos x="23" y="108"/>
                  </a:cxn>
                  <a:cxn ang="0">
                    <a:pos x="11" y="91"/>
                  </a:cxn>
                  <a:cxn ang="0">
                    <a:pos x="23" y="75"/>
                  </a:cxn>
                  <a:cxn ang="0">
                    <a:pos x="36" y="91"/>
                  </a:cxn>
                  <a:cxn ang="0">
                    <a:pos x="23" y="108"/>
                  </a:cxn>
                </a:cxnLst>
                <a:rect l="0" t="0" r="r" b="b"/>
                <a:pathLst>
                  <a:path w="93" h="138">
                    <a:moveTo>
                      <a:pt x="52" y="0"/>
                    </a:moveTo>
                    <a:cubicBezTo>
                      <a:pt x="34" y="36"/>
                      <a:pt x="3" y="63"/>
                      <a:pt x="1" y="87"/>
                    </a:cubicBezTo>
                    <a:cubicBezTo>
                      <a:pt x="0" y="112"/>
                      <a:pt x="19" y="134"/>
                      <a:pt x="44" y="136"/>
                    </a:cubicBezTo>
                    <a:cubicBezTo>
                      <a:pt x="69" y="138"/>
                      <a:pt x="90" y="120"/>
                      <a:pt x="92" y="95"/>
                    </a:cubicBezTo>
                    <a:cubicBezTo>
                      <a:pt x="93" y="70"/>
                      <a:pt x="68" y="40"/>
                      <a:pt x="52" y="0"/>
                    </a:cubicBezTo>
                    <a:close/>
                    <a:moveTo>
                      <a:pt x="23" y="108"/>
                    </a:moveTo>
                    <a:cubicBezTo>
                      <a:pt x="16" y="108"/>
                      <a:pt x="11" y="101"/>
                      <a:pt x="11" y="91"/>
                    </a:cubicBezTo>
                    <a:cubicBezTo>
                      <a:pt x="11" y="82"/>
                      <a:pt x="16" y="75"/>
                      <a:pt x="23" y="75"/>
                    </a:cubicBezTo>
                    <a:cubicBezTo>
                      <a:pt x="30" y="75"/>
                      <a:pt x="36" y="82"/>
                      <a:pt x="36" y="91"/>
                    </a:cubicBezTo>
                    <a:cubicBezTo>
                      <a:pt x="36" y="101"/>
                      <a:pt x="30" y="108"/>
                      <a:pt x="23" y="10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94770" tIns="97385" rIns="194770" bIns="9738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834"/>
              </a:p>
            </p:txBody>
          </p:sp>
          <p:sp>
            <p:nvSpPr>
              <p:cNvPr id="55" name="Freeform 111">
                <a:extLst>
                  <a:ext uri="{FF2B5EF4-FFF2-40B4-BE49-F238E27FC236}">
                    <a16:creationId xmlns:a16="http://schemas.microsoft.com/office/drawing/2014/main" id="{CB02ACD6-6C87-40D0-A1FE-882B45CECB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61896" flipH="1">
                <a:off x="7549616" y="5054232"/>
                <a:ext cx="115435" cy="186007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1" y="87"/>
                  </a:cxn>
                  <a:cxn ang="0">
                    <a:pos x="44" y="136"/>
                  </a:cxn>
                  <a:cxn ang="0">
                    <a:pos x="92" y="95"/>
                  </a:cxn>
                  <a:cxn ang="0">
                    <a:pos x="52" y="0"/>
                  </a:cxn>
                  <a:cxn ang="0">
                    <a:pos x="23" y="108"/>
                  </a:cxn>
                  <a:cxn ang="0">
                    <a:pos x="11" y="91"/>
                  </a:cxn>
                  <a:cxn ang="0">
                    <a:pos x="23" y="75"/>
                  </a:cxn>
                  <a:cxn ang="0">
                    <a:pos x="36" y="91"/>
                  </a:cxn>
                  <a:cxn ang="0">
                    <a:pos x="23" y="108"/>
                  </a:cxn>
                </a:cxnLst>
                <a:rect l="0" t="0" r="r" b="b"/>
                <a:pathLst>
                  <a:path w="93" h="138">
                    <a:moveTo>
                      <a:pt x="52" y="0"/>
                    </a:moveTo>
                    <a:cubicBezTo>
                      <a:pt x="34" y="36"/>
                      <a:pt x="3" y="63"/>
                      <a:pt x="1" y="87"/>
                    </a:cubicBezTo>
                    <a:cubicBezTo>
                      <a:pt x="0" y="112"/>
                      <a:pt x="19" y="134"/>
                      <a:pt x="44" y="136"/>
                    </a:cubicBezTo>
                    <a:cubicBezTo>
                      <a:pt x="69" y="138"/>
                      <a:pt x="90" y="120"/>
                      <a:pt x="92" y="95"/>
                    </a:cubicBezTo>
                    <a:cubicBezTo>
                      <a:pt x="93" y="70"/>
                      <a:pt x="68" y="40"/>
                      <a:pt x="52" y="0"/>
                    </a:cubicBezTo>
                    <a:close/>
                    <a:moveTo>
                      <a:pt x="23" y="108"/>
                    </a:moveTo>
                    <a:cubicBezTo>
                      <a:pt x="16" y="108"/>
                      <a:pt x="11" y="101"/>
                      <a:pt x="11" y="91"/>
                    </a:cubicBezTo>
                    <a:cubicBezTo>
                      <a:pt x="11" y="82"/>
                      <a:pt x="16" y="75"/>
                      <a:pt x="23" y="75"/>
                    </a:cubicBezTo>
                    <a:cubicBezTo>
                      <a:pt x="30" y="75"/>
                      <a:pt x="36" y="82"/>
                      <a:pt x="36" y="91"/>
                    </a:cubicBezTo>
                    <a:cubicBezTo>
                      <a:pt x="36" y="101"/>
                      <a:pt x="30" y="108"/>
                      <a:pt x="23" y="10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94770" tIns="97385" rIns="194770" bIns="9738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834"/>
              </a:p>
            </p:txBody>
          </p:sp>
        </p:grp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1530D8D-2C3A-4C42-A306-B8EC8E07D74A}"/>
                </a:ext>
              </a:extLst>
            </p:cNvPr>
            <p:cNvSpPr/>
            <p:nvPr/>
          </p:nvSpPr>
          <p:spPr>
            <a:xfrm flipH="1">
              <a:off x="4908077" y="1356221"/>
              <a:ext cx="861082" cy="455471"/>
            </a:xfrm>
            <a:custGeom>
              <a:avLst/>
              <a:gdLst>
                <a:gd name="connsiteX0" fmla="*/ 711507 w 861082"/>
                <a:gd name="connsiteY0" fmla="*/ 153 h 455471"/>
                <a:gd name="connsiteX1" fmla="*/ 640131 w 861082"/>
                <a:gd name="connsiteY1" fmla="*/ 17824 h 455471"/>
                <a:gd name="connsiteX2" fmla="*/ 586412 w 861082"/>
                <a:gd name="connsiteY2" fmla="*/ 26003 h 455471"/>
                <a:gd name="connsiteX3" fmla="*/ 526932 w 861082"/>
                <a:gd name="connsiteY3" fmla="*/ 23379 h 455471"/>
                <a:gd name="connsiteX4" fmla="*/ 430506 w 861082"/>
                <a:gd name="connsiteY4" fmla="*/ 25923 h 455471"/>
                <a:gd name="connsiteX5" fmla="*/ 334151 w 861082"/>
                <a:gd name="connsiteY5" fmla="*/ 23380 h 455471"/>
                <a:gd name="connsiteX6" fmla="*/ 274690 w 861082"/>
                <a:gd name="connsiteY6" fmla="*/ 26003 h 455471"/>
                <a:gd name="connsiteX7" fmla="*/ 220952 w 861082"/>
                <a:gd name="connsiteY7" fmla="*/ 17822 h 455471"/>
                <a:gd name="connsiteX8" fmla="*/ 132470 w 861082"/>
                <a:gd name="connsiteY8" fmla="*/ 1771 h 455471"/>
                <a:gd name="connsiteX9" fmla="*/ 105515 w 861082"/>
                <a:gd name="connsiteY9" fmla="*/ 28316 h 455471"/>
                <a:gd name="connsiteX10" fmla="*/ 105515 w 861082"/>
                <a:gd name="connsiteY10" fmla="*/ 397057 h 455471"/>
                <a:gd name="connsiteX11" fmla="*/ 159 w 861082"/>
                <a:gd name="connsiteY11" fmla="*/ 449733 h 455471"/>
                <a:gd name="connsiteX12" fmla="*/ 64360 w 861082"/>
                <a:gd name="connsiteY12" fmla="*/ 449733 h 455471"/>
                <a:gd name="connsiteX13" fmla="*/ 81813 w 861082"/>
                <a:gd name="connsiteY13" fmla="*/ 455471 h 455471"/>
                <a:gd name="connsiteX14" fmla="*/ 779275 w 861082"/>
                <a:gd name="connsiteY14" fmla="*/ 455471 h 455471"/>
                <a:gd name="connsiteX15" fmla="*/ 796723 w 861082"/>
                <a:gd name="connsiteY15" fmla="*/ 449735 h 455471"/>
                <a:gd name="connsiteX16" fmla="*/ 860924 w 861082"/>
                <a:gd name="connsiteY16" fmla="*/ 449735 h 455471"/>
                <a:gd name="connsiteX17" fmla="*/ 755568 w 861082"/>
                <a:gd name="connsiteY17" fmla="*/ 397058 h 455471"/>
                <a:gd name="connsiteX18" fmla="*/ 755568 w 861082"/>
                <a:gd name="connsiteY18" fmla="*/ 28318 h 455471"/>
                <a:gd name="connsiteX19" fmla="*/ 711507 w 861082"/>
                <a:gd name="connsiteY19" fmla="*/ 153 h 45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1082" h="455471">
                  <a:moveTo>
                    <a:pt x="711507" y="153"/>
                  </a:moveTo>
                  <a:cubicBezTo>
                    <a:pt x="692962" y="1413"/>
                    <a:pt x="669864" y="10313"/>
                    <a:pt x="640131" y="17824"/>
                  </a:cubicBezTo>
                  <a:lnTo>
                    <a:pt x="586412" y="26003"/>
                  </a:lnTo>
                  <a:lnTo>
                    <a:pt x="526932" y="23379"/>
                  </a:lnTo>
                  <a:lnTo>
                    <a:pt x="430506" y="25923"/>
                  </a:lnTo>
                  <a:lnTo>
                    <a:pt x="334151" y="23380"/>
                  </a:lnTo>
                  <a:lnTo>
                    <a:pt x="274690" y="26003"/>
                  </a:lnTo>
                  <a:lnTo>
                    <a:pt x="220952" y="17822"/>
                  </a:lnTo>
                  <a:cubicBezTo>
                    <a:pt x="181307" y="7809"/>
                    <a:pt x="153459" y="-4676"/>
                    <a:pt x="132470" y="1771"/>
                  </a:cubicBezTo>
                  <a:cubicBezTo>
                    <a:pt x="121976" y="4996"/>
                    <a:pt x="113197" y="12951"/>
                    <a:pt x="105515" y="28316"/>
                  </a:cubicBezTo>
                  <a:cubicBezTo>
                    <a:pt x="74788" y="89774"/>
                    <a:pt x="127464" y="326820"/>
                    <a:pt x="105515" y="397057"/>
                  </a:cubicBezTo>
                  <a:cubicBezTo>
                    <a:pt x="83567" y="467293"/>
                    <a:pt x="-4230" y="432174"/>
                    <a:pt x="159" y="449733"/>
                  </a:cubicBezTo>
                  <a:cubicBezTo>
                    <a:pt x="159" y="449733"/>
                    <a:pt x="31985" y="445343"/>
                    <a:pt x="64360" y="449733"/>
                  </a:cubicBezTo>
                  <a:lnTo>
                    <a:pt x="81813" y="455471"/>
                  </a:lnTo>
                  <a:lnTo>
                    <a:pt x="779275" y="455471"/>
                  </a:lnTo>
                  <a:lnTo>
                    <a:pt x="796723" y="449735"/>
                  </a:lnTo>
                  <a:cubicBezTo>
                    <a:pt x="829098" y="445345"/>
                    <a:pt x="860924" y="449735"/>
                    <a:pt x="860924" y="449735"/>
                  </a:cubicBezTo>
                  <a:cubicBezTo>
                    <a:pt x="865313" y="432176"/>
                    <a:pt x="777516" y="467295"/>
                    <a:pt x="755568" y="397058"/>
                  </a:cubicBezTo>
                  <a:cubicBezTo>
                    <a:pt x="733619" y="326822"/>
                    <a:pt x="786295" y="89775"/>
                    <a:pt x="755568" y="28318"/>
                  </a:cubicBezTo>
                  <a:cubicBezTo>
                    <a:pt x="744044" y="5272"/>
                    <a:pt x="730052" y="-1107"/>
                    <a:pt x="711507" y="1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2FD2ABDE-BF2D-4B53-ABE7-C557854C89B5}"/>
              </a:ext>
            </a:extLst>
          </p:cNvPr>
          <p:cNvSpPr txBox="1"/>
          <p:nvPr/>
        </p:nvSpPr>
        <p:spPr>
          <a:xfrm>
            <a:off x="3512695" y="1204789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61CE0EE6-6E06-4A56-A9C9-885EB5DC5313}"/>
              </a:ext>
            </a:extLst>
          </p:cNvPr>
          <p:cNvSpPr/>
          <p:nvPr/>
        </p:nvSpPr>
        <p:spPr>
          <a:xfrm>
            <a:off x="4983525" y="2618581"/>
            <a:ext cx="2887198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6" name="Oval 13">
            <a:extLst>
              <a:ext uri="{FF2B5EF4-FFF2-40B4-BE49-F238E27FC236}">
                <a16:creationId xmlns:a16="http://schemas.microsoft.com/office/drawing/2014/main" id="{CE1DE14D-95F3-4FDF-93B4-0F4D1A731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9060" y="2775515"/>
            <a:ext cx="499884" cy="4983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FA6572C-0BEE-45DB-B06C-C992237573C1}"/>
              </a:ext>
            </a:extLst>
          </p:cNvPr>
          <p:cNvSpPr txBox="1"/>
          <p:nvPr/>
        </p:nvSpPr>
        <p:spPr>
          <a:xfrm>
            <a:off x="5767536" y="2872797"/>
            <a:ext cx="1877651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Your Title Here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0210991-D0CD-40B1-BF68-822965D32386}"/>
              </a:ext>
            </a:extLst>
          </p:cNvPr>
          <p:cNvSpPr txBox="1"/>
          <p:nvPr/>
        </p:nvSpPr>
        <p:spPr>
          <a:xfrm>
            <a:off x="5209059" y="3331829"/>
            <a:ext cx="2656978" cy="519283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 Ipsum is </a:t>
            </a:r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C4D10CF3-411B-4069-8DCD-6FCF602360AE}"/>
              </a:ext>
            </a:extLst>
          </p:cNvPr>
          <p:cNvSpPr/>
          <p:nvPr/>
        </p:nvSpPr>
        <p:spPr>
          <a:xfrm>
            <a:off x="4983525" y="4345686"/>
            <a:ext cx="2887198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0" name="Oval 13">
            <a:extLst>
              <a:ext uri="{FF2B5EF4-FFF2-40B4-BE49-F238E27FC236}">
                <a16:creationId xmlns:a16="http://schemas.microsoft.com/office/drawing/2014/main" id="{6CE0E121-FF66-4B28-8A40-29AE8B615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9060" y="4502620"/>
            <a:ext cx="499884" cy="4983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C2EEDCCE-1F8C-4101-BA73-5AF084E2FC50}"/>
              </a:ext>
            </a:extLst>
          </p:cNvPr>
          <p:cNvSpPr txBox="1"/>
          <p:nvPr/>
        </p:nvSpPr>
        <p:spPr>
          <a:xfrm>
            <a:off x="5767536" y="4599902"/>
            <a:ext cx="1877651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Your Title Here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823F67B-0B00-4894-97A9-624DB0980DB8}"/>
              </a:ext>
            </a:extLst>
          </p:cNvPr>
          <p:cNvSpPr txBox="1"/>
          <p:nvPr/>
        </p:nvSpPr>
        <p:spPr>
          <a:xfrm>
            <a:off x="5209059" y="5058934"/>
            <a:ext cx="2656978" cy="519283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 Ipsum is </a:t>
            </a:r>
          </a:p>
        </p:txBody>
      </p:sp>
      <p:sp>
        <p:nvSpPr>
          <p:cNvPr id="103" name="任意形状 1079">
            <a:extLst>
              <a:ext uri="{FF2B5EF4-FFF2-40B4-BE49-F238E27FC236}">
                <a16:creationId xmlns:a16="http://schemas.microsoft.com/office/drawing/2014/main" id="{3700D740-F5EB-48D9-8583-06BCB1C3834B}"/>
              </a:ext>
            </a:extLst>
          </p:cNvPr>
          <p:cNvSpPr/>
          <p:nvPr/>
        </p:nvSpPr>
        <p:spPr>
          <a:xfrm>
            <a:off x="5332851" y="2898540"/>
            <a:ext cx="252304" cy="252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440"/>
                </a:move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ubicBezTo>
                  <a:pt x="2160" y="15572"/>
                  <a:pt x="6028" y="19440"/>
                  <a:pt x="10800" y="19440"/>
                </a:cubicBezTo>
                <a:close/>
                <a:moveTo>
                  <a:pt x="10800" y="21600"/>
                </a:move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lose/>
                <a:moveTo>
                  <a:pt x="10800" y="12960"/>
                </a:moveTo>
                <a:cubicBezTo>
                  <a:pt x="11993" y="12960"/>
                  <a:pt x="12960" y="11993"/>
                  <a:pt x="12960" y="10800"/>
                </a:cubicBezTo>
                <a:cubicBezTo>
                  <a:pt x="12960" y="9607"/>
                  <a:pt x="11993" y="8640"/>
                  <a:pt x="10800" y="8640"/>
                </a:cubicBezTo>
                <a:cubicBezTo>
                  <a:pt x="9607" y="8640"/>
                  <a:pt x="8640" y="9607"/>
                  <a:pt x="8640" y="10800"/>
                </a:cubicBezTo>
                <a:cubicBezTo>
                  <a:pt x="8640" y="11993"/>
                  <a:pt x="9607" y="12960"/>
                  <a:pt x="10800" y="12960"/>
                </a:cubicBezTo>
                <a:close/>
                <a:moveTo>
                  <a:pt x="10800" y="15120"/>
                </a:moveTo>
                <a:cubicBezTo>
                  <a:pt x="8414" y="15120"/>
                  <a:pt x="6480" y="13186"/>
                  <a:pt x="6480" y="10800"/>
                </a:cubicBezTo>
                <a:cubicBezTo>
                  <a:pt x="6480" y="8414"/>
                  <a:pt x="8414" y="6480"/>
                  <a:pt x="10800" y="6480"/>
                </a:cubicBezTo>
                <a:cubicBezTo>
                  <a:pt x="13186" y="6480"/>
                  <a:pt x="15120" y="8414"/>
                  <a:pt x="15120" y="10800"/>
                </a:cubicBezTo>
                <a:cubicBezTo>
                  <a:pt x="15120" y="13186"/>
                  <a:pt x="13186" y="15120"/>
                  <a:pt x="10800" y="1512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104" name="任意形状 1139">
            <a:extLst>
              <a:ext uri="{FF2B5EF4-FFF2-40B4-BE49-F238E27FC236}">
                <a16:creationId xmlns:a16="http://schemas.microsoft.com/office/drawing/2014/main" id="{FCC21ABC-B938-4655-9DF0-C74A06DC58E1}"/>
              </a:ext>
            </a:extLst>
          </p:cNvPr>
          <p:cNvSpPr/>
          <p:nvPr/>
        </p:nvSpPr>
        <p:spPr>
          <a:xfrm>
            <a:off x="5332851" y="4625645"/>
            <a:ext cx="252304" cy="252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lose/>
                <a:moveTo>
                  <a:pt x="10800" y="19440"/>
                </a:move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ubicBezTo>
                  <a:pt x="2160" y="15572"/>
                  <a:pt x="6028" y="19440"/>
                  <a:pt x="10800" y="19440"/>
                </a:cubicBezTo>
                <a:close/>
                <a:moveTo>
                  <a:pt x="11880" y="9720"/>
                </a:moveTo>
                <a:lnTo>
                  <a:pt x="15120" y="9720"/>
                </a:lnTo>
                <a:lnTo>
                  <a:pt x="9720" y="17280"/>
                </a:lnTo>
                <a:lnTo>
                  <a:pt x="9720" y="11880"/>
                </a:lnTo>
                <a:lnTo>
                  <a:pt x="6480" y="11880"/>
                </a:lnTo>
                <a:lnTo>
                  <a:pt x="11880" y="4320"/>
                </a:lnTo>
                <a:lnTo>
                  <a:pt x="11880" y="972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2DEAE4D-C34E-126F-ACBC-24678F122FB2}"/>
              </a:ext>
            </a:extLst>
          </p:cNvPr>
          <p:cNvSpPr/>
          <p:nvPr/>
        </p:nvSpPr>
        <p:spPr>
          <a:xfrm>
            <a:off x="8224655" y="2618581"/>
            <a:ext cx="2887198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Oval 13">
            <a:extLst>
              <a:ext uri="{FF2B5EF4-FFF2-40B4-BE49-F238E27FC236}">
                <a16:creationId xmlns:a16="http://schemas.microsoft.com/office/drawing/2014/main" id="{21E67E2E-E251-903C-B3EE-11B094F9E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0190" y="2775515"/>
            <a:ext cx="499884" cy="4983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241928-93FB-F49E-A5FA-D7873EE323F3}"/>
              </a:ext>
            </a:extLst>
          </p:cNvPr>
          <p:cNvSpPr txBox="1"/>
          <p:nvPr/>
        </p:nvSpPr>
        <p:spPr>
          <a:xfrm>
            <a:off x="9008666" y="2872797"/>
            <a:ext cx="1877651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Your Title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72F7E6-4E52-A931-C1C5-8F4269B6EFB3}"/>
              </a:ext>
            </a:extLst>
          </p:cNvPr>
          <p:cNvSpPr txBox="1"/>
          <p:nvPr/>
        </p:nvSpPr>
        <p:spPr>
          <a:xfrm>
            <a:off x="8450189" y="3331829"/>
            <a:ext cx="2656978" cy="519283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 Ipsum is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D5216C8-A1D7-34A3-39A8-04B0B06ACCFB}"/>
              </a:ext>
            </a:extLst>
          </p:cNvPr>
          <p:cNvSpPr/>
          <p:nvPr/>
        </p:nvSpPr>
        <p:spPr>
          <a:xfrm>
            <a:off x="8224655" y="4345686"/>
            <a:ext cx="2887198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12278DDF-66DD-61AF-4D50-2A22E91A8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0190" y="4502620"/>
            <a:ext cx="499884" cy="4983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4C7BC1-999D-A1A7-7696-B19800FC6E1D}"/>
              </a:ext>
            </a:extLst>
          </p:cNvPr>
          <p:cNvSpPr txBox="1"/>
          <p:nvPr/>
        </p:nvSpPr>
        <p:spPr>
          <a:xfrm>
            <a:off x="9008666" y="4599902"/>
            <a:ext cx="1877651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Your Title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1AC731-3A90-C4DC-A787-32E4E7E72D39}"/>
              </a:ext>
            </a:extLst>
          </p:cNvPr>
          <p:cNvSpPr txBox="1"/>
          <p:nvPr/>
        </p:nvSpPr>
        <p:spPr>
          <a:xfrm>
            <a:off x="8450189" y="5058934"/>
            <a:ext cx="2656978" cy="519283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 Ipsum is </a:t>
            </a:r>
          </a:p>
        </p:txBody>
      </p:sp>
      <p:sp>
        <p:nvSpPr>
          <p:cNvPr id="10" name="任意形状 1079">
            <a:extLst>
              <a:ext uri="{FF2B5EF4-FFF2-40B4-BE49-F238E27FC236}">
                <a16:creationId xmlns:a16="http://schemas.microsoft.com/office/drawing/2014/main" id="{E99D2E5D-DB31-436E-B914-D9ADADB61D62}"/>
              </a:ext>
            </a:extLst>
          </p:cNvPr>
          <p:cNvSpPr/>
          <p:nvPr/>
        </p:nvSpPr>
        <p:spPr>
          <a:xfrm>
            <a:off x="8573981" y="2898540"/>
            <a:ext cx="252304" cy="252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440"/>
                </a:move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ubicBezTo>
                  <a:pt x="2160" y="15572"/>
                  <a:pt x="6028" y="19440"/>
                  <a:pt x="10800" y="19440"/>
                </a:cubicBezTo>
                <a:close/>
                <a:moveTo>
                  <a:pt x="10800" y="21600"/>
                </a:move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lose/>
                <a:moveTo>
                  <a:pt x="10800" y="12960"/>
                </a:moveTo>
                <a:cubicBezTo>
                  <a:pt x="11993" y="12960"/>
                  <a:pt x="12960" y="11993"/>
                  <a:pt x="12960" y="10800"/>
                </a:cubicBezTo>
                <a:cubicBezTo>
                  <a:pt x="12960" y="9607"/>
                  <a:pt x="11993" y="8640"/>
                  <a:pt x="10800" y="8640"/>
                </a:cubicBezTo>
                <a:cubicBezTo>
                  <a:pt x="9607" y="8640"/>
                  <a:pt x="8640" y="9607"/>
                  <a:pt x="8640" y="10800"/>
                </a:cubicBezTo>
                <a:cubicBezTo>
                  <a:pt x="8640" y="11993"/>
                  <a:pt x="9607" y="12960"/>
                  <a:pt x="10800" y="12960"/>
                </a:cubicBezTo>
                <a:close/>
                <a:moveTo>
                  <a:pt x="10800" y="15120"/>
                </a:moveTo>
                <a:cubicBezTo>
                  <a:pt x="8414" y="15120"/>
                  <a:pt x="6480" y="13186"/>
                  <a:pt x="6480" y="10800"/>
                </a:cubicBezTo>
                <a:cubicBezTo>
                  <a:pt x="6480" y="8414"/>
                  <a:pt x="8414" y="6480"/>
                  <a:pt x="10800" y="6480"/>
                </a:cubicBezTo>
                <a:cubicBezTo>
                  <a:pt x="13186" y="6480"/>
                  <a:pt x="15120" y="8414"/>
                  <a:pt x="15120" y="10800"/>
                </a:cubicBezTo>
                <a:cubicBezTo>
                  <a:pt x="15120" y="13186"/>
                  <a:pt x="13186" y="15120"/>
                  <a:pt x="10800" y="1512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11" name="任意形状 1139">
            <a:extLst>
              <a:ext uri="{FF2B5EF4-FFF2-40B4-BE49-F238E27FC236}">
                <a16:creationId xmlns:a16="http://schemas.microsoft.com/office/drawing/2014/main" id="{072E9E20-444F-5FE4-FE3F-963F226286B8}"/>
              </a:ext>
            </a:extLst>
          </p:cNvPr>
          <p:cNvSpPr/>
          <p:nvPr/>
        </p:nvSpPr>
        <p:spPr>
          <a:xfrm>
            <a:off x="8573981" y="4625645"/>
            <a:ext cx="252304" cy="252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lose/>
                <a:moveTo>
                  <a:pt x="10800" y="19440"/>
                </a:move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ubicBezTo>
                  <a:pt x="2160" y="15572"/>
                  <a:pt x="6028" y="19440"/>
                  <a:pt x="10800" y="19440"/>
                </a:cubicBezTo>
                <a:close/>
                <a:moveTo>
                  <a:pt x="11880" y="9720"/>
                </a:moveTo>
                <a:lnTo>
                  <a:pt x="15120" y="9720"/>
                </a:lnTo>
                <a:lnTo>
                  <a:pt x="9720" y="17280"/>
                </a:lnTo>
                <a:lnTo>
                  <a:pt x="9720" y="11880"/>
                </a:lnTo>
                <a:lnTo>
                  <a:pt x="6480" y="11880"/>
                </a:lnTo>
                <a:lnTo>
                  <a:pt x="11880" y="4320"/>
                </a:lnTo>
                <a:lnTo>
                  <a:pt x="11880" y="972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409659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6798DD49-248A-42A2-BCEB-5810564F437C}"/>
              </a:ext>
            </a:extLst>
          </p:cNvPr>
          <p:cNvSpPr txBox="1"/>
          <p:nvPr/>
        </p:nvSpPr>
        <p:spPr>
          <a:xfrm>
            <a:off x="2733696" y="711978"/>
            <a:ext cx="67246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44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739A1B7-E7C8-24E3-2739-C10F1E7EB3B0}"/>
              </a:ext>
            </a:extLst>
          </p:cNvPr>
          <p:cNvSpPr/>
          <p:nvPr/>
        </p:nvSpPr>
        <p:spPr>
          <a:xfrm>
            <a:off x="1143428" y="2419871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Oval 13">
            <a:extLst>
              <a:ext uri="{FF2B5EF4-FFF2-40B4-BE49-F238E27FC236}">
                <a16:creationId xmlns:a16="http://schemas.microsoft.com/office/drawing/2014/main" id="{F51F6D33-80B6-904E-A297-9A98E4B14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962" y="2576805"/>
            <a:ext cx="499884" cy="4983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F9F11B-90A5-7979-879D-7E6C73882C13}"/>
              </a:ext>
            </a:extLst>
          </p:cNvPr>
          <p:cNvSpPr txBox="1"/>
          <p:nvPr/>
        </p:nvSpPr>
        <p:spPr>
          <a:xfrm>
            <a:off x="1927439" y="2674087"/>
            <a:ext cx="1389029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591FB1-893D-429B-B675-53D1F9BFA65D}"/>
              </a:ext>
            </a:extLst>
          </p:cNvPr>
          <p:cNvSpPr txBox="1"/>
          <p:nvPr/>
        </p:nvSpPr>
        <p:spPr>
          <a:xfrm>
            <a:off x="1368961" y="3133119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35DD60-A10C-F7B2-00AD-84250B13887E}"/>
              </a:ext>
            </a:extLst>
          </p:cNvPr>
          <p:cNvSpPr/>
          <p:nvPr/>
        </p:nvSpPr>
        <p:spPr>
          <a:xfrm>
            <a:off x="1143428" y="4008826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A7C0BBEF-CD9B-3BCA-2B23-131435353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962" y="4165760"/>
            <a:ext cx="499884" cy="4983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D35F53-29CD-A752-20DE-AB2B0CD27C95}"/>
              </a:ext>
            </a:extLst>
          </p:cNvPr>
          <p:cNvSpPr txBox="1"/>
          <p:nvPr/>
        </p:nvSpPr>
        <p:spPr>
          <a:xfrm>
            <a:off x="1927439" y="4263042"/>
            <a:ext cx="1389029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EAF1E5-0BCF-8A80-D217-C082FC33AA5A}"/>
              </a:ext>
            </a:extLst>
          </p:cNvPr>
          <p:cNvSpPr txBox="1"/>
          <p:nvPr/>
        </p:nvSpPr>
        <p:spPr>
          <a:xfrm>
            <a:off x="1368961" y="4722074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EDA0C5E-5EBA-724A-B181-88BF206786E7}"/>
              </a:ext>
            </a:extLst>
          </p:cNvPr>
          <p:cNvSpPr/>
          <p:nvPr/>
        </p:nvSpPr>
        <p:spPr>
          <a:xfrm>
            <a:off x="3625449" y="4003080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9F33A324-2788-13C3-70FA-23214950C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0983" y="4160014"/>
            <a:ext cx="499884" cy="49835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88F1EE-DA33-513B-BA98-1A33E5A3A6C6}"/>
              </a:ext>
            </a:extLst>
          </p:cNvPr>
          <p:cNvSpPr txBox="1"/>
          <p:nvPr/>
        </p:nvSpPr>
        <p:spPr>
          <a:xfrm>
            <a:off x="4409460" y="4257296"/>
            <a:ext cx="1389029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CFE136-FF25-1DBC-3310-8C5156D61093}"/>
              </a:ext>
            </a:extLst>
          </p:cNvPr>
          <p:cNvSpPr txBox="1"/>
          <p:nvPr/>
        </p:nvSpPr>
        <p:spPr>
          <a:xfrm>
            <a:off x="3850982" y="4716328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334B9C9-C1FA-BD29-68E2-680CD959961E}"/>
              </a:ext>
            </a:extLst>
          </p:cNvPr>
          <p:cNvSpPr/>
          <p:nvPr/>
        </p:nvSpPr>
        <p:spPr>
          <a:xfrm>
            <a:off x="3625449" y="2419871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Oval 13">
            <a:extLst>
              <a:ext uri="{FF2B5EF4-FFF2-40B4-BE49-F238E27FC236}">
                <a16:creationId xmlns:a16="http://schemas.microsoft.com/office/drawing/2014/main" id="{3DC0EEDE-D8BE-EF2C-1C63-2F6245F73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0983" y="2576805"/>
            <a:ext cx="499884" cy="49835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15CF99-E652-0E1E-28C0-5FEC9163CD04}"/>
              </a:ext>
            </a:extLst>
          </p:cNvPr>
          <p:cNvSpPr txBox="1"/>
          <p:nvPr/>
        </p:nvSpPr>
        <p:spPr>
          <a:xfrm>
            <a:off x="4409460" y="2674087"/>
            <a:ext cx="1389029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4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334AFE-3A86-DEAF-D88E-7313DBAD2234}"/>
              </a:ext>
            </a:extLst>
          </p:cNvPr>
          <p:cNvSpPr txBox="1"/>
          <p:nvPr/>
        </p:nvSpPr>
        <p:spPr>
          <a:xfrm>
            <a:off x="3850982" y="3133119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18" name="任意形状 1002">
            <a:extLst>
              <a:ext uri="{FF2B5EF4-FFF2-40B4-BE49-F238E27FC236}">
                <a16:creationId xmlns:a16="http://schemas.microsoft.com/office/drawing/2014/main" id="{CBC134AE-0B88-55FD-BAB1-63353363F218}"/>
              </a:ext>
            </a:extLst>
          </p:cNvPr>
          <p:cNvSpPr/>
          <p:nvPr/>
        </p:nvSpPr>
        <p:spPr>
          <a:xfrm>
            <a:off x="1493532" y="2700610"/>
            <a:ext cx="250744" cy="250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42" y="43"/>
                </a:moveTo>
                <a:cubicBezTo>
                  <a:pt x="9373" y="14"/>
                  <a:pt x="9708" y="0"/>
                  <a:pt x="10046" y="0"/>
                </a:cubicBezTo>
                <a:cubicBezTo>
                  <a:pt x="16427" y="0"/>
                  <a:pt x="21600" y="5173"/>
                  <a:pt x="21600" y="11554"/>
                </a:cubicBezTo>
                <a:cubicBezTo>
                  <a:pt x="21600" y="11892"/>
                  <a:pt x="21586" y="12227"/>
                  <a:pt x="21557" y="12558"/>
                </a:cubicBezTo>
                <a:lnTo>
                  <a:pt x="20044" y="12558"/>
                </a:lnTo>
                <a:cubicBezTo>
                  <a:pt x="19539" y="17635"/>
                  <a:pt x="15256" y="21600"/>
                  <a:pt x="10046" y="21600"/>
                </a:cubicBezTo>
                <a:cubicBezTo>
                  <a:pt x="4498" y="21600"/>
                  <a:pt x="0" y="17102"/>
                  <a:pt x="0" y="11554"/>
                </a:cubicBezTo>
                <a:cubicBezTo>
                  <a:pt x="0" y="6344"/>
                  <a:pt x="3965" y="2061"/>
                  <a:pt x="9042" y="1557"/>
                </a:cubicBezTo>
                <a:lnTo>
                  <a:pt x="9042" y="42"/>
                </a:lnTo>
                <a:close/>
                <a:moveTo>
                  <a:pt x="9042" y="12558"/>
                </a:moveTo>
                <a:lnTo>
                  <a:pt x="9042" y="3579"/>
                </a:lnTo>
                <a:cubicBezTo>
                  <a:pt x="4638" y="4139"/>
                  <a:pt x="1522" y="8163"/>
                  <a:pt x="2082" y="12567"/>
                </a:cubicBezTo>
                <a:cubicBezTo>
                  <a:pt x="2593" y="16578"/>
                  <a:pt x="6003" y="19586"/>
                  <a:pt x="10046" y="19591"/>
                </a:cubicBezTo>
                <a:cubicBezTo>
                  <a:pt x="14097" y="19591"/>
                  <a:pt x="17515" y="16577"/>
                  <a:pt x="18021" y="12558"/>
                </a:cubicBezTo>
                <a:lnTo>
                  <a:pt x="9042" y="12558"/>
                </a:lnTo>
                <a:close/>
                <a:moveTo>
                  <a:pt x="19538" y="10549"/>
                </a:moveTo>
                <a:cubicBezTo>
                  <a:pt x="19064" y="6073"/>
                  <a:pt x="15527" y="2536"/>
                  <a:pt x="11051" y="2062"/>
                </a:cubicBezTo>
                <a:lnTo>
                  <a:pt x="11051" y="10549"/>
                </a:lnTo>
                <a:lnTo>
                  <a:pt x="19538" y="10549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19" name="任意形状 1008">
            <a:extLst>
              <a:ext uri="{FF2B5EF4-FFF2-40B4-BE49-F238E27FC236}">
                <a16:creationId xmlns:a16="http://schemas.microsoft.com/office/drawing/2014/main" id="{36EE4663-5515-1BCA-E684-CA32EE255B6C}"/>
              </a:ext>
            </a:extLst>
          </p:cNvPr>
          <p:cNvSpPr/>
          <p:nvPr/>
        </p:nvSpPr>
        <p:spPr>
          <a:xfrm>
            <a:off x="1502280" y="4309974"/>
            <a:ext cx="233250" cy="209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" y="0"/>
                </a:moveTo>
                <a:lnTo>
                  <a:pt x="20520" y="0"/>
                </a:lnTo>
                <a:cubicBezTo>
                  <a:pt x="21117" y="0"/>
                  <a:pt x="21600" y="537"/>
                  <a:pt x="21600" y="1200"/>
                </a:cubicBezTo>
                <a:lnTo>
                  <a:pt x="21600" y="20400"/>
                </a:lnTo>
                <a:cubicBezTo>
                  <a:pt x="21600" y="21063"/>
                  <a:pt x="21117" y="21600"/>
                  <a:pt x="20520" y="21600"/>
                </a:cubicBezTo>
                <a:lnTo>
                  <a:pt x="1080" y="21600"/>
                </a:lnTo>
                <a:cubicBezTo>
                  <a:pt x="483" y="21600"/>
                  <a:pt x="0" y="21063"/>
                  <a:pt x="0" y="20400"/>
                </a:cubicBezTo>
                <a:lnTo>
                  <a:pt x="0" y="1200"/>
                </a:lnTo>
                <a:cubicBezTo>
                  <a:pt x="0" y="537"/>
                  <a:pt x="483" y="0"/>
                  <a:pt x="1080" y="0"/>
                </a:cubicBezTo>
                <a:close/>
                <a:moveTo>
                  <a:pt x="2160" y="2400"/>
                </a:moveTo>
                <a:lnTo>
                  <a:pt x="2160" y="19200"/>
                </a:lnTo>
                <a:lnTo>
                  <a:pt x="19440" y="19200"/>
                </a:lnTo>
                <a:lnTo>
                  <a:pt x="19440" y="2400"/>
                </a:lnTo>
                <a:lnTo>
                  <a:pt x="2160" y="2400"/>
                </a:lnTo>
                <a:close/>
                <a:moveTo>
                  <a:pt x="16092" y="12000"/>
                </a:moveTo>
                <a:cubicBezTo>
                  <a:pt x="15487" y="15246"/>
                  <a:pt x="12628" y="17333"/>
                  <a:pt x="9706" y="16660"/>
                </a:cubicBezTo>
                <a:cubicBezTo>
                  <a:pt x="7204" y="16084"/>
                  <a:pt x="5407" y="13639"/>
                  <a:pt x="5400" y="10800"/>
                </a:cubicBezTo>
                <a:cubicBezTo>
                  <a:pt x="5400" y="7949"/>
                  <a:pt x="7206" y="5491"/>
                  <a:pt x="9720" y="4920"/>
                </a:cubicBezTo>
                <a:lnTo>
                  <a:pt x="9720" y="12000"/>
                </a:lnTo>
                <a:lnTo>
                  <a:pt x="16092" y="12000"/>
                </a:lnTo>
                <a:close/>
                <a:moveTo>
                  <a:pt x="16092" y="9600"/>
                </a:moveTo>
                <a:lnTo>
                  <a:pt x="11880" y="9600"/>
                </a:lnTo>
                <a:lnTo>
                  <a:pt x="11880" y="4920"/>
                </a:lnTo>
                <a:cubicBezTo>
                  <a:pt x="14001" y="5402"/>
                  <a:pt x="15658" y="7244"/>
                  <a:pt x="16092" y="96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0" name="任意形状 1020">
            <a:extLst>
              <a:ext uri="{FF2B5EF4-FFF2-40B4-BE49-F238E27FC236}">
                <a16:creationId xmlns:a16="http://schemas.microsoft.com/office/drawing/2014/main" id="{53C22635-72A0-0937-A416-3F04AA39B406}"/>
              </a:ext>
            </a:extLst>
          </p:cNvPr>
          <p:cNvSpPr/>
          <p:nvPr/>
        </p:nvSpPr>
        <p:spPr>
          <a:xfrm>
            <a:off x="3984301" y="4292566"/>
            <a:ext cx="233250" cy="233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0" y="18360"/>
                </a:moveTo>
                <a:lnTo>
                  <a:pt x="1080" y="18360"/>
                </a:lnTo>
                <a:cubicBezTo>
                  <a:pt x="483" y="18360"/>
                  <a:pt x="0" y="17877"/>
                  <a:pt x="0" y="17280"/>
                </a:cubicBezTo>
                <a:lnTo>
                  <a:pt x="0" y="6480"/>
                </a:lnTo>
                <a:cubicBezTo>
                  <a:pt x="0" y="5883"/>
                  <a:pt x="483" y="5400"/>
                  <a:pt x="1080" y="5400"/>
                </a:cubicBezTo>
                <a:lnTo>
                  <a:pt x="4320" y="5400"/>
                </a:lnTo>
                <a:lnTo>
                  <a:pt x="4320" y="1080"/>
                </a:lnTo>
                <a:cubicBezTo>
                  <a:pt x="4320" y="483"/>
                  <a:pt x="4803" y="0"/>
                  <a:pt x="5400" y="0"/>
                </a:cubicBezTo>
                <a:lnTo>
                  <a:pt x="16200" y="0"/>
                </a:lnTo>
                <a:cubicBezTo>
                  <a:pt x="16797" y="0"/>
                  <a:pt x="17280" y="483"/>
                  <a:pt x="17280" y="1080"/>
                </a:cubicBezTo>
                <a:lnTo>
                  <a:pt x="17280" y="5400"/>
                </a:lnTo>
                <a:lnTo>
                  <a:pt x="20520" y="5400"/>
                </a:lnTo>
                <a:cubicBezTo>
                  <a:pt x="21117" y="5400"/>
                  <a:pt x="21600" y="5883"/>
                  <a:pt x="21600" y="6480"/>
                </a:cubicBezTo>
                <a:lnTo>
                  <a:pt x="21600" y="17280"/>
                </a:lnTo>
                <a:cubicBezTo>
                  <a:pt x="21600" y="17877"/>
                  <a:pt x="21117" y="18360"/>
                  <a:pt x="20520" y="18360"/>
                </a:cubicBezTo>
                <a:lnTo>
                  <a:pt x="17280" y="18360"/>
                </a:lnTo>
                <a:lnTo>
                  <a:pt x="17280" y="20520"/>
                </a:lnTo>
                <a:cubicBezTo>
                  <a:pt x="17280" y="21117"/>
                  <a:pt x="16797" y="21600"/>
                  <a:pt x="16200" y="21600"/>
                </a:cubicBezTo>
                <a:lnTo>
                  <a:pt x="5400" y="21600"/>
                </a:lnTo>
                <a:cubicBezTo>
                  <a:pt x="4803" y="21600"/>
                  <a:pt x="4320" y="21117"/>
                  <a:pt x="4320" y="20520"/>
                </a:cubicBezTo>
                <a:lnTo>
                  <a:pt x="4320" y="18360"/>
                </a:lnTo>
                <a:close/>
                <a:moveTo>
                  <a:pt x="4320" y="16200"/>
                </a:moveTo>
                <a:lnTo>
                  <a:pt x="4320" y="15120"/>
                </a:lnTo>
                <a:cubicBezTo>
                  <a:pt x="4320" y="14523"/>
                  <a:pt x="4803" y="14040"/>
                  <a:pt x="5400" y="14040"/>
                </a:cubicBezTo>
                <a:lnTo>
                  <a:pt x="16200" y="14040"/>
                </a:lnTo>
                <a:cubicBezTo>
                  <a:pt x="16797" y="14040"/>
                  <a:pt x="17280" y="14523"/>
                  <a:pt x="17280" y="15120"/>
                </a:cubicBezTo>
                <a:lnTo>
                  <a:pt x="17280" y="16200"/>
                </a:lnTo>
                <a:lnTo>
                  <a:pt x="19440" y="16200"/>
                </a:lnTo>
                <a:lnTo>
                  <a:pt x="19440" y="7560"/>
                </a:lnTo>
                <a:lnTo>
                  <a:pt x="2160" y="7560"/>
                </a:lnTo>
                <a:lnTo>
                  <a:pt x="2160" y="16200"/>
                </a:lnTo>
                <a:lnTo>
                  <a:pt x="4320" y="16200"/>
                </a:lnTo>
                <a:close/>
                <a:moveTo>
                  <a:pt x="6480" y="2160"/>
                </a:moveTo>
                <a:lnTo>
                  <a:pt x="6480" y="5400"/>
                </a:lnTo>
                <a:lnTo>
                  <a:pt x="15120" y="5400"/>
                </a:lnTo>
                <a:lnTo>
                  <a:pt x="15120" y="2160"/>
                </a:lnTo>
                <a:lnTo>
                  <a:pt x="6480" y="2160"/>
                </a:lnTo>
                <a:close/>
                <a:moveTo>
                  <a:pt x="6480" y="16200"/>
                </a:moveTo>
                <a:lnTo>
                  <a:pt x="6480" y="19440"/>
                </a:lnTo>
                <a:lnTo>
                  <a:pt x="15120" y="19440"/>
                </a:lnTo>
                <a:lnTo>
                  <a:pt x="15120" y="16200"/>
                </a:lnTo>
                <a:lnTo>
                  <a:pt x="6480" y="16200"/>
                </a:lnTo>
                <a:close/>
                <a:moveTo>
                  <a:pt x="3240" y="8640"/>
                </a:moveTo>
                <a:lnTo>
                  <a:pt x="6480" y="8640"/>
                </a:lnTo>
                <a:lnTo>
                  <a:pt x="6480" y="10800"/>
                </a:lnTo>
                <a:lnTo>
                  <a:pt x="3240" y="10800"/>
                </a:lnTo>
                <a:lnTo>
                  <a:pt x="3240" y="864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1" name="任意形状 1044">
            <a:extLst>
              <a:ext uri="{FF2B5EF4-FFF2-40B4-BE49-F238E27FC236}">
                <a16:creationId xmlns:a16="http://schemas.microsoft.com/office/drawing/2014/main" id="{91C68154-FB1E-504C-8585-C8C7C3CF99AA}"/>
              </a:ext>
            </a:extLst>
          </p:cNvPr>
          <p:cNvSpPr/>
          <p:nvPr/>
        </p:nvSpPr>
        <p:spPr>
          <a:xfrm>
            <a:off x="3960978" y="2761837"/>
            <a:ext cx="279894" cy="1282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9" h="20350" extrusionOk="0">
                <a:moveTo>
                  <a:pt x="12480" y="16650"/>
                </a:moveTo>
                <a:cubicBezTo>
                  <a:pt x="10788" y="12315"/>
                  <a:pt x="11079" y="5902"/>
                  <a:pt x="13130" y="2326"/>
                </a:cubicBezTo>
                <a:cubicBezTo>
                  <a:pt x="15181" y="-1250"/>
                  <a:pt x="18216" y="-635"/>
                  <a:pt x="19908" y="3700"/>
                </a:cubicBezTo>
                <a:cubicBezTo>
                  <a:pt x="21600" y="8035"/>
                  <a:pt x="21309" y="14448"/>
                  <a:pt x="19258" y="18024"/>
                </a:cubicBezTo>
                <a:cubicBezTo>
                  <a:pt x="18395" y="19527"/>
                  <a:pt x="17312" y="20350"/>
                  <a:pt x="16194" y="20350"/>
                </a:cubicBezTo>
                <a:lnTo>
                  <a:pt x="4814" y="20350"/>
                </a:lnTo>
                <a:cubicBezTo>
                  <a:pt x="2155" y="20350"/>
                  <a:pt x="0" y="15794"/>
                  <a:pt x="0" y="10174"/>
                </a:cubicBezTo>
                <a:cubicBezTo>
                  <a:pt x="0" y="4555"/>
                  <a:pt x="2156" y="0"/>
                  <a:pt x="4815" y="0"/>
                </a:cubicBezTo>
                <a:cubicBezTo>
                  <a:pt x="7474" y="0"/>
                  <a:pt x="9629" y="4556"/>
                  <a:pt x="9629" y="10176"/>
                </a:cubicBezTo>
                <a:cubicBezTo>
                  <a:pt x="9629" y="12538"/>
                  <a:pt x="9240" y="14828"/>
                  <a:pt x="8529" y="16650"/>
                </a:cubicBezTo>
                <a:lnTo>
                  <a:pt x="12480" y="16650"/>
                </a:lnTo>
                <a:close/>
                <a:moveTo>
                  <a:pt x="4814" y="16650"/>
                </a:moveTo>
                <a:cubicBezTo>
                  <a:pt x="6507" y="16650"/>
                  <a:pt x="7878" y="13751"/>
                  <a:pt x="7878" y="10175"/>
                </a:cubicBezTo>
                <a:cubicBezTo>
                  <a:pt x="7878" y="6599"/>
                  <a:pt x="6507" y="3700"/>
                  <a:pt x="4814" y="3700"/>
                </a:cubicBezTo>
                <a:cubicBezTo>
                  <a:pt x="3122" y="3700"/>
                  <a:pt x="1751" y="6599"/>
                  <a:pt x="1751" y="10175"/>
                </a:cubicBezTo>
                <a:cubicBezTo>
                  <a:pt x="1751" y="13751"/>
                  <a:pt x="3122" y="16650"/>
                  <a:pt x="4814" y="16650"/>
                </a:cubicBezTo>
                <a:close/>
                <a:moveTo>
                  <a:pt x="16194" y="16650"/>
                </a:moveTo>
                <a:cubicBezTo>
                  <a:pt x="17886" y="16650"/>
                  <a:pt x="19258" y="13751"/>
                  <a:pt x="19258" y="10175"/>
                </a:cubicBezTo>
                <a:cubicBezTo>
                  <a:pt x="19258" y="6599"/>
                  <a:pt x="17886" y="3700"/>
                  <a:pt x="16194" y="3700"/>
                </a:cubicBezTo>
                <a:cubicBezTo>
                  <a:pt x="14502" y="3700"/>
                  <a:pt x="13131" y="6599"/>
                  <a:pt x="13131" y="10175"/>
                </a:cubicBezTo>
                <a:cubicBezTo>
                  <a:pt x="13131" y="13751"/>
                  <a:pt x="14502" y="16650"/>
                  <a:pt x="16194" y="1665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372C56-87E8-4677-BE1A-5466D938F245}"/>
              </a:ext>
            </a:extLst>
          </p:cNvPr>
          <p:cNvGrpSpPr/>
          <p:nvPr/>
        </p:nvGrpSpPr>
        <p:grpSpPr>
          <a:xfrm>
            <a:off x="6096000" y="1566242"/>
            <a:ext cx="5034897" cy="4306255"/>
            <a:chOff x="5246166" y="2870577"/>
            <a:chExt cx="2501900" cy="2139830"/>
          </a:xfrm>
        </p:grpSpPr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BCEB51A8-9FBD-45A1-9E9A-C4B2EC35E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6166" y="2870577"/>
              <a:ext cx="2501900" cy="1435516"/>
            </a:xfrm>
            <a:custGeom>
              <a:avLst/>
              <a:gdLst>
                <a:gd name="T0" fmla="*/ 1349 w 1574"/>
                <a:gd name="T1" fmla="*/ 384 h 903"/>
                <a:gd name="T2" fmla="*/ 1095 w 1574"/>
                <a:gd name="T3" fmla="*/ 248 h 903"/>
                <a:gd name="T4" fmla="*/ 872 w 1574"/>
                <a:gd name="T5" fmla="*/ 167 h 903"/>
                <a:gd name="T6" fmla="*/ 571 w 1574"/>
                <a:gd name="T7" fmla="*/ 265 h 903"/>
                <a:gd name="T8" fmla="*/ 387 w 1574"/>
                <a:gd name="T9" fmla="*/ 362 h 903"/>
                <a:gd name="T10" fmla="*/ 160 w 1574"/>
                <a:gd name="T11" fmla="*/ 514 h 903"/>
                <a:gd name="T12" fmla="*/ 116 w 1574"/>
                <a:gd name="T13" fmla="*/ 636 h 903"/>
                <a:gd name="T14" fmla="*/ 343 w 1574"/>
                <a:gd name="T15" fmla="*/ 698 h 903"/>
                <a:gd name="T16" fmla="*/ 575 w 1574"/>
                <a:gd name="T17" fmla="*/ 716 h 903"/>
                <a:gd name="T18" fmla="*/ 758 w 1574"/>
                <a:gd name="T19" fmla="*/ 738 h 903"/>
                <a:gd name="T20" fmla="*/ 959 w 1574"/>
                <a:gd name="T21" fmla="*/ 746 h 903"/>
                <a:gd name="T22" fmla="*/ 1142 w 1574"/>
                <a:gd name="T23" fmla="*/ 899 h 903"/>
                <a:gd name="T24" fmla="*/ 1283 w 1574"/>
                <a:gd name="T25" fmla="*/ 716 h 903"/>
                <a:gd name="T26" fmla="*/ 1349 w 1574"/>
                <a:gd name="T27" fmla="*/ 384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4" h="903">
                  <a:moveTo>
                    <a:pt x="1349" y="384"/>
                  </a:moveTo>
                  <a:cubicBezTo>
                    <a:pt x="1387" y="179"/>
                    <a:pt x="1182" y="148"/>
                    <a:pt x="1095" y="248"/>
                  </a:cubicBezTo>
                  <a:cubicBezTo>
                    <a:pt x="1121" y="87"/>
                    <a:pt x="972" y="22"/>
                    <a:pt x="872" y="167"/>
                  </a:cubicBezTo>
                  <a:cubicBezTo>
                    <a:pt x="798" y="26"/>
                    <a:pt x="610" y="0"/>
                    <a:pt x="571" y="265"/>
                  </a:cubicBezTo>
                  <a:cubicBezTo>
                    <a:pt x="492" y="157"/>
                    <a:pt x="362" y="218"/>
                    <a:pt x="387" y="362"/>
                  </a:cubicBezTo>
                  <a:cubicBezTo>
                    <a:pt x="253" y="244"/>
                    <a:pt x="83" y="323"/>
                    <a:pt x="160" y="514"/>
                  </a:cubicBezTo>
                  <a:cubicBezTo>
                    <a:pt x="79" y="510"/>
                    <a:pt x="79" y="587"/>
                    <a:pt x="116" y="636"/>
                  </a:cubicBezTo>
                  <a:cubicBezTo>
                    <a:pt x="0" y="772"/>
                    <a:pt x="274" y="903"/>
                    <a:pt x="343" y="698"/>
                  </a:cubicBezTo>
                  <a:cubicBezTo>
                    <a:pt x="362" y="846"/>
                    <a:pt x="514" y="842"/>
                    <a:pt x="575" y="716"/>
                  </a:cubicBezTo>
                  <a:cubicBezTo>
                    <a:pt x="580" y="842"/>
                    <a:pt x="754" y="824"/>
                    <a:pt x="758" y="738"/>
                  </a:cubicBezTo>
                  <a:cubicBezTo>
                    <a:pt x="785" y="877"/>
                    <a:pt x="959" y="846"/>
                    <a:pt x="959" y="746"/>
                  </a:cubicBezTo>
                  <a:cubicBezTo>
                    <a:pt x="985" y="851"/>
                    <a:pt x="1020" y="893"/>
                    <a:pt x="1142" y="899"/>
                  </a:cubicBezTo>
                  <a:cubicBezTo>
                    <a:pt x="1243" y="903"/>
                    <a:pt x="1299" y="829"/>
                    <a:pt x="1283" y="716"/>
                  </a:cubicBezTo>
                  <a:cubicBezTo>
                    <a:pt x="1574" y="772"/>
                    <a:pt x="1557" y="388"/>
                    <a:pt x="1349" y="38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C7921C1-07B5-49D4-B033-6D1BE00DE6CF}"/>
                </a:ext>
              </a:extLst>
            </p:cNvPr>
            <p:cNvGrpSpPr/>
            <p:nvPr/>
          </p:nvGrpSpPr>
          <p:grpSpPr>
            <a:xfrm>
              <a:off x="6083496" y="4361882"/>
              <a:ext cx="803952" cy="648525"/>
              <a:chOff x="4040516" y="5167314"/>
              <a:chExt cx="1258481" cy="1015180"/>
            </a:xfrm>
          </p:grpSpPr>
          <p:sp>
            <p:nvSpPr>
              <p:cNvPr id="25" name="Freeform 111">
                <a:extLst>
                  <a:ext uri="{FF2B5EF4-FFF2-40B4-BE49-F238E27FC236}">
                    <a16:creationId xmlns:a16="http://schemas.microsoft.com/office/drawing/2014/main" id="{3C8832B6-5A9F-49D8-8DEB-EBF254CD27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61896" flipH="1">
                <a:off x="4040516" y="5178480"/>
                <a:ext cx="277811" cy="494718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1" y="87"/>
                  </a:cxn>
                  <a:cxn ang="0">
                    <a:pos x="44" y="136"/>
                  </a:cxn>
                  <a:cxn ang="0">
                    <a:pos x="92" y="95"/>
                  </a:cxn>
                  <a:cxn ang="0">
                    <a:pos x="52" y="0"/>
                  </a:cxn>
                  <a:cxn ang="0">
                    <a:pos x="23" y="108"/>
                  </a:cxn>
                  <a:cxn ang="0">
                    <a:pos x="11" y="91"/>
                  </a:cxn>
                  <a:cxn ang="0">
                    <a:pos x="23" y="75"/>
                  </a:cxn>
                  <a:cxn ang="0">
                    <a:pos x="36" y="91"/>
                  </a:cxn>
                  <a:cxn ang="0">
                    <a:pos x="23" y="108"/>
                  </a:cxn>
                </a:cxnLst>
                <a:rect l="0" t="0" r="r" b="b"/>
                <a:pathLst>
                  <a:path w="93" h="138">
                    <a:moveTo>
                      <a:pt x="52" y="0"/>
                    </a:moveTo>
                    <a:cubicBezTo>
                      <a:pt x="34" y="36"/>
                      <a:pt x="3" y="63"/>
                      <a:pt x="1" y="87"/>
                    </a:cubicBezTo>
                    <a:cubicBezTo>
                      <a:pt x="0" y="112"/>
                      <a:pt x="19" y="134"/>
                      <a:pt x="44" y="136"/>
                    </a:cubicBezTo>
                    <a:cubicBezTo>
                      <a:pt x="69" y="138"/>
                      <a:pt x="90" y="120"/>
                      <a:pt x="92" y="95"/>
                    </a:cubicBezTo>
                    <a:cubicBezTo>
                      <a:pt x="93" y="70"/>
                      <a:pt x="68" y="40"/>
                      <a:pt x="52" y="0"/>
                    </a:cubicBezTo>
                    <a:close/>
                    <a:moveTo>
                      <a:pt x="23" y="108"/>
                    </a:moveTo>
                    <a:cubicBezTo>
                      <a:pt x="16" y="108"/>
                      <a:pt x="11" y="101"/>
                      <a:pt x="11" y="91"/>
                    </a:cubicBezTo>
                    <a:cubicBezTo>
                      <a:pt x="11" y="82"/>
                      <a:pt x="16" y="75"/>
                      <a:pt x="23" y="75"/>
                    </a:cubicBezTo>
                    <a:cubicBezTo>
                      <a:pt x="30" y="75"/>
                      <a:pt x="36" y="82"/>
                      <a:pt x="36" y="91"/>
                    </a:cubicBezTo>
                    <a:cubicBezTo>
                      <a:pt x="36" y="101"/>
                      <a:pt x="30" y="108"/>
                      <a:pt x="23" y="10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94770" tIns="97385" rIns="194770" bIns="9738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834"/>
              </a:p>
            </p:txBody>
          </p:sp>
          <p:sp>
            <p:nvSpPr>
              <p:cNvPr id="26" name="Freeform 111">
                <a:extLst>
                  <a:ext uri="{FF2B5EF4-FFF2-40B4-BE49-F238E27FC236}">
                    <a16:creationId xmlns:a16="http://schemas.microsoft.com/office/drawing/2014/main" id="{B371A867-E6E6-4DEA-842F-8A86B0CDBB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61896" flipH="1">
                <a:off x="4533568" y="5179929"/>
                <a:ext cx="277811" cy="494718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1" y="87"/>
                  </a:cxn>
                  <a:cxn ang="0">
                    <a:pos x="44" y="136"/>
                  </a:cxn>
                  <a:cxn ang="0">
                    <a:pos x="92" y="95"/>
                  </a:cxn>
                  <a:cxn ang="0">
                    <a:pos x="52" y="0"/>
                  </a:cxn>
                  <a:cxn ang="0">
                    <a:pos x="23" y="108"/>
                  </a:cxn>
                  <a:cxn ang="0">
                    <a:pos x="11" y="91"/>
                  </a:cxn>
                  <a:cxn ang="0">
                    <a:pos x="23" y="75"/>
                  </a:cxn>
                  <a:cxn ang="0">
                    <a:pos x="36" y="91"/>
                  </a:cxn>
                  <a:cxn ang="0">
                    <a:pos x="23" y="108"/>
                  </a:cxn>
                </a:cxnLst>
                <a:rect l="0" t="0" r="r" b="b"/>
                <a:pathLst>
                  <a:path w="93" h="138">
                    <a:moveTo>
                      <a:pt x="52" y="0"/>
                    </a:moveTo>
                    <a:cubicBezTo>
                      <a:pt x="34" y="36"/>
                      <a:pt x="3" y="63"/>
                      <a:pt x="1" y="87"/>
                    </a:cubicBezTo>
                    <a:cubicBezTo>
                      <a:pt x="0" y="112"/>
                      <a:pt x="19" y="134"/>
                      <a:pt x="44" y="136"/>
                    </a:cubicBezTo>
                    <a:cubicBezTo>
                      <a:pt x="69" y="138"/>
                      <a:pt x="90" y="120"/>
                      <a:pt x="92" y="95"/>
                    </a:cubicBezTo>
                    <a:cubicBezTo>
                      <a:pt x="93" y="70"/>
                      <a:pt x="68" y="40"/>
                      <a:pt x="52" y="0"/>
                    </a:cubicBezTo>
                    <a:close/>
                    <a:moveTo>
                      <a:pt x="23" y="108"/>
                    </a:moveTo>
                    <a:cubicBezTo>
                      <a:pt x="16" y="108"/>
                      <a:pt x="11" y="101"/>
                      <a:pt x="11" y="91"/>
                    </a:cubicBezTo>
                    <a:cubicBezTo>
                      <a:pt x="11" y="82"/>
                      <a:pt x="16" y="75"/>
                      <a:pt x="23" y="75"/>
                    </a:cubicBezTo>
                    <a:cubicBezTo>
                      <a:pt x="30" y="75"/>
                      <a:pt x="36" y="82"/>
                      <a:pt x="36" y="91"/>
                    </a:cubicBezTo>
                    <a:cubicBezTo>
                      <a:pt x="36" y="101"/>
                      <a:pt x="30" y="108"/>
                      <a:pt x="23" y="10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94770" tIns="97385" rIns="194770" bIns="9738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834"/>
              </a:p>
            </p:txBody>
          </p:sp>
          <p:sp>
            <p:nvSpPr>
              <p:cNvPr id="27" name="Freeform 111">
                <a:extLst>
                  <a:ext uri="{FF2B5EF4-FFF2-40B4-BE49-F238E27FC236}">
                    <a16:creationId xmlns:a16="http://schemas.microsoft.com/office/drawing/2014/main" id="{CCF8AC8A-E9EF-44B3-BFFD-FFE2A9128A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61896" flipH="1">
                <a:off x="5021186" y="5167314"/>
                <a:ext cx="277811" cy="494718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1" y="87"/>
                  </a:cxn>
                  <a:cxn ang="0">
                    <a:pos x="44" y="136"/>
                  </a:cxn>
                  <a:cxn ang="0">
                    <a:pos x="92" y="95"/>
                  </a:cxn>
                  <a:cxn ang="0">
                    <a:pos x="52" y="0"/>
                  </a:cxn>
                  <a:cxn ang="0">
                    <a:pos x="23" y="108"/>
                  </a:cxn>
                  <a:cxn ang="0">
                    <a:pos x="11" y="91"/>
                  </a:cxn>
                  <a:cxn ang="0">
                    <a:pos x="23" y="75"/>
                  </a:cxn>
                  <a:cxn ang="0">
                    <a:pos x="36" y="91"/>
                  </a:cxn>
                  <a:cxn ang="0">
                    <a:pos x="23" y="108"/>
                  </a:cxn>
                </a:cxnLst>
                <a:rect l="0" t="0" r="r" b="b"/>
                <a:pathLst>
                  <a:path w="93" h="138">
                    <a:moveTo>
                      <a:pt x="52" y="0"/>
                    </a:moveTo>
                    <a:cubicBezTo>
                      <a:pt x="34" y="36"/>
                      <a:pt x="3" y="63"/>
                      <a:pt x="1" y="87"/>
                    </a:cubicBezTo>
                    <a:cubicBezTo>
                      <a:pt x="0" y="112"/>
                      <a:pt x="19" y="134"/>
                      <a:pt x="44" y="136"/>
                    </a:cubicBezTo>
                    <a:cubicBezTo>
                      <a:pt x="69" y="138"/>
                      <a:pt x="90" y="120"/>
                      <a:pt x="92" y="95"/>
                    </a:cubicBezTo>
                    <a:cubicBezTo>
                      <a:pt x="93" y="70"/>
                      <a:pt x="68" y="40"/>
                      <a:pt x="52" y="0"/>
                    </a:cubicBezTo>
                    <a:close/>
                    <a:moveTo>
                      <a:pt x="23" y="108"/>
                    </a:moveTo>
                    <a:cubicBezTo>
                      <a:pt x="16" y="108"/>
                      <a:pt x="11" y="101"/>
                      <a:pt x="11" y="91"/>
                    </a:cubicBezTo>
                    <a:cubicBezTo>
                      <a:pt x="11" y="82"/>
                      <a:pt x="16" y="75"/>
                      <a:pt x="23" y="75"/>
                    </a:cubicBezTo>
                    <a:cubicBezTo>
                      <a:pt x="30" y="75"/>
                      <a:pt x="36" y="82"/>
                      <a:pt x="36" y="91"/>
                    </a:cubicBezTo>
                    <a:cubicBezTo>
                      <a:pt x="36" y="101"/>
                      <a:pt x="30" y="108"/>
                      <a:pt x="23" y="10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94770" tIns="97385" rIns="194770" bIns="9738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834"/>
              </a:p>
            </p:txBody>
          </p:sp>
          <p:sp>
            <p:nvSpPr>
              <p:cNvPr id="28" name="Freeform 111">
                <a:extLst>
                  <a:ext uri="{FF2B5EF4-FFF2-40B4-BE49-F238E27FC236}">
                    <a16:creationId xmlns:a16="http://schemas.microsoft.com/office/drawing/2014/main" id="{C8179B7B-42E8-4C9D-8AA2-58DEC0D863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61896" flipH="1">
                <a:off x="4348232" y="5687776"/>
                <a:ext cx="286953" cy="494718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1" y="87"/>
                  </a:cxn>
                  <a:cxn ang="0">
                    <a:pos x="44" y="136"/>
                  </a:cxn>
                  <a:cxn ang="0">
                    <a:pos x="92" y="95"/>
                  </a:cxn>
                  <a:cxn ang="0">
                    <a:pos x="52" y="0"/>
                  </a:cxn>
                  <a:cxn ang="0">
                    <a:pos x="23" y="108"/>
                  </a:cxn>
                  <a:cxn ang="0">
                    <a:pos x="11" y="91"/>
                  </a:cxn>
                  <a:cxn ang="0">
                    <a:pos x="23" y="75"/>
                  </a:cxn>
                  <a:cxn ang="0">
                    <a:pos x="36" y="91"/>
                  </a:cxn>
                  <a:cxn ang="0">
                    <a:pos x="23" y="108"/>
                  </a:cxn>
                </a:cxnLst>
                <a:rect l="0" t="0" r="r" b="b"/>
                <a:pathLst>
                  <a:path w="93" h="138">
                    <a:moveTo>
                      <a:pt x="52" y="0"/>
                    </a:moveTo>
                    <a:cubicBezTo>
                      <a:pt x="34" y="36"/>
                      <a:pt x="3" y="63"/>
                      <a:pt x="1" y="87"/>
                    </a:cubicBezTo>
                    <a:cubicBezTo>
                      <a:pt x="0" y="112"/>
                      <a:pt x="19" y="134"/>
                      <a:pt x="44" y="136"/>
                    </a:cubicBezTo>
                    <a:cubicBezTo>
                      <a:pt x="69" y="138"/>
                      <a:pt x="90" y="120"/>
                      <a:pt x="92" y="95"/>
                    </a:cubicBezTo>
                    <a:cubicBezTo>
                      <a:pt x="93" y="70"/>
                      <a:pt x="68" y="40"/>
                      <a:pt x="52" y="0"/>
                    </a:cubicBezTo>
                    <a:close/>
                    <a:moveTo>
                      <a:pt x="23" y="108"/>
                    </a:moveTo>
                    <a:cubicBezTo>
                      <a:pt x="16" y="108"/>
                      <a:pt x="11" y="101"/>
                      <a:pt x="11" y="91"/>
                    </a:cubicBezTo>
                    <a:cubicBezTo>
                      <a:pt x="11" y="82"/>
                      <a:pt x="16" y="75"/>
                      <a:pt x="23" y="75"/>
                    </a:cubicBezTo>
                    <a:cubicBezTo>
                      <a:pt x="30" y="75"/>
                      <a:pt x="36" y="82"/>
                      <a:pt x="36" y="91"/>
                    </a:cubicBezTo>
                    <a:cubicBezTo>
                      <a:pt x="36" y="101"/>
                      <a:pt x="30" y="108"/>
                      <a:pt x="23" y="10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94770" tIns="97385" rIns="194770" bIns="9738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834"/>
              </a:p>
            </p:txBody>
          </p:sp>
          <p:sp>
            <p:nvSpPr>
              <p:cNvPr id="29" name="Freeform 111">
                <a:extLst>
                  <a:ext uri="{FF2B5EF4-FFF2-40B4-BE49-F238E27FC236}">
                    <a16:creationId xmlns:a16="http://schemas.microsoft.com/office/drawing/2014/main" id="{1B424AD1-6F33-431B-AF82-B15EB78BBF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61896" flipH="1">
                <a:off x="4835850" y="5675161"/>
                <a:ext cx="286953" cy="494718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1" y="87"/>
                  </a:cxn>
                  <a:cxn ang="0">
                    <a:pos x="44" y="136"/>
                  </a:cxn>
                  <a:cxn ang="0">
                    <a:pos x="92" y="95"/>
                  </a:cxn>
                  <a:cxn ang="0">
                    <a:pos x="52" y="0"/>
                  </a:cxn>
                  <a:cxn ang="0">
                    <a:pos x="23" y="108"/>
                  </a:cxn>
                  <a:cxn ang="0">
                    <a:pos x="11" y="91"/>
                  </a:cxn>
                  <a:cxn ang="0">
                    <a:pos x="23" y="75"/>
                  </a:cxn>
                  <a:cxn ang="0">
                    <a:pos x="36" y="91"/>
                  </a:cxn>
                  <a:cxn ang="0">
                    <a:pos x="23" y="108"/>
                  </a:cxn>
                </a:cxnLst>
                <a:rect l="0" t="0" r="r" b="b"/>
                <a:pathLst>
                  <a:path w="93" h="138">
                    <a:moveTo>
                      <a:pt x="52" y="0"/>
                    </a:moveTo>
                    <a:cubicBezTo>
                      <a:pt x="34" y="36"/>
                      <a:pt x="3" y="63"/>
                      <a:pt x="1" y="87"/>
                    </a:cubicBezTo>
                    <a:cubicBezTo>
                      <a:pt x="0" y="112"/>
                      <a:pt x="19" y="134"/>
                      <a:pt x="44" y="136"/>
                    </a:cubicBezTo>
                    <a:cubicBezTo>
                      <a:pt x="69" y="138"/>
                      <a:pt x="90" y="120"/>
                      <a:pt x="92" y="95"/>
                    </a:cubicBezTo>
                    <a:cubicBezTo>
                      <a:pt x="93" y="70"/>
                      <a:pt x="68" y="40"/>
                      <a:pt x="52" y="0"/>
                    </a:cubicBezTo>
                    <a:close/>
                    <a:moveTo>
                      <a:pt x="23" y="108"/>
                    </a:moveTo>
                    <a:cubicBezTo>
                      <a:pt x="16" y="108"/>
                      <a:pt x="11" y="101"/>
                      <a:pt x="11" y="91"/>
                    </a:cubicBezTo>
                    <a:cubicBezTo>
                      <a:pt x="11" y="82"/>
                      <a:pt x="16" y="75"/>
                      <a:pt x="23" y="75"/>
                    </a:cubicBezTo>
                    <a:cubicBezTo>
                      <a:pt x="30" y="75"/>
                      <a:pt x="36" y="82"/>
                      <a:pt x="36" y="91"/>
                    </a:cubicBezTo>
                    <a:cubicBezTo>
                      <a:pt x="36" y="101"/>
                      <a:pt x="30" y="108"/>
                      <a:pt x="23" y="10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94770" tIns="97385" rIns="194770" bIns="9738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834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317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aphic 2">
            <a:extLst>
              <a:ext uri="{FF2B5EF4-FFF2-40B4-BE49-F238E27FC236}">
                <a16:creationId xmlns:a16="http://schemas.microsoft.com/office/drawing/2014/main" id="{9A25DBC0-9C9C-44A5-8C85-462546495E1D}"/>
              </a:ext>
            </a:extLst>
          </p:cNvPr>
          <p:cNvGrpSpPr/>
          <p:nvPr/>
        </p:nvGrpSpPr>
        <p:grpSpPr>
          <a:xfrm>
            <a:off x="4867591" y="2222237"/>
            <a:ext cx="2339122" cy="3586652"/>
            <a:chOff x="4872967" y="2481641"/>
            <a:chExt cx="2176762" cy="3337702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8D117DB-202C-4324-A09E-4DEAAD4565EB}"/>
                </a:ext>
              </a:extLst>
            </p:cNvPr>
            <p:cNvSpPr/>
            <p:nvPr/>
          </p:nvSpPr>
          <p:spPr>
            <a:xfrm>
              <a:off x="4872967" y="4824708"/>
              <a:ext cx="2147739" cy="203164"/>
            </a:xfrm>
            <a:custGeom>
              <a:avLst/>
              <a:gdLst>
                <a:gd name="connsiteX0" fmla="*/ 0 w 2147738"/>
                <a:gd name="connsiteY0" fmla="*/ 0 h 203164"/>
                <a:gd name="connsiteX1" fmla="*/ 75171 w 2147738"/>
                <a:gd name="connsiteY1" fmla="*/ 0 h 203164"/>
                <a:gd name="connsiteX2" fmla="*/ 278916 w 2147738"/>
                <a:gd name="connsiteY2" fmla="*/ 62110 h 203164"/>
                <a:gd name="connsiteX3" fmla="*/ 393849 w 2147738"/>
                <a:gd name="connsiteY3" fmla="*/ 139313 h 203164"/>
                <a:gd name="connsiteX4" fmla="*/ 748226 w 2147738"/>
                <a:gd name="connsiteY4" fmla="*/ 156727 h 203164"/>
                <a:gd name="connsiteX5" fmla="*/ 900309 w 2147738"/>
                <a:gd name="connsiteY5" fmla="*/ 74880 h 203164"/>
                <a:gd name="connsiteX6" fmla="*/ 1075611 w 2147738"/>
                <a:gd name="connsiteY6" fmla="*/ 33087 h 203164"/>
                <a:gd name="connsiteX7" fmla="*/ 1154264 w 2147738"/>
                <a:gd name="connsiteY7" fmla="*/ 34828 h 203164"/>
                <a:gd name="connsiteX8" fmla="*/ 1321149 w 2147738"/>
                <a:gd name="connsiteY8" fmla="*/ 81556 h 203164"/>
                <a:gd name="connsiteX9" fmla="*/ 1457270 w 2147738"/>
                <a:gd name="connsiteY9" fmla="*/ 159629 h 203164"/>
                <a:gd name="connsiteX10" fmla="*/ 1791330 w 2147738"/>
                <a:gd name="connsiteY10" fmla="*/ 164273 h 203164"/>
                <a:gd name="connsiteX11" fmla="*/ 1946315 w 2147738"/>
                <a:gd name="connsiteY11" fmla="*/ 80975 h 203164"/>
                <a:gd name="connsiteX12" fmla="*/ 2119586 w 2147738"/>
                <a:gd name="connsiteY12" fmla="*/ 37440 h 203164"/>
                <a:gd name="connsiteX13" fmla="*/ 2153543 w 2147738"/>
                <a:gd name="connsiteY13" fmla="*/ 37440 h 20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7738" h="203164">
                  <a:moveTo>
                    <a:pt x="0" y="0"/>
                  </a:moveTo>
                  <a:lnTo>
                    <a:pt x="75171" y="0"/>
                  </a:lnTo>
                  <a:cubicBezTo>
                    <a:pt x="147730" y="0"/>
                    <a:pt x="218547" y="21477"/>
                    <a:pt x="278916" y="62110"/>
                  </a:cubicBezTo>
                  <a:lnTo>
                    <a:pt x="393849" y="139313"/>
                  </a:lnTo>
                  <a:cubicBezTo>
                    <a:pt x="499494" y="210420"/>
                    <a:pt x="635905" y="217096"/>
                    <a:pt x="748226" y="156727"/>
                  </a:cubicBezTo>
                  <a:lnTo>
                    <a:pt x="900309" y="74880"/>
                  </a:lnTo>
                  <a:cubicBezTo>
                    <a:pt x="954002" y="45857"/>
                    <a:pt x="1014371" y="31636"/>
                    <a:pt x="1075611" y="33087"/>
                  </a:cubicBezTo>
                  <a:lnTo>
                    <a:pt x="1154264" y="34828"/>
                  </a:lnTo>
                  <a:cubicBezTo>
                    <a:pt x="1212892" y="36279"/>
                    <a:pt x="1270358" y="52242"/>
                    <a:pt x="1321149" y="81556"/>
                  </a:cubicBezTo>
                  <a:lnTo>
                    <a:pt x="1457270" y="159629"/>
                  </a:lnTo>
                  <a:cubicBezTo>
                    <a:pt x="1560303" y="218837"/>
                    <a:pt x="1686555" y="220579"/>
                    <a:pt x="1791330" y="164273"/>
                  </a:cubicBezTo>
                  <a:lnTo>
                    <a:pt x="1946315" y="80975"/>
                  </a:lnTo>
                  <a:cubicBezTo>
                    <a:pt x="1999429" y="52242"/>
                    <a:pt x="2058927" y="37440"/>
                    <a:pt x="2119586" y="37440"/>
                  </a:cubicBezTo>
                  <a:lnTo>
                    <a:pt x="2153543" y="37440"/>
                  </a:lnTo>
                </a:path>
              </a:pathLst>
            </a:custGeom>
            <a:noFill/>
            <a:ln w="76200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44D4316-BF4A-452A-A793-F44614982962}"/>
                </a:ext>
              </a:extLst>
            </p:cNvPr>
            <p:cNvSpPr/>
            <p:nvPr/>
          </p:nvSpPr>
          <p:spPr>
            <a:xfrm>
              <a:off x="4872967" y="5218847"/>
              <a:ext cx="2147739" cy="203164"/>
            </a:xfrm>
            <a:custGeom>
              <a:avLst/>
              <a:gdLst>
                <a:gd name="connsiteX0" fmla="*/ 0 w 2147738"/>
                <a:gd name="connsiteY0" fmla="*/ 0 h 203164"/>
                <a:gd name="connsiteX1" fmla="*/ 75171 w 2147738"/>
                <a:gd name="connsiteY1" fmla="*/ 0 h 203164"/>
                <a:gd name="connsiteX2" fmla="*/ 278916 w 2147738"/>
                <a:gd name="connsiteY2" fmla="*/ 62110 h 203164"/>
                <a:gd name="connsiteX3" fmla="*/ 393849 w 2147738"/>
                <a:gd name="connsiteY3" fmla="*/ 139313 h 203164"/>
                <a:gd name="connsiteX4" fmla="*/ 748226 w 2147738"/>
                <a:gd name="connsiteY4" fmla="*/ 156727 h 203164"/>
                <a:gd name="connsiteX5" fmla="*/ 900309 w 2147738"/>
                <a:gd name="connsiteY5" fmla="*/ 74881 h 203164"/>
                <a:gd name="connsiteX6" fmla="*/ 1075611 w 2147738"/>
                <a:gd name="connsiteY6" fmla="*/ 33087 h 203164"/>
                <a:gd name="connsiteX7" fmla="*/ 1154264 w 2147738"/>
                <a:gd name="connsiteY7" fmla="*/ 34828 h 203164"/>
                <a:gd name="connsiteX8" fmla="*/ 1321149 w 2147738"/>
                <a:gd name="connsiteY8" fmla="*/ 81556 h 203164"/>
                <a:gd name="connsiteX9" fmla="*/ 1457270 w 2147738"/>
                <a:gd name="connsiteY9" fmla="*/ 159629 h 203164"/>
                <a:gd name="connsiteX10" fmla="*/ 1791330 w 2147738"/>
                <a:gd name="connsiteY10" fmla="*/ 164273 h 203164"/>
                <a:gd name="connsiteX11" fmla="*/ 1946315 w 2147738"/>
                <a:gd name="connsiteY11" fmla="*/ 80976 h 203164"/>
                <a:gd name="connsiteX12" fmla="*/ 2119586 w 2147738"/>
                <a:gd name="connsiteY12" fmla="*/ 37440 h 203164"/>
                <a:gd name="connsiteX13" fmla="*/ 2153543 w 2147738"/>
                <a:gd name="connsiteY13" fmla="*/ 37440 h 20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7738" h="203164">
                  <a:moveTo>
                    <a:pt x="0" y="0"/>
                  </a:moveTo>
                  <a:lnTo>
                    <a:pt x="75171" y="0"/>
                  </a:lnTo>
                  <a:cubicBezTo>
                    <a:pt x="147730" y="0"/>
                    <a:pt x="218547" y="21478"/>
                    <a:pt x="278916" y="62110"/>
                  </a:cubicBezTo>
                  <a:lnTo>
                    <a:pt x="393849" y="139313"/>
                  </a:lnTo>
                  <a:cubicBezTo>
                    <a:pt x="499494" y="210420"/>
                    <a:pt x="635905" y="217096"/>
                    <a:pt x="748226" y="156727"/>
                  </a:cubicBezTo>
                  <a:lnTo>
                    <a:pt x="900309" y="74881"/>
                  </a:lnTo>
                  <a:cubicBezTo>
                    <a:pt x="954002" y="45857"/>
                    <a:pt x="1014371" y="31636"/>
                    <a:pt x="1075611" y="33087"/>
                  </a:cubicBezTo>
                  <a:lnTo>
                    <a:pt x="1154264" y="34828"/>
                  </a:lnTo>
                  <a:cubicBezTo>
                    <a:pt x="1212892" y="36279"/>
                    <a:pt x="1270358" y="52242"/>
                    <a:pt x="1321149" y="81556"/>
                  </a:cubicBezTo>
                  <a:lnTo>
                    <a:pt x="1457270" y="159629"/>
                  </a:lnTo>
                  <a:cubicBezTo>
                    <a:pt x="1560303" y="218837"/>
                    <a:pt x="1686555" y="220579"/>
                    <a:pt x="1791330" y="164273"/>
                  </a:cubicBezTo>
                  <a:lnTo>
                    <a:pt x="1946315" y="80976"/>
                  </a:lnTo>
                  <a:cubicBezTo>
                    <a:pt x="1999429" y="52242"/>
                    <a:pt x="2058927" y="37440"/>
                    <a:pt x="2119586" y="37440"/>
                  </a:cubicBezTo>
                  <a:lnTo>
                    <a:pt x="2153543" y="37440"/>
                  </a:lnTo>
                </a:path>
              </a:pathLst>
            </a:custGeom>
            <a:noFill/>
            <a:ln w="76200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CF74665-CD83-4382-A7F3-DAC27410EC45}"/>
                </a:ext>
              </a:extLst>
            </p:cNvPr>
            <p:cNvSpPr/>
            <p:nvPr/>
          </p:nvSpPr>
          <p:spPr>
            <a:xfrm>
              <a:off x="4872967" y="5612986"/>
              <a:ext cx="2147739" cy="203164"/>
            </a:xfrm>
            <a:custGeom>
              <a:avLst/>
              <a:gdLst>
                <a:gd name="connsiteX0" fmla="*/ 0 w 2147738"/>
                <a:gd name="connsiteY0" fmla="*/ 0 h 203164"/>
                <a:gd name="connsiteX1" fmla="*/ 75171 w 2147738"/>
                <a:gd name="connsiteY1" fmla="*/ 0 h 203164"/>
                <a:gd name="connsiteX2" fmla="*/ 278916 w 2147738"/>
                <a:gd name="connsiteY2" fmla="*/ 62110 h 203164"/>
                <a:gd name="connsiteX3" fmla="*/ 393849 w 2147738"/>
                <a:gd name="connsiteY3" fmla="*/ 139313 h 203164"/>
                <a:gd name="connsiteX4" fmla="*/ 748226 w 2147738"/>
                <a:gd name="connsiteY4" fmla="*/ 156727 h 203164"/>
                <a:gd name="connsiteX5" fmla="*/ 900309 w 2147738"/>
                <a:gd name="connsiteY5" fmla="*/ 74881 h 203164"/>
                <a:gd name="connsiteX6" fmla="*/ 1075611 w 2147738"/>
                <a:gd name="connsiteY6" fmla="*/ 33087 h 203164"/>
                <a:gd name="connsiteX7" fmla="*/ 1154264 w 2147738"/>
                <a:gd name="connsiteY7" fmla="*/ 34828 h 203164"/>
                <a:gd name="connsiteX8" fmla="*/ 1321149 w 2147738"/>
                <a:gd name="connsiteY8" fmla="*/ 81556 h 203164"/>
                <a:gd name="connsiteX9" fmla="*/ 1457270 w 2147738"/>
                <a:gd name="connsiteY9" fmla="*/ 159629 h 203164"/>
                <a:gd name="connsiteX10" fmla="*/ 1791330 w 2147738"/>
                <a:gd name="connsiteY10" fmla="*/ 164273 h 203164"/>
                <a:gd name="connsiteX11" fmla="*/ 1946315 w 2147738"/>
                <a:gd name="connsiteY11" fmla="*/ 80976 h 203164"/>
                <a:gd name="connsiteX12" fmla="*/ 2119586 w 2147738"/>
                <a:gd name="connsiteY12" fmla="*/ 37440 h 203164"/>
                <a:gd name="connsiteX13" fmla="*/ 2153543 w 2147738"/>
                <a:gd name="connsiteY13" fmla="*/ 37440 h 20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7738" h="203164">
                  <a:moveTo>
                    <a:pt x="0" y="0"/>
                  </a:moveTo>
                  <a:lnTo>
                    <a:pt x="75171" y="0"/>
                  </a:lnTo>
                  <a:cubicBezTo>
                    <a:pt x="147730" y="0"/>
                    <a:pt x="218547" y="21477"/>
                    <a:pt x="278916" y="62110"/>
                  </a:cubicBezTo>
                  <a:lnTo>
                    <a:pt x="393849" y="139313"/>
                  </a:lnTo>
                  <a:cubicBezTo>
                    <a:pt x="499494" y="210420"/>
                    <a:pt x="635905" y="217096"/>
                    <a:pt x="748226" y="156727"/>
                  </a:cubicBezTo>
                  <a:lnTo>
                    <a:pt x="900309" y="74881"/>
                  </a:lnTo>
                  <a:cubicBezTo>
                    <a:pt x="954002" y="45857"/>
                    <a:pt x="1014371" y="31636"/>
                    <a:pt x="1075611" y="33087"/>
                  </a:cubicBezTo>
                  <a:lnTo>
                    <a:pt x="1154264" y="34828"/>
                  </a:lnTo>
                  <a:cubicBezTo>
                    <a:pt x="1212892" y="36279"/>
                    <a:pt x="1270358" y="52242"/>
                    <a:pt x="1321149" y="81556"/>
                  </a:cubicBezTo>
                  <a:lnTo>
                    <a:pt x="1457270" y="159629"/>
                  </a:lnTo>
                  <a:cubicBezTo>
                    <a:pt x="1560303" y="218837"/>
                    <a:pt x="1686555" y="220579"/>
                    <a:pt x="1791330" y="164273"/>
                  </a:cubicBezTo>
                  <a:lnTo>
                    <a:pt x="1946315" y="80976"/>
                  </a:lnTo>
                  <a:cubicBezTo>
                    <a:pt x="1999429" y="52242"/>
                    <a:pt x="2058927" y="37440"/>
                    <a:pt x="2119586" y="37440"/>
                  </a:cubicBezTo>
                  <a:lnTo>
                    <a:pt x="2153543" y="37440"/>
                  </a:lnTo>
                </a:path>
              </a:pathLst>
            </a:custGeom>
            <a:noFill/>
            <a:ln w="76200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69611E3-D23C-494D-A648-380AB0017848}"/>
                </a:ext>
              </a:extLst>
            </p:cNvPr>
            <p:cNvSpPr/>
            <p:nvPr/>
          </p:nvSpPr>
          <p:spPr>
            <a:xfrm>
              <a:off x="5630296" y="3284141"/>
              <a:ext cx="783634" cy="1189963"/>
            </a:xfrm>
            <a:custGeom>
              <a:avLst/>
              <a:gdLst>
                <a:gd name="connsiteX0" fmla="*/ 409125 w 783634"/>
                <a:gd name="connsiteY0" fmla="*/ 0 h 1189963"/>
                <a:gd name="connsiteX1" fmla="*/ 52716 w 783634"/>
                <a:gd name="connsiteY1" fmla="*/ 636485 h 1189963"/>
                <a:gd name="connsiteX2" fmla="*/ 474 w 783634"/>
                <a:gd name="connsiteY2" fmla="*/ 854452 h 1189963"/>
                <a:gd name="connsiteX3" fmla="*/ 409125 w 783634"/>
                <a:gd name="connsiteY3" fmla="*/ 1214633 h 1189963"/>
                <a:gd name="connsiteX4" fmla="*/ 772499 w 783634"/>
                <a:gd name="connsiteY4" fmla="*/ 947907 h 1189963"/>
                <a:gd name="connsiteX5" fmla="*/ 744056 w 783634"/>
                <a:gd name="connsiteY5" fmla="*/ 624005 h 1189963"/>
                <a:gd name="connsiteX6" fmla="*/ 409125 w 783634"/>
                <a:gd name="connsiteY6" fmla="*/ 0 h 1189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634" h="1189963">
                  <a:moveTo>
                    <a:pt x="409125" y="0"/>
                  </a:moveTo>
                  <a:lnTo>
                    <a:pt x="52716" y="636485"/>
                  </a:lnTo>
                  <a:cubicBezTo>
                    <a:pt x="15566" y="702949"/>
                    <a:pt x="-3299" y="778410"/>
                    <a:pt x="474" y="854452"/>
                  </a:cubicBezTo>
                  <a:cubicBezTo>
                    <a:pt x="7730" y="1002181"/>
                    <a:pt x="76806" y="1211150"/>
                    <a:pt x="409125" y="1214633"/>
                  </a:cubicBezTo>
                  <a:cubicBezTo>
                    <a:pt x="409125" y="1214633"/>
                    <a:pt x="684268" y="1190834"/>
                    <a:pt x="772499" y="947907"/>
                  </a:cubicBezTo>
                  <a:cubicBezTo>
                    <a:pt x="811100" y="841681"/>
                    <a:pt x="797459" y="723556"/>
                    <a:pt x="744056" y="624005"/>
                  </a:cubicBezTo>
                  <a:lnTo>
                    <a:pt x="40912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289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E2B2846-97C9-48D9-8F45-8A6487A162A9}"/>
                </a:ext>
              </a:extLst>
            </p:cNvPr>
            <p:cNvSpPr/>
            <p:nvPr/>
          </p:nvSpPr>
          <p:spPr>
            <a:xfrm>
              <a:off x="6475026" y="2511825"/>
              <a:ext cx="522423" cy="841681"/>
            </a:xfrm>
            <a:custGeom>
              <a:avLst/>
              <a:gdLst>
                <a:gd name="connsiteX0" fmla="*/ 283888 w 522422"/>
                <a:gd name="connsiteY0" fmla="*/ 0 h 841681"/>
                <a:gd name="connsiteX1" fmla="*/ 36608 w 522422"/>
                <a:gd name="connsiteY1" fmla="*/ 441738 h 841681"/>
                <a:gd name="connsiteX2" fmla="*/ 328 w 522422"/>
                <a:gd name="connsiteY2" fmla="*/ 592950 h 841681"/>
                <a:gd name="connsiteX3" fmla="*/ 283888 w 522422"/>
                <a:gd name="connsiteY3" fmla="*/ 842842 h 841681"/>
                <a:gd name="connsiteX4" fmla="*/ 535812 w 522422"/>
                <a:gd name="connsiteY4" fmla="*/ 657672 h 841681"/>
                <a:gd name="connsiteX5" fmla="*/ 516076 w 522422"/>
                <a:gd name="connsiteY5" fmla="*/ 432740 h 841681"/>
                <a:gd name="connsiteX6" fmla="*/ 283888 w 522422"/>
                <a:gd name="connsiteY6" fmla="*/ 0 h 8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2422" h="841681">
                  <a:moveTo>
                    <a:pt x="283888" y="0"/>
                  </a:moveTo>
                  <a:lnTo>
                    <a:pt x="36608" y="441738"/>
                  </a:lnTo>
                  <a:cubicBezTo>
                    <a:pt x="10777" y="487885"/>
                    <a:pt x="-2284" y="540127"/>
                    <a:pt x="328" y="592950"/>
                  </a:cubicBezTo>
                  <a:cubicBezTo>
                    <a:pt x="5262" y="695403"/>
                    <a:pt x="53441" y="840520"/>
                    <a:pt x="283888" y="842842"/>
                  </a:cubicBezTo>
                  <a:cubicBezTo>
                    <a:pt x="283888" y="842842"/>
                    <a:pt x="474572" y="826299"/>
                    <a:pt x="535812" y="657672"/>
                  </a:cubicBezTo>
                  <a:cubicBezTo>
                    <a:pt x="562513" y="583953"/>
                    <a:pt x="553226" y="501816"/>
                    <a:pt x="516076" y="432740"/>
                  </a:cubicBezTo>
                  <a:lnTo>
                    <a:pt x="28388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289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02C2485-9711-495F-910D-19AB28394DC9}"/>
                </a:ext>
              </a:extLst>
            </p:cNvPr>
            <p:cNvSpPr/>
            <p:nvPr/>
          </p:nvSpPr>
          <p:spPr>
            <a:xfrm>
              <a:off x="4995408" y="2688869"/>
              <a:ext cx="522423" cy="841681"/>
            </a:xfrm>
            <a:custGeom>
              <a:avLst/>
              <a:gdLst>
                <a:gd name="connsiteX0" fmla="*/ 283888 w 522422"/>
                <a:gd name="connsiteY0" fmla="*/ 0 h 841681"/>
                <a:gd name="connsiteX1" fmla="*/ 36608 w 522422"/>
                <a:gd name="connsiteY1" fmla="*/ 441447 h 841681"/>
                <a:gd name="connsiteX2" fmla="*/ 328 w 522422"/>
                <a:gd name="connsiteY2" fmla="*/ 592660 h 841681"/>
                <a:gd name="connsiteX3" fmla="*/ 283888 w 522422"/>
                <a:gd name="connsiteY3" fmla="*/ 842842 h 841681"/>
                <a:gd name="connsiteX4" fmla="*/ 535812 w 522422"/>
                <a:gd name="connsiteY4" fmla="*/ 657672 h 841681"/>
                <a:gd name="connsiteX5" fmla="*/ 516076 w 522422"/>
                <a:gd name="connsiteY5" fmla="*/ 432740 h 841681"/>
                <a:gd name="connsiteX6" fmla="*/ 283888 w 522422"/>
                <a:gd name="connsiteY6" fmla="*/ 0 h 84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2422" h="841681">
                  <a:moveTo>
                    <a:pt x="283888" y="0"/>
                  </a:moveTo>
                  <a:lnTo>
                    <a:pt x="36608" y="441447"/>
                  </a:lnTo>
                  <a:cubicBezTo>
                    <a:pt x="10777" y="487595"/>
                    <a:pt x="-2284" y="539837"/>
                    <a:pt x="328" y="592660"/>
                  </a:cubicBezTo>
                  <a:cubicBezTo>
                    <a:pt x="5262" y="695403"/>
                    <a:pt x="53441" y="840230"/>
                    <a:pt x="283888" y="842842"/>
                  </a:cubicBezTo>
                  <a:cubicBezTo>
                    <a:pt x="283888" y="842842"/>
                    <a:pt x="474572" y="826299"/>
                    <a:pt x="535812" y="657672"/>
                  </a:cubicBezTo>
                  <a:cubicBezTo>
                    <a:pt x="562513" y="583953"/>
                    <a:pt x="553226" y="501816"/>
                    <a:pt x="516076" y="432740"/>
                  </a:cubicBezTo>
                  <a:lnTo>
                    <a:pt x="28388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289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6B21C7A1-8D90-444F-A89E-AAB898CF934F}"/>
              </a:ext>
            </a:extLst>
          </p:cNvPr>
          <p:cNvSpPr txBox="1"/>
          <p:nvPr/>
        </p:nvSpPr>
        <p:spPr>
          <a:xfrm>
            <a:off x="3512695" y="1043921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2EE8B06-C9BA-1BF6-56C8-AD4EA0D4D816}"/>
              </a:ext>
            </a:extLst>
          </p:cNvPr>
          <p:cNvSpPr/>
          <p:nvPr/>
        </p:nvSpPr>
        <p:spPr>
          <a:xfrm>
            <a:off x="1448059" y="2543476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E79773-41B9-1DCF-E54D-16C1D5E3D3A9}"/>
              </a:ext>
            </a:extLst>
          </p:cNvPr>
          <p:cNvSpPr txBox="1"/>
          <p:nvPr/>
        </p:nvSpPr>
        <p:spPr>
          <a:xfrm>
            <a:off x="1639334" y="2759315"/>
            <a:ext cx="1231055" cy="33436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704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964644-6CA7-F5C6-B4D9-BCD07B988EC3}"/>
              </a:ext>
            </a:extLst>
          </p:cNvPr>
          <p:cNvSpPr txBox="1"/>
          <p:nvPr/>
        </p:nvSpPr>
        <p:spPr>
          <a:xfrm>
            <a:off x="1673592" y="3056967"/>
            <a:ext cx="2030955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2A009F2-470A-56B9-17B8-473ED524D5D6}"/>
              </a:ext>
            </a:extLst>
          </p:cNvPr>
          <p:cNvSpPr/>
          <p:nvPr/>
        </p:nvSpPr>
        <p:spPr>
          <a:xfrm>
            <a:off x="8487453" y="2543476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2D751E-7805-393C-8F65-BE2E2E12B703}"/>
              </a:ext>
            </a:extLst>
          </p:cNvPr>
          <p:cNvSpPr txBox="1"/>
          <p:nvPr/>
        </p:nvSpPr>
        <p:spPr>
          <a:xfrm>
            <a:off x="8678728" y="2759315"/>
            <a:ext cx="1231055" cy="33436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704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9BEAF9-C94B-431C-1165-668DAD6030BD}"/>
              </a:ext>
            </a:extLst>
          </p:cNvPr>
          <p:cNvSpPr txBox="1"/>
          <p:nvPr/>
        </p:nvSpPr>
        <p:spPr>
          <a:xfrm>
            <a:off x="8712986" y="3056967"/>
            <a:ext cx="2030955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2473886-FA8E-28DD-AC12-C8325CB33CCB}"/>
              </a:ext>
            </a:extLst>
          </p:cNvPr>
          <p:cNvSpPr/>
          <p:nvPr/>
        </p:nvSpPr>
        <p:spPr>
          <a:xfrm>
            <a:off x="1448059" y="4086343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E5A300-4BD0-0FD8-1E4D-6DDF482D21CB}"/>
              </a:ext>
            </a:extLst>
          </p:cNvPr>
          <p:cNvSpPr txBox="1"/>
          <p:nvPr/>
        </p:nvSpPr>
        <p:spPr>
          <a:xfrm>
            <a:off x="1639334" y="4302182"/>
            <a:ext cx="1231055" cy="33436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704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B95FC2-A6C9-F093-73C2-8FC7A8FA16AF}"/>
              </a:ext>
            </a:extLst>
          </p:cNvPr>
          <p:cNvSpPr txBox="1"/>
          <p:nvPr/>
        </p:nvSpPr>
        <p:spPr>
          <a:xfrm>
            <a:off x="1673592" y="4599834"/>
            <a:ext cx="2030955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397AE06-0F0E-A04F-7500-1261A0284725}"/>
              </a:ext>
            </a:extLst>
          </p:cNvPr>
          <p:cNvSpPr/>
          <p:nvPr/>
        </p:nvSpPr>
        <p:spPr>
          <a:xfrm>
            <a:off x="8487453" y="4086343"/>
            <a:ext cx="2180700" cy="1211802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D10C83-0703-A3DF-F2A9-83A8CB065895}"/>
              </a:ext>
            </a:extLst>
          </p:cNvPr>
          <p:cNvSpPr txBox="1"/>
          <p:nvPr/>
        </p:nvSpPr>
        <p:spPr>
          <a:xfrm>
            <a:off x="8678728" y="4302182"/>
            <a:ext cx="1231055" cy="334361"/>
          </a:xfrm>
          <a:prstGeom prst="rect">
            <a:avLst/>
          </a:prstGeom>
          <a:noFill/>
        </p:spPr>
        <p:txBody>
          <a:bodyPr wrap="none" lIns="71412" tIns="35706" rIns="71412" bIns="35706" rtlCol="0" anchor="b">
            <a:spAutoFit/>
          </a:bodyPr>
          <a:lstStyle/>
          <a:p>
            <a:pPr defTabSz="229194"/>
            <a:r>
              <a:rPr lang="en-US" sz="1704" b="1" dirty="0">
                <a:solidFill>
                  <a:schemeClr val="accent4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A0D606-9972-FEDA-F97C-52C6D86CBDFC}"/>
              </a:ext>
            </a:extLst>
          </p:cNvPr>
          <p:cNvSpPr txBox="1"/>
          <p:nvPr/>
        </p:nvSpPr>
        <p:spPr>
          <a:xfrm>
            <a:off x="8712986" y="4599834"/>
            <a:ext cx="2030955" cy="515885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</p:spTree>
    <p:extLst>
      <p:ext uri="{BB962C8B-B14F-4D97-AF65-F5344CB8AC3E}">
        <p14:creationId xmlns:p14="http://schemas.microsoft.com/office/powerpoint/2010/main" val="1940187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9F2909-3060-4C9D-A8C5-25D813841E33}"/>
              </a:ext>
            </a:extLst>
          </p:cNvPr>
          <p:cNvGrpSpPr/>
          <p:nvPr/>
        </p:nvGrpSpPr>
        <p:grpSpPr>
          <a:xfrm>
            <a:off x="3882142" y="1983784"/>
            <a:ext cx="4427716" cy="4090656"/>
            <a:chOff x="4878106" y="3820184"/>
            <a:chExt cx="2440000" cy="2254255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F3069BA-1478-4C3E-A624-0335CB3F69F2}"/>
                </a:ext>
              </a:extLst>
            </p:cNvPr>
            <p:cNvSpPr/>
            <p:nvPr/>
          </p:nvSpPr>
          <p:spPr>
            <a:xfrm>
              <a:off x="5395821" y="4705808"/>
              <a:ext cx="473911" cy="333018"/>
            </a:xfrm>
            <a:custGeom>
              <a:avLst/>
              <a:gdLst>
                <a:gd name="connsiteX0" fmla="*/ 0 w 473910"/>
                <a:gd name="connsiteY0" fmla="*/ 0 h 333018"/>
                <a:gd name="connsiteX1" fmla="*/ 475512 w 473910"/>
                <a:gd name="connsiteY1" fmla="*/ 0 h 333018"/>
                <a:gd name="connsiteX2" fmla="*/ 475512 w 473910"/>
                <a:gd name="connsiteY2" fmla="*/ 337565 h 333018"/>
                <a:gd name="connsiteX3" fmla="*/ 0 w 473910"/>
                <a:gd name="connsiteY3" fmla="*/ 337565 h 33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910" h="333018">
                  <a:moveTo>
                    <a:pt x="0" y="0"/>
                  </a:moveTo>
                  <a:lnTo>
                    <a:pt x="475512" y="0"/>
                  </a:lnTo>
                  <a:lnTo>
                    <a:pt x="475512" y="337565"/>
                  </a:lnTo>
                  <a:lnTo>
                    <a:pt x="0" y="33756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23F7C70-0A56-4B07-AEAD-D0C7D4507D48}"/>
                </a:ext>
              </a:extLst>
            </p:cNvPr>
            <p:cNvSpPr/>
            <p:nvPr/>
          </p:nvSpPr>
          <p:spPr>
            <a:xfrm>
              <a:off x="5348838" y="4456000"/>
              <a:ext cx="563570" cy="256168"/>
            </a:xfrm>
            <a:custGeom>
              <a:avLst/>
              <a:gdLst>
                <a:gd name="connsiteX0" fmla="*/ 284771 w 563569"/>
                <a:gd name="connsiteY0" fmla="*/ 260603 h 256167"/>
                <a:gd name="connsiteX1" fmla="*/ 14578 w 563569"/>
                <a:gd name="connsiteY1" fmla="*/ 260603 h 256167"/>
                <a:gd name="connsiteX2" fmla="*/ 4715 w 563569"/>
                <a:gd name="connsiteY2" fmla="*/ 236971 h 256167"/>
                <a:gd name="connsiteX3" fmla="*/ 131070 w 563569"/>
                <a:gd name="connsiteY3" fmla="*/ 127844 h 256167"/>
                <a:gd name="connsiteX4" fmla="*/ 274909 w 563569"/>
                <a:gd name="connsiteY4" fmla="*/ 3602 h 256167"/>
                <a:gd name="connsiteX5" fmla="*/ 294634 w 563569"/>
                <a:gd name="connsiteY5" fmla="*/ 3602 h 256167"/>
                <a:gd name="connsiteX6" fmla="*/ 438472 w 563569"/>
                <a:gd name="connsiteY6" fmla="*/ 127844 h 256167"/>
                <a:gd name="connsiteX7" fmla="*/ 564827 w 563569"/>
                <a:gd name="connsiteY7" fmla="*/ 236971 h 256167"/>
                <a:gd name="connsiteX8" fmla="*/ 554964 w 563569"/>
                <a:gd name="connsiteY8" fmla="*/ 260603 h 256167"/>
                <a:gd name="connsiteX9" fmla="*/ 284771 w 563569"/>
                <a:gd name="connsiteY9" fmla="*/ 260603 h 25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3569" h="256167">
                  <a:moveTo>
                    <a:pt x="284771" y="260603"/>
                  </a:moveTo>
                  <a:lnTo>
                    <a:pt x="14578" y="260603"/>
                  </a:lnTo>
                  <a:cubicBezTo>
                    <a:pt x="1321" y="260603"/>
                    <a:pt x="-5019" y="245361"/>
                    <a:pt x="4715" y="236971"/>
                  </a:cubicBezTo>
                  <a:lnTo>
                    <a:pt x="131070" y="127844"/>
                  </a:lnTo>
                  <a:lnTo>
                    <a:pt x="274909" y="3602"/>
                  </a:lnTo>
                  <a:cubicBezTo>
                    <a:pt x="280480" y="-1201"/>
                    <a:pt x="289062" y="-1201"/>
                    <a:pt x="294634" y="3602"/>
                  </a:cubicBezTo>
                  <a:lnTo>
                    <a:pt x="438472" y="127844"/>
                  </a:lnTo>
                  <a:lnTo>
                    <a:pt x="564827" y="236971"/>
                  </a:lnTo>
                  <a:cubicBezTo>
                    <a:pt x="574561" y="245361"/>
                    <a:pt x="568221" y="260603"/>
                    <a:pt x="554964" y="260603"/>
                  </a:cubicBezTo>
                  <a:lnTo>
                    <a:pt x="284771" y="26060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4C88BEF-1B0B-4DB1-8602-E07D10799C21}"/>
                </a:ext>
              </a:extLst>
            </p:cNvPr>
            <p:cNvSpPr/>
            <p:nvPr/>
          </p:nvSpPr>
          <p:spPr>
            <a:xfrm>
              <a:off x="6045591" y="4490168"/>
              <a:ext cx="300997" cy="403464"/>
            </a:xfrm>
            <a:custGeom>
              <a:avLst/>
              <a:gdLst>
                <a:gd name="connsiteX0" fmla="*/ 304712 w 300997"/>
                <a:gd name="connsiteY0" fmla="*/ 202437 h 403464"/>
                <a:gd name="connsiteX1" fmla="*/ 152356 w 300997"/>
                <a:gd name="connsiteY1" fmla="*/ 404873 h 403464"/>
                <a:gd name="connsiteX2" fmla="*/ 0 w 300997"/>
                <a:gd name="connsiteY2" fmla="*/ 202437 h 403464"/>
                <a:gd name="connsiteX3" fmla="*/ 152356 w 300997"/>
                <a:gd name="connsiteY3" fmla="*/ 0 h 403464"/>
                <a:gd name="connsiteX4" fmla="*/ 304712 w 300997"/>
                <a:gd name="connsiteY4" fmla="*/ 202437 h 40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97" h="403464">
                  <a:moveTo>
                    <a:pt x="304712" y="202437"/>
                  </a:moveTo>
                  <a:cubicBezTo>
                    <a:pt x="304712" y="314240"/>
                    <a:pt x="236500" y="404873"/>
                    <a:pt x="152356" y="404873"/>
                  </a:cubicBezTo>
                  <a:cubicBezTo>
                    <a:pt x="68212" y="404873"/>
                    <a:pt x="0" y="314239"/>
                    <a:pt x="0" y="202437"/>
                  </a:cubicBezTo>
                  <a:cubicBezTo>
                    <a:pt x="0" y="90634"/>
                    <a:pt x="68212" y="0"/>
                    <a:pt x="152356" y="0"/>
                  </a:cubicBezTo>
                  <a:cubicBezTo>
                    <a:pt x="236500" y="0"/>
                    <a:pt x="304712" y="90634"/>
                    <a:pt x="304712" y="202437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13500000" scaled="1"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03916C9-A330-4FF4-9A53-2DDAABEDE3ED}"/>
                </a:ext>
              </a:extLst>
            </p:cNvPr>
            <p:cNvSpPr/>
            <p:nvPr/>
          </p:nvSpPr>
          <p:spPr>
            <a:xfrm>
              <a:off x="6173227" y="4692605"/>
              <a:ext cx="44829" cy="339423"/>
            </a:xfrm>
            <a:custGeom>
              <a:avLst/>
              <a:gdLst>
                <a:gd name="connsiteX0" fmla="*/ 0 w 44829"/>
                <a:gd name="connsiteY0" fmla="*/ 344418 h 339422"/>
                <a:gd name="connsiteX1" fmla="*/ 49440 w 44829"/>
                <a:gd name="connsiteY1" fmla="*/ 344418 h 339422"/>
                <a:gd name="connsiteX2" fmla="*/ 49440 w 44829"/>
                <a:gd name="connsiteY2" fmla="*/ 0 h 339422"/>
                <a:gd name="connsiteX3" fmla="*/ 24720 w 44829"/>
                <a:gd name="connsiteY3" fmla="*/ 134488 h 339422"/>
                <a:gd name="connsiteX4" fmla="*/ 0 w 44829"/>
                <a:gd name="connsiteY4" fmla="*/ 88186 h 33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29" h="339422">
                  <a:moveTo>
                    <a:pt x="0" y="344418"/>
                  </a:moveTo>
                  <a:lnTo>
                    <a:pt x="49440" y="344418"/>
                  </a:lnTo>
                  <a:lnTo>
                    <a:pt x="49440" y="0"/>
                  </a:lnTo>
                  <a:lnTo>
                    <a:pt x="24720" y="134488"/>
                  </a:lnTo>
                  <a:lnTo>
                    <a:pt x="0" y="88186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13500000" scaled="1"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0C4F2396-81E1-4FD7-9E72-D7571750D727}"/>
                </a:ext>
              </a:extLst>
            </p:cNvPr>
            <p:cNvSpPr/>
            <p:nvPr/>
          </p:nvSpPr>
          <p:spPr>
            <a:xfrm>
              <a:off x="6387319" y="4689723"/>
              <a:ext cx="192126" cy="256168"/>
            </a:xfrm>
            <a:custGeom>
              <a:avLst/>
              <a:gdLst>
                <a:gd name="connsiteX0" fmla="*/ 193535 w 192125"/>
                <a:gd name="connsiteY0" fmla="*/ 128532 h 256167"/>
                <a:gd name="connsiteX1" fmla="*/ 96767 w 192125"/>
                <a:gd name="connsiteY1" fmla="*/ 257065 h 256167"/>
                <a:gd name="connsiteX2" fmla="*/ 0 w 192125"/>
                <a:gd name="connsiteY2" fmla="*/ 128532 h 256167"/>
                <a:gd name="connsiteX3" fmla="*/ 96767 w 192125"/>
                <a:gd name="connsiteY3" fmla="*/ 0 h 256167"/>
                <a:gd name="connsiteX4" fmla="*/ 193535 w 192125"/>
                <a:gd name="connsiteY4" fmla="*/ 128532 h 25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125" h="256167">
                  <a:moveTo>
                    <a:pt x="193535" y="128532"/>
                  </a:moveTo>
                  <a:cubicBezTo>
                    <a:pt x="193535" y="199519"/>
                    <a:pt x="150211" y="257065"/>
                    <a:pt x="96767" y="257065"/>
                  </a:cubicBezTo>
                  <a:cubicBezTo>
                    <a:pt x="43324" y="257065"/>
                    <a:pt x="0" y="199519"/>
                    <a:pt x="0" y="128532"/>
                  </a:cubicBezTo>
                  <a:cubicBezTo>
                    <a:pt x="0" y="57546"/>
                    <a:pt x="43324" y="0"/>
                    <a:pt x="96767" y="0"/>
                  </a:cubicBezTo>
                  <a:cubicBezTo>
                    <a:pt x="150211" y="0"/>
                    <a:pt x="193535" y="57546"/>
                    <a:pt x="193535" y="128532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13500000" scaled="1"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F38A8E7-C417-4E19-A317-FF45F152E632}"/>
                </a:ext>
              </a:extLst>
            </p:cNvPr>
            <p:cNvSpPr/>
            <p:nvPr/>
          </p:nvSpPr>
          <p:spPr>
            <a:xfrm>
              <a:off x="6468396" y="4818255"/>
              <a:ext cx="25617" cy="217743"/>
            </a:xfrm>
            <a:custGeom>
              <a:avLst/>
              <a:gdLst>
                <a:gd name="connsiteX0" fmla="*/ 0 w 25616"/>
                <a:gd name="connsiteY0" fmla="*/ 218767 h 217742"/>
                <a:gd name="connsiteX1" fmla="*/ 31381 w 25616"/>
                <a:gd name="connsiteY1" fmla="*/ 218767 h 217742"/>
                <a:gd name="connsiteX2" fmla="*/ 31381 w 25616"/>
                <a:gd name="connsiteY2" fmla="*/ 0 h 217742"/>
                <a:gd name="connsiteX3" fmla="*/ 15690 w 25616"/>
                <a:gd name="connsiteY3" fmla="*/ 85432 h 217742"/>
                <a:gd name="connsiteX4" fmla="*/ 0 w 25616"/>
                <a:gd name="connsiteY4" fmla="*/ 56037 h 21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16" h="217742">
                  <a:moveTo>
                    <a:pt x="0" y="218767"/>
                  </a:moveTo>
                  <a:lnTo>
                    <a:pt x="31381" y="218767"/>
                  </a:lnTo>
                  <a:lnTo>
                    <a:pt x="31381" y="0"/>
                  </a:lnTo>
                  <a:lnTo>
                    <a:pt x="15690" y="85432"/>
                  </a:lnTo>
                  <a:lnTo>
                    <a:pt x="0" y="56037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13500000" scaled="1"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00AC024-D06D-444F-B9EC-42568269EF52}"/>
                </a:ext>
              </a:extLst>
            </p:cNvPr>
            <p:cNvSpPr/>
            <p:nvPr/>
          </p:nvSpPr>
          <p:spPr>
            <a:xfrm>
              <a:off x="5393389" y="3820184"/>
              <a:ext cx="384252" cy="198530"/>
            </a:xfrm>
            <a:custGeom>
              <a:avLst/>
              <a:gdLst>
                <a:gd name="connsiteX0" fmla="*/ 351 w 384251"/>
                <a:gd name="connsiteY0" fmla="*/ 204437 h 198530"/>
                <a:gd name="connsiteX1" fmla="*/ 101537 w 384251"/>
                <a:gd name="connsiteY1" fmla="*/ 101009 h 198530"/>
                <a:gd name="connsiteX2" fmla="*/ 192605 w 384251"/>
                <a:gd name="connsiteY2" fmla="*/ 15 h 198530"/>
                <a:gd name="connsiteX3" fmla="*/ 287515 w 384251"/>
                <a:gd name="connsiteY3" fmla="*/ 102226 h 198530"/>
                <a:gd name="connsiteX4" fmla="*/ 386076 w 384251"/>
                <a:gd name="connsiteY4" fmla="*/ 204437 h 198530"/>
                <a:gd name="connsiteX5" fmla="*/ 351 w 384251"/>
                <a:gd name="connsiteY5" fmla="*/ 204437 h 19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251" h="198530">
                  <a:moveTo>
                    <a:pt x="351" y="204437"/>
                  </a:moveTo>
                  <a:cubicBezTo>
                    <a:pt x="351" y="204437"/>
                    <a:pt x="-11433" y="102226"/>
                    <a:pt x="101537" y="101009"/>
                  </a:cubicBezTo>
                  <a:cubicBezTo>
                    <a:pt x="101537" y="101009"/>
                    <a:pt x="101345" y="-1202"/>
                    <a:pt x="192605" y="15"/>
                  </a:cubicBezTo>
                  <a:cubicBezTo>
                    <a:pt x="192605" y="15"/>
                    <a:pt x="283865" y="-3635"/>
                    <a:pt x="287515" y="102226"/>
                  </a:cubicBezTo>
                  <a:cubicBezTo>
                    <a:pt x="287515" y="102226"/>
                    <a:pt x="384859" y="92492"/>
                    <a:pt x="386076" y="204437"/>
                  </a:cubicBezTo>
                  <a:lnTo>
                    <a:pt x="351" y="2044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14A6564-0C46-453A-8B22-B909BAAEC2AC}"/>
                </a:ext>
              </a:extLst>
            </p:cNvPr>
            <p:cNvSpPr/>
            <p:nvPr/>
          </p:nvSpPr>
          <p:spPr>
            <a:xfrm>
              <a:off x="5935533" y="3977039"/>
              <a:ext cx="384252" cy="198530"/>
            </a:xfrm>
            <a:custGeom>
              <a:avLst/>
              <a:gdLst>
                <a:gd name="connsiteX0" fmla="*/ 351 w 384251"/>
                <a:gd name="connsiteY0" fmla="*/ 204437 h 198530"/>
                <a:gd name="connsiteX1" fmla="*/ 101537 w 384251"/>
                <a:gd name="connsiteY1" fmla="*/ 101010 h 198530"/>
                <a:gd name="connsiteX2" fmla="*/ 192605 w 384251"/>
                <a:gd name="connsiteY2" fmla="*/ 15 h 198530"/>
                <a:gd name="connsiteX3" fmla="*/ 287515 w 384251"/>
                <a:gd name="connsiteY3" fmla="*/ 102226 h 198530"/>
                <a:gd name="connsiteX4" fmla="*/ 386076 w 384251"/>
                <a:gd name="connsiteY4" fmla="*/ 204437 h 198530"/>
                <a:gd name="connsiteX5" fmla="*/ 351 w 384251"/>
                <a:gd name="connsiteY5" fmla="*/ 204437 h 19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251" h="198530">
                  <a:moveTo>
                    <a:pt x="351" y="204437"/>
                  </a:moveTo>
                  <a:cubicBezTo>
                    <a:pt x="351" y="204437"/>
                    <a:pt x="-11433" y="102226"/>
                    <a:pt x="101537" y="101010"/>
                  </a:cubicBezTo>
                  <a:cubicBezTo>
                    <a:pt x="101537" y="101010"/>
                    <a:pt x="101345" y="-1202"/>
                    <a:pt x="192605" y="15"/>
                  </a:cubicBezTo>
                  <a:cubicBezTo>
                    <a:pt x="192605" y="15"/>
                    <a:pt x="283865" y="-3635"/>
                    <a:pt x="287515" y="102226"/>
                  </a:cubicBezTo>
                  <a:cubicBezTo>
                    <a:pt x="287515" y="102226"/>
                    <a:pt x="384859" y="92492"/>
                    <a:pt x="386076" y="204437"/>
                  </a:cubicBezTo>
                  <a:lnTo>
                    <a:pt x="351" y="2044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3848956-255C-4D7C-8973-02C73478FAE8}"/>
                </a:ext>
              </a:extLst>
            </p:cNvPr>
            <p:cNvSpPr/>
            <p:nvPr/>
          </p:nvSpPr>
          <p:spPr>
            <a:xfrm>
              <a:off x="5668173" y="4076688"/>
              <a:ext cx="70446" cy="115276"/>
            </a:xfrm>
            <a:custGeom>
              <a:avLst/>
              <a:gdLst>
                <a:gd name="connsiteX0" fmla="*/ 38797 w 70446"/>
                <a:gd name="connsiteY0" fmla="*/ 0 h 115275"/>
                <a:gd name="connsiteX1" fmla="*/ 4982 w 70446"/>
                <a:gd name="connsiteY1" fmla="*/ 60392 h 115275"/>
                <a:gd name="connsiteX2" fmla="*/ 51 w 70446"/>
                <a:gd name="connsiteY2" fmla="*/ 81077 h 115275"/>
                <a:gd name="connsiteX3" fmla="*/ 38797 w 70446"/>
                <a:gd name="connsiteY3" fmla="*/ 115276 h 115275"/>
                <a:gd name="connsiteX4" fmla="*/ 73251 w 70446"/>
                <a:gd name="connsiteY4" fmla="*/ 89979 h 115275"/>
                <a:gd name="connsiteX5" fmla="*/ 70561 w 70446"/>
                <a:gd name="connsiteY5" fmla="*/ 59239 h 115275"/>
                <a:gd name="connsiteX6" fmla="*/ 38797 w 70446"/>
                <a:gd name="connsiteY6" fmla="*/ 0 h 11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6" h="115275">
                  <a:moveTo>
                    <a:pt x="38797" y="0"/>
                  </a:moveTo>
                  <a:lnTo>
                    <a:pt x="4982" y="60392"/>
                  </a:lnTo>
                  <a:cubicBezTo>
                    <a:pt x="1460" y="66732"/>
                    <a:pt x="-333" y="73840"/>
                    <a:pt x="51" y="81077"/>
                  </a:cubicBezTo>
                  <a:cubicBezTo>
                    <a:pt x="756" y="95102"/>
                    <a:pt x="7288" y="114891"/>
                    <a:pt x="38797" y="115276"/>
                  </a:cubicBezTo>
                  <a:cubicBezTo>
                    <a:pt x="38797" y="115276"/>
                    <a:pt x="64862" y="113034"/>
                    <a:pt x="73251" y="89979"/>
                  </a:cubicBezTo>
                  <a:cubicBezTo>
                    <a:pt x="76902" y="79924"/>
                    <a:pt x="75621" y="68717"/>
                    <a:pt x="70561" y="59239"/>
                  </a:cubicBezTo>
                  <a:lnTo>
                    <a:pt x="3879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F85F0AE-65E8-422E-9713-CA3D36BAEDFD}"/>
                </a:ext>
              </a:extLst>
            </p:cNvPr>
            <p:cNvSpPr/>
            <p:nvPr/>
          </p:nvSpPr>
          <p:spPr>
            <a:xfrm>
              <a:off x="5418409" y="4100511"/>
              <a:ext cx="70446" cy="115276"/>
            </a:xfrm>
            <a:custGeom>
              <a:avLst/>
              <a:gdLst>
                <a:gd name="connsiteX0" fmla="*/ 38797 w 70446"/>
                <a:gd name="connsiteY0" fmla="*/ 0 h 115275"/>
                <a:gd name="connsiteX1" fmla="*/ 4982 w 70446"/>
                <a:gd name="connsiteY1" fmla="*/ 60392 h 115275"/>
                <a:gd name="connsiteX2" fmla="*/ 51 w 70446"/>
                <a:gd name="connsiteY2" fmla="*/ 81077 h 115275"/>
                <a:gd name="connsiteX3" fmla="*/ 38797 w 70446"/>
                <a:gd name="connsiteY3" fmla="*/ 115276 h 115275"/>
                <a:gd name="connsiteX4" fmla="*/ 73251 w 70446"/>
                <a:gd name="connsiteY4" fmla="*/ 89979 h 115275"/>
                <a:gd name="connsiteX5" fmla="*/ 70561 w 70446"/>
                <a:gd name="connsiteY5" fmla="*/ 59239 h 115275"/>
                <a:gd name="connsiteX6" fmla="*/ 38797 w 70446"/>
                <a:gd name="connsiteY6" fmla="*/ 0 h 11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6" h="115275">
                  <a:moveTo>
                    <a:pt x="38797" y="0"/>
                  </a:moveTo>
                  <a:lnTo>
                    <a:pt x="4982" y="60392"/>
                  </a:lnTo>
                  <a:cubicBezTo>
                    <a:pt x="1460" y="66732"/>
                    <a:pt x="-333" y="73840"/>
                    <a:pt x="51" y="81077"/>
                  </a:cubicBezTo>
                  <a:cubicBezTo>
                    <a:pt x="756" y="95102"/>
                    <a:pt x="7288" y="114891"/>
                    <a:pt x="38797" y="115276"/>
                  </a:cubicBezTo>
                  <a:cubicBezTo>
                    <a:pt x="38797" y="115276"/>
                    <a:pt x="64862" y="113034"/>
                    <a:pt x="73251" y="89979"/>
                  </a:cubicBezTo>
                  <a:cubicBezTo>
                    <a:pt x="76902" y="79924"/>
                    <a:pt x="75621" y="68717"/>
                    <a:pt x="70561" y="59239"/>
                  </a:cubicBezTo>
                  <a:lnTo>
                    <a:pt x="3879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1C1B914A-4959-4C92-8C30-1E913504CD8D}"/>
                </a:ext>
              </a:extLst>
            </p:cNvPr>
            <p:cNvSpPr/>
            <p:nvPr/>
          </p:nvSpPr>
          <p:spPr>
            <a:xfrm>
              <a:off x="5552787" y="4231669"/>
              <a:ext cx="44829" cy="76850"/>
            </a:xfrm>
            <a:custGeom>
              <a:avLst/>
              <a:gdLst>
                <a:gd name="connsiteX0" fmla="*/ 26099 w 44829"/>
                <a:gd name="connsiteY0" fmla="*/ 0 h 76850"/>
                <a:gd name="connsiteX1" fmla="*/ 3364 w 44829"/>
                <a:gd name="connsiteY1" fmla="*/ 40603 h 76850"/>
                <a:gd name="connsiteX2" fmla="*/ 34 w 44829"/>
                <a:gd name="connsiteY2" fmla="*/ 54500 h 76850"/>
                <a:gd name="connsiteX3" fmla="*/ 26099 w 44829"/>
                <a:gd name="connsiteY3" fmla="*/ 77491 h 76850"/>
                <a:gd name="connsiteX4" fmla="*/ 49282 w 44829"/>
                <a:gd name="connsiteY4" fmla="*/ 60456 h 76850"/>
                <a:gd name="connsiteX5" fmla="*/ 47489 w 44829"/>
                <a:gd name="connsiteY5" fmla="*/ 39770 h 76850"/>
                <a:gd name="connsiteX6" fmla="*/ 26099 w 44829"/>
                <a:gd name="connsiteY6" fmla="*/ 0 h 7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829" h="76850">
                  <a:moveTo>
                    <a:pt x="26099" y="0"/>
                  </a:moveTo>
                  <a:lnTo>
                    <a:pt x="3364" y="40603"/>
                  </a:lnTo>
                  <a:cubicBezTo>
                    <a:pt x="994" y="44829"/>
                    <a:pt x="-223" y="49633"/>
                    <a:pt x="34" y="54500"/>
                  </a:cubicBezTo>
                  <a:cubicBezTo>
                    <a:pt x="482" y="63914"/>
                    <a:pt x="4901" y="77235"/>
                    <a:pt x="26099" y="77491"/>
                  </a:cubicBezTo>
                  <a:cubicBezTo>
                    <a:pt x="26099" y="77491"/>
                    <a:pt x="43646" y="75954"/>
                    <a:pt x="49282" y="60456"/>
                  </a:cubicBezTo>
                  <a:cubicBezTo>
                    <a:pt x="51716" y="53667"/>
                    <a:pt x="50883" y="46110"/>
                    <a:pt x="47489" y="39770"/>
                  </a:cubicBezTo>
                  <a:lnTo>
                    <a:pt x="2609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A8A47582-8413-4690-A6ED-B9D250085EF0}"/>
                </a:ext>
              </a:extLst>
            </p:cNvPr>
            <p:cNvSpPr/>
            <p:nvPr/>
          </p:nvSpPr>
          <p:spPr>
            <a:xfrm>
              <a:off x="6215760" y="4209462"/>
              <a:ext cx="70446" cy="115276"/>
            </a:xfrm>
            <a:custGeom>
              <a:avLst/>
              <a:gdLst>
                <a:gd name="connsiteX0" fmla="*/ 38796 w 70446"/>
                <a:gd name="connsiteY0" fmla="*/ 0 h 115275"/>
                <a:gd name="connsiteX1" fmla="*/ 4982 w 70446"/>
                <a:gd name="connsiteY1" fmla="*/ 60392 h 115275"/>
                <a:gd name="connsiteX2" fmla="*/ 51 w 70446"/>
                <a:gd name="connsiteY2" fmla="*/ 81077 h 115275"/>
                <a:gd name="connsiteX3" fmla="*/ 38796 w 70446"/>
                <a:gd name="connsiteY3" fmla="*/ 115276 h 115275"/>
                <a:gd name="connsiteX4" fmla="*/ 73251 w 70446"/>
                <a:gd name="connsiteY4" fmla="*/ 89979 h 115275"/>
                <a:gd name="connsiteX5" fmla="*/ 70561 w 70446"/>
                <a:gd name="connsiteY5" fmla="*/ 59239 h 115275"/>
                <a:gd name="connsiteX6" fmla="*/ 38796 w 70446"/>
                <a:gd name="connsiteY6" fmla="*/ 0 h 11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6" h="115275">
                  <a:moveTo>
                    <a:pt x="38796" y="0"/>
                  </a:moveTo>
                  <a:lnTo>
                    <a:pt x="4982" y="60392"/>
                  </a:lnTo>
                  <a:cubicBezTo>
                    <a:pt x="1460" y="66732"/>
                    <a:pt x="-333" y="73840"/>
                    <a:pt x="51" y="81077"/>
                  </a:cubicBezTo>
                  <a:cubicBezTo>
                    <a:pt x="756" y="95102"/>
                    <a:pt x="7288" y="114891"/>
                    <a:pt x="38796" y="115276"/>
                  </a:cubicBezTo>
                  <a:cubicBezTo>
                    <a:pt x="38796" y="115276"/>
                    <a:pt x="64862" y="113034"/>
                    <a:pt x="73251" y="89979"/>
                  </a:cubicBezTo>
                  <a:cubicBezTo>
                    <a:pt x="76902" y="79924"/>
                    <a:pt x="75621" y="68717"/>
                    <a:pt x="70561" y="59239"/>
                  </a:cubicBezTo>
                  <a:lnTo>
                    <a:pt x="3879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C588A16-C010-45ED-A628-63E6AF62F20E}"/>
                </a:ext>
              </a:extLst>
            </p:cNvPr>
            <p:cNvSpPr/>
            <p:nvPr/>
          </p:nvSpPr>
          <p:spPr>
            <a:xfrm>
              <a:off x="5965997" y="4233350"/>
              <a:ext cx="70446" cy="115276"/>
            </a:xfrm>
            <a:custGeom>
              <a:avLst/>
              <a:gdLst>
                <a:gd name="connsiteX0" fmla="*/ 38796 w 70446"/>
                <a:gd name="connsiteY0" fmla="*/ 0 h 115275"/>
                <a:gd name="connsiteX1" fmla="*/ 4982 w 70446"/>
                <a:gd name="connsiteY1" fmla="*/ 60392 h 115275"/>
                <a:gd name="connsiteX2" fmla="*/ 51 w 70446"/>
                <a:gd name="connsiteY2" fmla="*/ 81077 h 115275"/>
                <a:gd name="connsiteX3" fmla="*/ 38796 w 70446"/>
                <a:gd name="connsiteY3" fmla="*/ 115276 h 115275"/>
                <a:gd name="connsiteX4" fmla="*/ 73251 w 70446"/>
                <a:gd name="connsiteY4" fmla="*/ 89979 h 115275"/>
                <a:gd name="connsiteX5" fmla="*/ 70561 w 70446"/>
                <a:gd name="connsiteY5" fmla="*/ 59239 h 115275"/>
                <a:gd name="connsiteX6" fmla="*/ 38796 w 70446"/>
                <a:gd name="connsiteY6" fmla="*/ 0 h 11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6" h="115275">
                  <a:moveTo>
                    <a:pt x="38796" y="0"/>
                  </a:moveTo>
                  <a:lnTo>
                    <a:pt x="4982" y="60392"/>
                  </a:lnTo>
                  <a:cubicBezTo>
                    <a:pt x="1460" y="66732"/>
                    <a:pt x="-333" y="73840"/>
                    <a:pt x="51" y="81077"/>
                  </a:cubicBezTo>
                  <a:cubicBezTo>
                    <a:pt x="756" y="95102"/>
                    <a:pt x="7288" y="114891"/>
                    <a:pt x="38796" y="115276"/>
                  </a:cubicBezTo>
                  <a:cubicBezTo>
                    <a:pt x="38796" y="115276"/>
                    <a:pt x="64862" y="113034"/>
                    <a:pt x="73251" y="89979"/>
                  </a:cubicBezTo>
                  <a:cubicBezTo>
                    <a:pt x="76902" y="79924"/>
                    <a:pt x="75621" y="68717"/>
                    <a:pt x="70561" y="59239"/>
                  </a:cubicBezTo>
                  <a:lnTo>
                    <a:pt x="3879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9B455DCF-6F2E-4865-9DC7-A562AFCBD148}"/>
                </a:ext>
              </a:extLst>
            </p:cNvPr>
            <p:cNvSpPr/>
            <p:nvPr/>
          </p:nvSpPr>
          <p:spPr>
            <a:xfrm>
              <a:off x="6100438" y="4321920"/>
              <a:ext cx="44829" cy="76850"/>
            </a:xfrm>
            <a:custGeom>
              <a:avLst/>
              <a:gdLst>
                <a:gd name="connsiteX0" fmla="*/ 26099 w 44829"/>
                <a:gd name="connsiteY0" fmla="*/ 0 h 76850"/>
                <a:gd name="connsiteX1" fmla="*/ 3364 w 44829"/>
                <a:gd name="connsiteY1" fmla="*/ 40603 h 76850"/>
                <a:gd name="connsiteX2" fmla="*/ 34 w 44829"/>
                <a:gd name="connsiteY2" fmla="*/ 54500 h 76850"/>
                <a:gd name="connsiteX3" fmla="*/ 26099 w 44829"/>
                <a:gd name="connsiteY3" fmla="*/ 77491 h 76850"/>
                <a:gd name="connsiteX4" fmla="*/ 49282 w 44829"/>
                <a:gd name="connsiteY4" fmla="*/ 60456 h 76850"/>
                <a:gd name="connsiteX5" fmla="*/ 47489 w 44829"/>
                <a:gd name="connsiteY5" fmla="*/ 39770 h 76850"/>
                <a:gd name="connsiteX6" fmla="*/ 26099 w 44829"/>
                <a:gd name="connsiteY6" fmla="*/ 0 h 7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829" h="76850">
                  <a:moveTo>
                    <a:pt x="26099" y="0"/>
                  </a:moveTo>
                  <a:lnTo>
                    <a:pt x="3364" y="40603"/>
                  </a:lnTo>
                  <a:cubicBezTo>
                    <a:pt x="994" y="44829"/>
                    <a:pt x="-223" y="49633"/>
                    <a:pt x="34" y="54500"/>
                  </a:cubicBezTo>
                  <a:cubicBezTo>
                    <a:pt x="482" y="63914"/>
                    <a:pt x="4901" y="77235"/>
                    <a:pt x="26099" y="77491"/>
                  </a:cubicBezTo>
                  <a:cubicBezTo>
                    <a:pt x="26099" y="77491"/>
                    <a:pt x="43646" y="75954"/>
                    <a:pt x="49282" y="60456"/>
                  </a:cubicBezTo>
                  <a:cubicBezTo>
                    <a:pt x="51716" y="53667"/>
                    <a:pt x="50883" y="46110"/>
                    <a:pt x="47489" y="39770"/>
                  </a:cubicBezTo>
                  <a:lnTo>
                    <a:pt x="2609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A92854B-679A-47B6-AE9B-BEFC9E8BF453}"/>
                </a:ext>
              </a:extLst>
            </p:cNvPr>
            <p:cNvSpPr/>
            <p:nvPr/>
          </p:nvSpPr>
          <p:spPr>
            <a:xfrm>
              <a:off x="6746432" y="4151835"/>
              <a:ext cx="70446" cy="115276"/>
            </a:xfrm>
            <a:custGeom>
              <a:avLst/>
              <a:gdLst>
                <a:gd name="connsiteX0" fmla="*/ 38797 w 70446"/>
                <a:gd name="connsiteY0" fmla="*/ 0 h 115275"/>
                <a:gd name="connsiteX1" fmla="*/ 4983 w 70446"/>
                <a:gd name="connsiteY1" fmla="*/ 60392 h 115275"/>
                <a:gd name="connsiteX2" fmla="*/ 51 w 70446"/>
                <a:gd name="connsiteY2" fmla="*/ 81077 h 115275"/>
                <a:gd name="connsiteX3" fmla="*/ 38797 w 70446"/>
                <a:gd name="connsiteY3" fmla="*/ 115276 h 115275"/>
                <a:gd name="connsiteX4" fmla="*/ 73251 w 70446"/>
                <a:gd name="connsiteY4" fmla="*/ 89979 h 115275"/>
                <a:gd name="connsiteX5" fmla="*/ 70561 w 70446"/>
                <a:gd name="connsiteY5" fmla="*/ 59239 h 115275"/>
                <a:gd name="connsiteX6" fmla="*/ 38797 w 70446"/>
                <a:gd name="connsiteY6" fmla="*/ 0 h 11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6" h="115275">
                  <a:moveTo>
                    <a:pt x="38797" y="0"/>
                  </a:moveTo>
                  <a:lnTo>
                    <a:pt x="4983" y="60392"/>
                  </a:lnTo>
                  <a:cubicBezTo>
                    <a:pt x="1460" y="66732"/>
                    <a:pt x="-333" y="73840"/>
                    <a:pt x="51" y="81077"/>
                  </a:cubicBezTo>
                  <a:cubicBezTo>
                    <a:pt x="756" y="95102"/>
                    <a:pt x="7288" y="114891"/>
                    <a:pt x="38797" y="115276"/>
                  </a:cubicBezTo>
                  <a:cubicBezTo>
                    <a:pt x="38797" y="115276"/>
                    <a:pt x="64862" y="113034"/>
                    <a:pt x="73251" y="89979"/>
                  </a:cubicBezTo>
                  <a:cubicBezTo>
                    <a:pt x="76902" y="79924"/>
                    <a:pt x="75621" y="68717"/>
                    <a:pt x="70561" y="59239"/>
                  </a:cubicBezTo>
                  <a:lnTo>
                    <a:pt x="3879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E4B29B4-99E4-43FA-8225-8961FB0F0451}"/>
                </a:ext>
              </a:extLst>
            </p:cNvPr>
            <p:cNvSpPr/>
            <p:nvPr/>
          </p:nvSpPr>
          <p:spPr>
            <a:xfrm>
              <a:off x="6556292" y="4138386"/>
              <a:ext cx="70446" cy="115276"/>
            </a:xfrm>
            <a:custGeom>
              <a:avLst/>
              <a:gdLst>
                <a:gd name="connsiteX0" fmla="*/ 38797 w 70446"/>
                <a:gd name="connsiteY0" fmla="*/ 0 h 115275"/>
                <a:gd name="connsiteX1" fmla="*/ 4983 w 70446"/>
                <a:gd name="connsiteY1" fmla="*/ 60392 h 115275"/>
                <a:gd name="connsiteX2" fmla="*/ 51 w 70446"/>
                <a:gd name="connsiteY2" fmla="*/ 81077 h 115275"/>
                <a:gd name="connsiteX3" fmla="*/ 38797 w 70446"/>
                <a:gd name="connsiteY3" fmla="*/ 115276 h 115275"/>
                <a:gd name="connsiteX4" fmla="*/ 73251 w 70446"/>
                <a:gd name="connsiteY4" fmla="*/ 89979 h 115275"/>
                <a:gd name="connsiteX5" fmla="*/ 70561 w 70446"/>
                <a:gd name="connsiteY5" fmla="*/ 59239 h 115275"/>
                <a:gd name="connsiteX6" fmla="*/ 38797 w 70446"/>
                <a:gd name="connsiteY6" fmla="*/ 0 h 11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6" h="115275">
                  <a:moveTo>
                    <a:pt x="38797" y="0"/>
                  </a:moveTo>
                  <a:lnTo>
                    <a:pt x="4983" y="60392"/>
                  </a:lnTo>
                  <a:cubicBezTo>
                    <a:pt x="1460" y="66668"/>
                    <a:pt x="-333" y="73840"/>
                    <a:pt x="51" y="81077"/>
                  </a:cubicBezTo>
                  <a:cubicBezTo>
                    <a:pt x="756" y="95102"/>
                    <a:pt x="7288" y="114891"/>
                    <a:pt x="38797" y="115276"/>
                  </a:cubicBezTo>
                  <a:cubicBezTo>
                    <a:pt x="38797" y="115276"/>
                    <a:pt x="64862" y="113034"/>
                    <a:pt x="73251" y="89979"/>
                  </a:cubicBezTo>
                  <a:cubicBezTo>
                    <a:pt x="76902" y="79924"/>
                    <a:pt x="75621" y="68717"/>
                    <a:pt x="70561" y="59239"/>
                  </a:cubicBezTo>
                  <a:lnTo>
                    <a:pt x="3879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2EBF6EB2-D65D-4104-8D6A-9B1E441C7916}"/>
                </a:ext>
              </a:extLst>
            </p:cNvPr>
            <p:cNvSpPr/>
            <p:nvPr/>
          </p:nvSpPr>
          <p:spPr>
            <a:xfrm>
              <a:off x="6690734" y="4325452"/>
              <a:ext cx="44829" cy="76850"/>
            </a:xfrm>
            <a:custGeom>
              <a:avLst/>
              <a:gdLst>
                <a:gd name="connsiteX0" fmla="*/ 26099 w 44829"/>
                <a:gd name="connsiteY0" fmla="*/ 0 h 76850"/>
                <a:gd name="connsiteX1" fmla="*/ 3364 w 44829"/>
                <a:gd name="connsiteY1" fmla="*/ 40603 h 76850"/>
                <a:gd name="connsiteX2" fmla="*/ 34 w 44829"/>
                <a:gd name="connsiteY2" fmla="*/ 54500 h 76850"/>
                <a:gd name="connsiteX3" fmla="*/ 26099 w 44829"/>
                <a:gd name="connsiteY3" fmla="*/ 77491 h 76850"/>
                <a:gd name="connsiteX4" fmla="*/ 49282 w 44829"/>
                <a:gd name="connsiteY4" fmla="*/ 60456 h 76850"/>
                <a:gd name="connsiteX5" fmla="*/ 47489 w 44829"/>
                <a:gd name="connsiteY5" fmla="*/ 39770 h 76850"/>
                <a:gd name="connsiteX6" fmla="*/ 26099 w 44829"/>
                <a:gd name="connsiteY6" fmla="*/ 0 h 7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829" h="76850">
                  <a:moveTo>
                    <a:pt x="26099" y="0"/>
                  </a:moveTo>
                  <a:lnTo>
                    <a:pt x="3364" y="40603"/>
                  </a:lnTo>
                  <a:cubicBezTo>
                    <a:pt x="994" y="44829"/>
                    <a:pt x="-223" y="49633"/>
                    <a:pt x="34" y="54500"/>
                  </a:cubicBezTo>
                  <a:cubicBezTo>
                    <a:pt x="482" y="63914"/>
                    <a:pt x="4901" y="77235"/>
                    <a:pt x="26099" y="77491"/>
                  </a:cubicBezTo>
                  <a:cubicBezTo>
                    <a:pt x="26099" y="77491"/>
                    <a:pt x="43646" y="75954"/>
                    <a:pt x="49282" y="60456"/>
                  </a:cubicBezTo>
                  <a:cubicBezTo>
                    <a:pt x="51715" y="53667"/>
                    <a:pt x="50883" y="46110"/>
                    <a:pt x="47489" y="39770"/>
                  </a:cubicBezTo>
                  <a:lnTo>
                    <a:pt x="2609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90CEC39-41E6-45D3-92A3-B2ACC88FE268}"/>
                </a:ext>
              </a:extLst>
            </p:cNvPr>
            <p:cNvSpPr/>
            <p:nvPr/>
          </p:nvSpPr>
          <p:spPr>
            <a:xfrm>
              <a:off x="5563226" y="4847875"/>
              <a:ext cx="131485" cy="184153"/>
            </a:xfrm>
            <a:custGeom>
              <a:avLst/>
              <a:gdLst>
                <a:gd name="connsiteX0" fmla="*/ 0 w 473910"/>
                <a:gd name="connsiteY0" fmla="*/ 0 h 333018"/>
                <a:gd name="connsiteX1" fmla="*/ 475512 w 473910"/>
                <a:gd name="connsiteY1" fmla="*/ 0 h 333018"/>
                <a:gd name="connsiteX2" fmla="*/ 475512 w 473910"/>
                <a:gd name="connsiteY2" fmla="*/ 337565 h 333018"/>
                <a:gd name="connsiteX3" fmla="*/ 0 w 473910"/>
                <a:gd name="connsiteY3" fmla="*/ 337565 h 33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910" h="333018">
                  <a:moveTo>
                    <a:pt x="0" y="0"/>
                  </a:moveTo>
                  <a:lnTo>
                    <a:pt x="475512" y="0"/>
                  </a:lnTo>
                  <a:lnTo>
                    <a:pt x="475512" y="337565"/>
                  </a:lnTo>
                  <a:lnTo>
                    <a:pt x="0" y="337565"/>
                  </a:lnTo>
                  <a:close/>
                </a:path>
              </a:pathLst>
            </a:custGeom>
            <a:solidFill>
              <a:schemeClr val="bg1"/>
            </a:soli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52F7E5E-0AEC-4E62-ACC7-2FD43121CD7C}"/>
                </a:ext>
              </a:extLst>
            </p:cNvPr>
            <p:cNvSpPr/>
            <p:nvPr/>
          </p:nvSpPr>
          <p:spPr>
            <a:xfrm>
              <a:off x="6525828" y="3873317"/>
              <a:ext cx="384252" cy="198530"/>
            </a:xfrm>
            <a:custGeom>
              <a:avLst/>
              <a:gdLst>
                <a:gd name="connsiteX0" fmla="*/ 351 w 384251"/>
                <a:gd name="connsiteY0" fmla="*/ 204437 h 198530"/>
                <a:gd name="connsiteX1" fmla="*/ 101538 w 384251"/>
                <a:gd name="connsiteY1" fmla="*/ 101009 h 198530"/>
                <a:gd name="connsiteX2" fmla="*/ 192605 w 384251"/>
                <a:gd name="connsiteY2" fmla="*/ 15 h 198530"/>
                <a:gd name="connsiteX3" fmla="*/ 287515 w 384251"/>
                <a:gd name="connsiteY3" fmla="*/ 102226 h 198530"/>
                <a:gd name="connsiteX4" fmla="*/ 386076 w 384251"/>
                <a:gd name="connsiteY4" fmla="*/ 204437 h 198530"/>
                <a:gd name="connsiteX5" fmla="*/ 351 w 384251"/>
                <a:gd name="connsiteY5" fmla="*/ 204437 h 19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251" h="198530">
                  <a:moveTo>
                    <a:pt x="351" y="204437"/>
                  </a:moveTo>
                  <a:cubicBezTo>
                    <a:pt x="351" y="204437"/>
                    <a:pt x="-11433" y="102226"/>
                    <a:pt x="101538" y="101009"/>
                  </a:cubicBezTo>
                  <a:cubicBezTo>
                    <a:pt x="101538" y="101009"/>
                    <a:pt x="101345" y="-1202"/>
                    <a:pt x="192605" y="15"/>
                  </a:cubicBezTo>
                  <a:cubicBezTo>
                    <a:pt x="192605" y="15"/>
                    <a:pt x="283865" y="-3635"/>
                    <a:pt x="287515" y="102226"/>
                  </a:cubicBezTo>
                  <a:cubicBezTo>
                    <a:pt x="287515" y="102226"/>
                    <a:pt x="384859" y="92492"/>
                    <a:pt x="386076" y="204437"/>
                  </a:cubicBezTo>
                  <a:lnTo>
                    <a:pt x="351" y="2044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CCBC314-5387-4D6D-A75D-A45F2D6C5038}"/>
                </a:ext>
              </a:extLst>
            </p:cNvPr>
            <p:cNvSpPr/>
            <p:nvPr/>
          </p:nvSpPr>
          <p:spPr>
            <a:xfrm>
              <a:off x="4878106" y="5036959"/>
              <a:ext cx="2440000" cy="1037480"/>
            </a:xfrm>
            <a:custGeom>
              <a:avLst/>
              <a:gdLst>
                <a:gd name="connsiteX0" fmla="*/ 0 w 2440000"/>
                <a:gd name="connsiteY0" fmla="*/ 64 h 1037480"/>
                <a:gd name="connsiteX1" fmla="*/ 1261755 w 2440000"/>
                <a:gd name="connsiteY1" fmla="*/ 1042668 h 1037480"/>
                <a:gd name="connsiteX2" fmla="*/ 2388446 w 2440000"/>
                <a:gd name="connsiteY2" fmla="*/ 214989 h 1037480"/>
                <a:gd name="connsiteX3" fmla="*/ 2443266 w 2440000"/>
                <a:gd name="connsiteY3" fmla="*/ 0 h 1037480"/>
                <a:gd name="connsiteX4" fmla="*/ 0 w 2440000"/>
                <a:gd name="connsiteY4" fmla="*/ 0 h 103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0000" h="1037480">
                  <a:moveTo>
                    <a:pt x="0" y="64"/>
                  </a:moveTo>
                  <a:cubicBezTo>
                    <a:pt x="42268" y="450856"/>
                    <a:pt x="286204" y="1032613"/>
                    <a:pt x="1261755" y="1042668"/>
                  </a:cubicBezTo>
                  <a:cubicBezTo>
                    <a:pt x="1261755" y="1042668"/>
                    <a:pt x="2114667" y="968955"/>
                    <a:pt x="2388446" y="214989"/>
                  </a:cubicBezTo>
                  <a:cubicBezTo>
                    <a:pt x="2413935" y="144735"/>
                    <a:pt x="2432059" y="72752"/>
                    <a:pt x="2443266" y="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AA8554E-B129-4452-AE33-5C812BBF0B25}"/>
                </a:ext>
              </a:extLst>
            </p:cNvPr>
            <p:cNvSpPr/>
            <p:nvPr/>
          </p:nvSpPr>
          <p:spPr>
            <a:xfrm>
              <a:off x="6654951" y="4596542"/>
              <a:ext cx="243360" cy="326614"/>
            </a:xfrm>
            <a:custGeom>
              <a:avLst/>
              <a:gdLst>
                <a:gd name="connsiteX0" fmla="*/ 246178 w 243359"/>
                <a:gd name="connsiteY0" fmla="*/ 163563 h 326614"/>
                <a:gd name="connsiteX1" fmla="*/ 123089 w 243359"/>
                <a:gd name="connsiteY1" fmla="*/ 327127 h 326614"/>
                <a:gd name="connsiteX2" fmla="*/ 0 w 243359"/>
                <a:gd name="connsiteY2" fmla="*/ 163563 h 326614"/>
                <a:gd name="connsiteX3" fmla="*/ 123089 w 243359"/>
                <a:gd name="connsiteY3" fmla="*/ 0 h 326614"/>
                <a:gd name="connsiteX4" fmla="*/ 246178 w 243359"/>
                <a:gd name="connsiteY4" fmla="*/ 163563 h 326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359" h="326614">
                  <a:moveTo>
                    <a:pt x="246178" y="163563"/>
                  </a:moveTo>
                  <a:cubicBezTo>
                    <a:pt x="246178" y="253897"/>
                    <a:pt x="191069" y="327127"/>
                    <a:pt x="123089" y="327127"/>
                  </a:cubicBezTo>
                  <a:cubicBezTo>
                    <a:pt x="55109" y="327127"/>
                    <a:pt x="0" y="253897"/>
                    <a:pt x="0" y="163563"/>
                  </a:cubicBezTo>
                  <a:cubicBezTo>
                    <a:pt x="0" y="73230"/>
                    <a:pt x="55109" y="0"/>
                    <a:pt x="123089" y="0"/>
                  </a:cubicBezTo>
                  <a:cubicBezTo>
                    <a:pt x="191069" y="0"/>
                    <a:pt x="246178" y="73230"/>
                    <a:pt x="246178" y="163563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13500000" scaled="1"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03D6F87-ACC0-40AF-862A-76828A86061F}"/>
                </a:ext>
              </a:extLst>
            </p:cNvPr>
            <p:cNvSpPr/>
            <p:nvPr/>
          </p:nvSpPr>
          <p:spPr>
            <a:xfrm>
              <a:off x="6758058" y="4760105"/>
              <a:ext cx="38425" cy="275381"/>
            </a:xfrm>
            <a:custGeom>
              <a:avLst/>
              <a:gdLst>
                <a:gd name="connsiteX0" fmla="*/ 0 w 38425"/>
                <a:gd name="connsiteY0" fmla="*/ 278391 h 275380"/>
                <a:gd name="connsiteX1" fmla="*/ 39962 w 38425"/>
                <a:gd name="connsiteY1" fmla="*/ 278391 h 275380"/>
                <a:gd name="connsiteX2" fmla="*/ 39962 w 38425"/>
                <a:gd name="connsiteY2" fmla="*/ 0 h 275380"/>
                <a:gd name="connsiteX3" fmla="*/ 19981 w 38425"/>
                <a:gd name="connsiteY3" fmla="*/ 108679 h 275380"/>
                <a:gd name="connsiteX4" fmla="*/ 0 w 38425"/>
                <a:gd name="connsiteY4" fmla="*/ 71279 h 27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25" h="275380">
                  <a:moveTo>
                    <a:pt x="0" y="278391"/>
                  </a:moveTo>
                  <a:lnTo>
                    <a:pt x="39962" y="278391"/>
                  </a:lnTo>
                  <a:lnTo>
                    <a:pt x="39962" y="0"/>
                  </a:lnTo>
                  <a:lnTo>
                    <a:pt x="19981" y="108679"/>
                  </a:lnTo>
                  <a:lnTo>
                    <a:pt x="0" y="71279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13500000" scaled="1"/>
            </a:gradFill>
            <a:ln w="6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808EC580-C408-48A4-BB64-7E1B5F1E0225}"/>
              </a:ext>
            </a:extLst>
          </p:cNvPr>
          <p:cNvSpPr txBox="1"/>
          <p:nvPr/>
        </p:nvSpPr>
        <p:spPr>
          <a:xfrm>
            <a:off x="3512695" y="1043921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1DA6953-40C8-4944-88C6-5E75267E3508}"/>
              </a:ext>
            </a:extLst>
          </p:cNvPr>
          <p:cNvSpPr/>
          <p:nvPr/>
        </p:nvSpPr>
        <p:spPr>
          <a:xfrm>
            <a:off x="7286079" y="4305225"/>
            <a:ext cx="4506410" cy="14570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ahoma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66ECACF-AA00-4F32-84FE-FDBF8C0316F7}"/>
              </a:ext>
            </a:extLst>
          </p:cNvPr>
          <p:cNvSpPr/>
          <p:nvPr/>
        </p:nvSpPr>
        <p:spPr>
          <a:xfrm>
            <a:off x="435524" y="2298832"/>
            <a:ext cx="4506410" cy="14570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ahoma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228F44C-6FA5-4831-BBF6-DDCC7D160ACB}"/>
              </a:ext>
            </a:extLst>
          </p:cNvPr>
          <p:cNvSpPr/>
          <p:nvPr/>
        </p:nvSpPr>
        <p:spPr>
          <a:xfrm>
            <a:off x="636602" y="2579348"/>
            <a:ext cx="744682" cy="7446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DC337262-9A51-4202-ACBF-D47043CF3AA3}"/>
              </a:ext>
            </a:extLst>
          </p:cNvPr>
          <p:cNvSpPr/>
          <p:nvPr/>
        </p:nvSpPr>
        <p:spPr>
          <a:xfrm>
            <a:off x="7487157" y="4606335"/>
            <a:ext cx="744682" cy="74468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0B5DF9-D65D-46C4-B72E-FC6C9612F75E}"/>
              </a:ext>
            </a:extLst>
          </p:cNvPr>
          <p:cNvSpPr txBox="1"/>
          <p:nvPr/>
        </p:nvSpPr>
        <p:spPr>
          <a:xfrm>
            <a:off x="1810687" y="2570343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Your Text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2908DC4-9C36-4518-BE49-A70B9EE7CD45}"/>
              </a:ext>
            </a:extLst>
          </p:cNvPr>
          <p:cNvSpPr txBox="1"/>
          <p:nvPr/>
        </p:nvSpPr>
        <p:spPr>
          <a:xfrm>
            <a:off x="1810687" y="2858309"/>
            <a:ext cx="2998310" cy="61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0" dirty="0">
                <a:solidFill>
                  <a:srgbClr val="000000"/>
                </a:solidFill>
                <a:effectLst/>
              </a:rPr>
              <a:t>Lorem Ipsum</a:t>
            </a:r>
            <a:r>
              <a:rPr lang="en-US" sz="1200" b="0" i="0" dirty="0">
                <a:solidFill>
                  <a:srgbClr val="000000"/>
                </a:solidFill>
                <a:effectLst/>
              </a:rPr>
              <a:t> is simply dummy text of the printing and typesetting</a:t>
            </a:r>
            <a:endParaRPr lang="en-US" sz="1200" dirty="0">
              <a:solidFill>
                <a:schemeClr val="accent1"/>
              </a:solidFill>
              <a:ea typeface="Open Sans" panose="020B0606030504020204" pitchFamily="34" charset="0"/>
              <a:cs typeface="Poppins Light" panose="00000400000000000000" pitchFamily="50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0203916-C0A7-4848-B0D3-77C06A4E037F}"/>
              </a:ext>
            </a:extLst>
          </p:cNvPr>
          <p:cNvSpPr txBox="1"/>
          <p:nvPr/>
        </p:nvSpPr>
        <p:spPr>
          <a:xfrm>
            <a:off x="8661242" y="4593635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Your Text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483C816-296E-4569-9E82-9E56A809C33E}"/>
              </a:ext>
            </a:extLst>
          </p:cNvPr>
          <p:cNvSpPr txBox="1"/>
          <p:nvPr/>
        </p:nvSpPr>
        <p:spPr>
          <a:xfrm>
            <a:off x="8661242" y="4881601"/>
            <a:ext cx="2998310" cy="61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0" dirty="0">
                <a:solidFill>
                  <a:srgbClr val="000000"/>
                </a:solidFill>
                <a:effectLst/>
              </a:rPr>
              <a:t>Lorem Ipsum</a:t>
            </a:r>
            <a:r>
              <a:rPr lang="en-US" sz="1200" b="0" i="0" dirty="0">
                <a:solidFill>
                  <a:srgbClr val="000000"/>
                </a:solidFill>
                <a:effectLst/>
              </a:rPr>
              <a:t> is simply dummy text of the printing and typesetting</a:t>
            </a:r>
            <a:endParaRPr lang="en-US" sz="1200" dirty="0">
              <a:solidFill>
                <a:schemeClr val="accent1"/>
              </a:solidFill>
              <a:ea typeface="Open Sans" panose="020B0606030504020204" pitchFamily="34" charset="0"/>
              <a:cs typeface="Poppins Light" panose="00000400000000000000" pitchFamily="50" charset="0"/>
            </a:endParaRPr>
          </a:p>
        </p:txBody>
      </p:sp>
      <p:sp>
        <p:nvSpPr>
          <p:cNvPr id="69" name="任意形状 364">
            <a:extLst>
              <a:ext uri="{FF2B5EF4-FFF2-40B4-BE49-F238E27FC236}">
                <a16:creationId xmlns:a16="http://schemas.microsoft.com/office/drawing/2014/main" id="{2BFAB39C-A8AF-4924-A475-CE7197D40FA7}"/>
              </a:ext>
            </a:extLst>
          </p:cNvPr>
          <p:cNvSpPr/>
          <p:nvPr/>
        </p:nvSpPr>
        <p:spPr>
          <a:xfrm>
            <a:off x="883931" y="2807628"/>
            <a:ext cx="250024" cy="250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440"/>
                </a:moveTo>
                <a:lnTo>
                  <a:pt x="21600" y="1944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440"/>
                </a:lnTo>
                <a:close/>
                <a:moveTo>
                  <a:pt x="2160" y="10800"/>
                </a:moveTo>
                <a:lnTo>
                  <a:pt x="4320" y="10800"/>
                </a:lnTo>
                <a:lnTo>
                  <a:pt x="4320" y="18360"/>
                </a:lnTo>
                <a:lnTo>
                  <a:pt x="2160" y="18360"/>
                </a:lnTo>
                <a:lnTo>
                  <a:pt x="2160" y="10800"/>
                </a:lnTo>
                <a:close/>
                <a:moveTo>
                  <a:pt x="7560" y="10800"/>
                </a:moveTo>
                <a:lnTo>
                  <a:pt x="9720" y="10800"/>
                </a:lnTo>
                <a:lnTo>
                  <a:pt x="9720" y="18360"/>
                </a:lnTo>
                <a:lnTo>
                  <a:pt x="7560" y="18360"/>
                </a:lnTo>
                <a:lnTo>
                  <a:pt x="7560" y="10800"/>
                </a:lnTo>
                <a:close/>
                <a:moveTo>
                  <a:pt x="11880" y="10800"/>
                </a:moveTo>
                <a:lnTo>
                  <a:pt x="14040" y="10800"/>
                </a:lnTo>
                <a:lnTo>
                  <a:pt x="14040" y="18360"/>
                </a:lnTo>
                <a:lnTo>
                  <a:pt x="11880" y="18360"/>
                </a:lnTo>
                <a:lnTo>
                  <a:pt x="11880" y="10800"/>
                </a:lnTo>
                <a:close/>
                <a:moveTo>
                  <a:pt x="17280" y="10800"/>
                </a:moveTo>
                <a:lnTo>
                  <a:pt x="19440" y="10800"/>
                </a:lnTo>
                <a:lnTo>
                  <a:pt x="19440" y="18360"/>
                </a:lnTo>
                <a:lnTo>
                  <a:pt x="17280" y="18360"/>
                </a:lnTo>
                <a:lnTo>
                  <a:pt x="17280" y="10800"/>
                </a:lnTo>
                <a:close/>
                <a:moveTo>
                  <a:pt x="0" y="5400"/>
                </a:moveTo>
                <a:lnTo>
                  <a:pt x="10800" y="0"/>
                </a:lnTo>
                <a:lnTo>
                  <a:pt x="21600" y="5400"/>
                </a:lnTo>
                <a:lnTo>
                  <a:pt x="21600" y="9720"/>
                </a:lnTo>
                <a:lnTo>
                  <a:pt x="0" y="9720"/>
                </a:lnTo>
                <a:lnTo>
                  <a:pt x="0" y="5400"/>
                </a:lnTo>
                <a:close/>
                <a:moveTo>
                  <a:pt x="2160" y="6735"/>
                </a:moveTo>
                <a:lnTo>
                  <a:pt x="2160" y="7560"/>
                </a:lnTo>
                <a:lnTo>
                  <a:pt x="19440" y="7560"/>
                </a:lnTo>
                <a:lnTo>
                  <a:pt x="19440" y="6735"/>
                </a:lnTo>
                <a:lnTo>
                  <a:pt x="10800" y="2415"/>
                </a:lnTo>
                <a:lnTo>
                  <a:pt x="2160" y="6735"/>
                </a:lnTo>
                <a:close/>
                <a:moveTo>
                  <a:pt x="10800" y="6480"/>
                </a:moveTo>
                <a:cubicBezTo>
                  <a:pt x="10203" y="6480"/>
                  <a:pt x="9720" y="5997"/>
                  <a:pt x="9720" y="5400"/>
                </a:cubicBezTo>
                <a:cubicBezTo>
                  <a:pt x="9720" y="4803"/>
                  <a:pt x="10203" y="4320"/>
                  <a:pt x="10800" y="4320"/>
                </a:cubicBezTo>
                <a:cubicBezTo>
                  <a:pt x="11397" y="4320"/>
                  <a:pt x="11880" y="4803"/>
                  <a:pt x="11880" y="5400"/>
                </a:cubicBezTo>
                <a:cubicBezTo>
                  <a:pt x="11880" y="5997"/>
                  <a:pt x="11397" y="6480"/>
                  <a:pt x="10800" y="648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70" name="任意形状 484">
            <a:extLst>
              <a:ext uri="{FF2B5EF4-FFF2-40B4-BE49-F238E27FC236}">
                <a16:creationId xmlns:a16="http://schemas.microsoft.com/office/drawing/2014/main" id="{34B47D62-98E2-4896-BAB1-5C34F1000A7C}"/>
              </a:ext>
            </a:extLst>
          </p:cNvPr>
          <p:cNvSpPr/>
          <p:nvPr/>
        </p:nvSpPr>
        <p:spPr>
          <a:xfrm>
            <a:off x="7732740" y="4853665"/>
            <a:ext cx="275060" cy="250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31" h="21600" extrusionOk="0">
                <a:moveTo>
                  <a:pt x="19116" y="12141"/>
                </a:moveTo>
                <a:lnTo>
                  <a:pt x="19116" y="19440"/>
                </a:lnTo>
                <a:lnTo>
                  <a:pt x="20072" y="19440"/>
                </a:lnTo>
                <a:lnTo>
                  <a:pt x="20072" y="21600"/>
                </a:lnTo>
                <a:lnTo>
                  <a:pt x="956" y="21600"/>
                </a:lnTo>
                <a:lnTo>
                  <a:pt x="956" y="19440"/>
                </a:lnTo>
                <a:lnTo>
                  <a:pt x="1911" y="19440"/>
                </a:lnTo>
                <a:lnTo>
                  <a:pt x="1911" y="12141"/>
                </a:lnTo>
                <a:cubicBezTo>
                  <a:pt x="716" y="11240"/>
                  <a:pt x="-1" y="9724"/>
                  <a:pt x="0" y="8100"/>
                </a:cubicBezTo>
                <a:cubicBezTo>
                  <a:pt x="0" y="7207"/>
                  <a:pt x="214" y="6346"/>
                  <a:pt x="605" y="5613"/>
                </a:cubicBezTo>
                <a:lnTo>
                  <a:pt x="3197" y="540"/>
                </a:lnTo>
                <a:cubicBezTo>
                  <a:pt x="3368" y="206"/>
                  <a:pt x="3683" y="0"/>
                  <a:pt x="4025" y="0"/>
                </a:cubicBezTo>
                <a:lnTo>
                  <a:pt x="17004" y="0"/>
                </a:lnTo>
                <a:cubicBezTo>
                  <a:pt x="17346" y="0"/>
                  <a:pt x="17661" y="206"/>
                  <a:pt x="17832" y="540"/>
                </a:cubicBezTo>
                <a:lnTo>
                  <a:pt x="20414" y="5597"/>
                </a:lnTo>
                <a:cubicBezTo>
                  <a:pt x="21599" y="7820"/>
                  <a:pt x="21027" y="10702"/>
                  <a:pt x="19116" y="12141"/>
                </a:cubicBezTo>
                <a:close/>
                <a:moveTo>
                  <a:pt x="17205" y="12930"/>
                </a:moveTo>
                <a:cubicBezTo>
                  <a:pt x="15873" y="13099"/>
                  <a:pt x="14547" y="12555"/>
                  <a:pt x="13620" y="11461"/>
                </a:cubicBezTo>
                <a:cubicBezTo>
                  <a:pt x="12810" y="12419"/>
                  <a:pt x="11687" y="12961"/>
                  <a:pt x="10514" y="12961"/>
                </a:cubicBezTo>
                <a:cubicBezTo>
                  <a:pt x="9341" y="12962"/>
                  <a:pt x="8219" y="12421"/>
                  <a:pt x="7408" y="11463"/>
                </a:cubicBezTo>
                <a:cubicBezTo>
                  <a:pt x="6481" y="12557"/>
                  <a:pt x="5155" y="13100"/>
                  <a:pt x="3823" y="12931"/>
                </a:cubicBezTo>
                <a:lnTo>
                  <a:pt x="3823" y="19440"/>
                </a:lnTo>
                <a:lnTo>
                  <a:pt x="17205" y="19440"/>
                </a:lnTo>
                <a:lnTo>
                  <a:pt x="17205" y="12931"/>
                </a:lnTo>
                <a:close/>
                <a:moveTo>
                  <a:pt x="4577" y="2160"/>
                </a:moveTo>
                <a:lnTo>
                  <a:pt x="2252" y="6710"/>
                </a:lnTo>
                <a:cubicBezTo>
                  <a:pt x="1757" y="8092"/>
                  <a:pt x="2347" y="9666"/>
                  <a:pt x="3570" y="10226"/>
                </a:cubicBezTo>
                <a:cubicBezTo>
                  <a:pt x="4664" y="10726"/>
                  <a:pt x="5917" y="10249"/>
                  <a:pt x="6521" y="9103"/>
                </a:cubicBezTo>
                <a:cubicBezTo>
                  <a:pt x="6841" y="8199"/>
                  <a:pt x="7973" y="8199"/>
                  <a:pt x="8295" y="9103"/>
                </a:cubicBezTo>
                <a:cubicBezTo>
                  <a:pt x="8784" y="10488"/>
                  <a:pt x="10174" y="11163"/>
                  <a:pt x="11399" y="10611"/>
                </a:cubicBezTo>
                <a:cubicBezTo>
                  <a:pt x="12008" y="10336"/>
                  <a:pt x="12491" y="9791"/>
                  <a:pt x="12733" y="9103"/>
                </a:cubicBezTo>
                <a:cubicBezTo>
                  <a:pt x="13054" y="8199"/>
                  <a:pt x="14186" y="8199"/>
                  <a:pt x="14507" y="9103"/>
                </a:cubicBezTo>
                <a:cubicBezTo>
                  <a:pt x="15004" y="10485"/>
                  <a:pt x="16398" y="11150"/>
                  <a:pt x="17621" y="10589"/>
                </a:cubicBezTo>
                <a:cubicBezTo>
                  <a:pt x="18843" y="10027"/>
                  <a:pt x="19432" y="8452"/>
                  <a:pt x="18935" y="7071"/>
                </a:cubicBezTo>
                <a:cubicBezTo>
                  <a:pt x="18888" y="6940"/>
                  <a:pt x="18832" y="6814"/>
                  <a:pt x="18768" y="6693"/>
                </a:cubicBezTo>
                <a:lnTo>
                  <a:pt x="16450" y="2160"/>
                </a:lnTo>
                <a:lnTo>
                  <a:pt x="4578" y="216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1432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BFFCDE9-10C2-4F45-AD24-CCDA2CA42B4E}"/>
              </a:ext>
            </a:extLst>
          </p:cNvPr>
          <p:cNvGrpSpPr/>
          <p:nvPr/>
        </p:nvGrpSpPr>
        <p:grpSpPr>
          <a:xfrm flipH="1">
            <a:off x="8938413" y="2559824"/>
            <a:ext cx="3253587" cy="3248764"/>
            <a:chOff x="-1" y="2559824"/>
            <a:chExt cx="3253587" cy="3248764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4CA216C-8933-449F-B141-823C89D94BDD}"/>
                </a:ext>
              </a:extLst>
            </p:cNvPr>
            <p:cNvSpPr/>
            <p:nvPr/>
          </p:nvSpPr>
          <p:spPr>
            <a:xfrm rot="19800000">
              <a:off x="1941820" y="4106677"/>
              <a:ext cx="1311766" cy="1566831"/>
            </a:xfrm>
            <a:custGeom>
              <a:avLst/>
              <a:gdLst>
                <a:gd name="connsiteX0" fmla="*/ 1343136 w 1329106"/>
                <a:gd name="connsiteY0" fmla="*/ 1481340 h 1587544"/>
                <a:gd name="connsiteX1" fmla="*/ 1271881 w 1329106"/>
                <a:gd name="connsiteY1" fmla="*/ 903917 h 1587544"/>
                <a:gd name="connsiteX2" fmla="*/ 639448 w 1329106"/>
                <a:gd name="connsiteY2" fmla="*/ 454975 h 1587544"/>
                <a:gd name="connsiteX3" fmla="*/ 480694 w 1329106"/>
                <a:gd name="connsiteY3" fmla="*/ 536936 h 1587544"/>
                <a:gd name="connsiteX4" fmla="*/ 480694 w 1329106"/>
                <a:gd name="connsiteY4" fmla="*/ 536936 h 1587544"/>
                <a:gd name="connsiteX5" fmla="*/ 520936 w 1329106"/>
                <a:gd name="connsiteY5" fmla="*/ 617421 h 1587544"/>
                <a:gd name="connsiteX6" fmla="*/ 761652 w 1329106"/>
                <a:gd name="connsiteY6" fmla="*/ 797958 h 1587544"/>
                <a:gd name="connsiteX7" fmla="*/ 763498 w 1329106"/>
                <a:gd name="connsiteY7" fmla="*/ 805342 h 1587544"/>
                <a:gd name="connsiteX8" fmla="*/ 763498 w 1329106"/>
                <a:gd name="connsiteY8" fmla="*/ 805342 h 1587544"/>
                <a:gd name="connsiteX9" fmla="*/ 597360 w 1329106"/>
                <a:gd name="connsiteY9" fmla="*/ 921270 h 1587544"/>
                <a:gd name="connsiteX10" fmla="*/ 597360 w 1329106"/>
                <a:gd name="connsiteY10" fmla="*/ 921270 h 1587544"/>
                <a:gd name="connsiteX11" fmla="*/ 257330 w 1329106"/>
                <a:gd name="connsiteY11" fmla="*/ 650279 h 1587544"/>
                <a:gd name="connsiteX12" fmla="*/ 257330 w 1329106"/>
                <a:gd name="connsiteY12" fmla="*/ 43321 h 1587544"/>
                <a:gd name="connsiteX13" fmla="*/ 231117 w 1329106"/>
                <a:gd name="connsiteY13" fmla="*/ 28184 h 1587544"/>
                <a:gd name="connsiteX14" fmla="*/ 2215 w 1329106"/>
                <a:gd name="connsiteY14" fmla="*/ 39629 h 1587544"/>
                <a:gd name="connsiteX15" fmla="*/ 0 w 1329106"/>
                <a:gd name="connsiteY15" fmla="*/ 41475 h 1587544"/>
                <a:gd name="connsiteX16" fmla="*/ 0 w 1329106"/>
                <a:gd name="connsiteY16" fmla="*/ 836724 h 1587544"/>
                <a:gd name="connsiteX17" fmla="*/ 709964 w 1329106"/>
                <a:gd name="connsiteY17" fmla="*/ 1295635 h 1587544"/>
                <a:gd name="connsiteX18" fmla="*/ 709964 w 1329106"/>
                <a:gd name="connsiteY18" fmla="*/ 1610190 h 1587544"/>
                <a:gd name="connsiteX19" fmla="*/ 1343136 w 1329106"/>
                <a:gd name="connsiteY19" fmla="*/ 1481340 h 158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9106" h="1587544">
                  <a:moveTo>
                    <a:pt x="1343136" y="1481340"/>
                  </a:moveTo>
                  <a:lnTo>
                    <a:pt x="1271881" y="903917"/>
                  </a:lnTo>
                  <a:lnTo>
                    <a:pt x="639448" y="454975"/>
                  </a:lnTo>
                  <a:cubicBezTo>
                    <a:pt x="572623" y="407718"/>
                    <a:pt x="480694" y="455344"/>
                    <a:pt x="480694" y="536936"/>
                  </a:cubicBezTo>
                  <a:lnTo>
                    <a:pt x="480694" y="536936"/>
                  </a:lnTo>
                  <a:cubicBezTo>
                    <a:pt x="480694" y="568687"/>
                    <a:pt x="495461" y="598592"/>
                    <a:pt x="520936" y="617421"/>
                  </a:cubicBezTo>
                  <a:lnTo>
                    <a:pt x="761652" y="797958"/>
                  </a:lnTo>
                  <a:cubicBezTo>
                    <a:pt x="763867" y="799804"/>
                    <a:pt x="764605" y="802758"/>
                    <a:pt x="763498" y="805342"/>
                  </a:cubicBezTo>
                  <a:lnTo>
                    <a:pt x="763498" y="805342"/>
                  </a:lnTo>
                  <a:cubicBezTo>
                    <a:pt x="732855" y="871059"/>
                    <a:pt x="669722" y="915362"/>
                    <a:pt x="597360" y="921270"/>
                  </a:cubicBezTo>
                  <a:lnTo>
                    <a:pt x="597360" y="921270"/>
                  </a:lnTo>
                  <a:lnTo>
                    <a:pt x="257330" y="650279"/>
                  </a:lnTo>
                  <a:lnTo>
                    <a:pt x="257330" y="43321"/>
                  </a:lnTo>
                  <a:lnTo>
                    <a:pt x="231117" y="28184"/>
                  </a:lnTo>
                  <a:cubicBezTo>
                    <a:pt x="159124" y="-13166"/>
                    <a:pt x="69778" y="-8736"/>
                    <a:pt x="2215" y="39629"/>
                  </a:cubicBezTo>
                  <a:lnTo>
                    <a:pt x="0" y="41475"/>
                  </a:lnTo>
                  <a:lnTo>
                    <a:pt x="0" y="836724"/>
                  </a:lnTo>
                  <a:lnTo>
                    <a:pt x="709964" y="1295635"/>
                  </a:lnTo>
                  <a:lnTo>
                    <a:pt x="709964" y="1610190"/>
                  </a:lnTo>
                  <a:lnTo>
                    <a:pt x="1343136" y="1481340"/>
                  </a:lnTo>
                  <a:close/>
                </a:path>
              </a:pathLst>
            </a:custGeom>
            <a:solidFill>
              <a:srgbClr val="FEC082"/>
            </a:solidFill>
            <a:ln w="368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EE50A85-96CB-42E7-8C1E-310FA9F395E3}"/>
                </a:ext>
              </a:extLst>
            </p:cNvPr>
            <p:cNvSpPr/>
            <p:nvPr/>
          </p:nvSpPr>
          <p:spPr>
            <a:xfrm flipH="1">
              <a:off x="2541972" y="3965212"/>
              <a:ext cx="305720" cy="1408245"/>
            </a:xfrm>
            <a:custGeom>
              <a:avLst/>
              <a:gdLst>
                <a:gd name="connsiteX0" fmla="*/ 0 w 404524"/>
                <a:gd name="connsiteY0" fmla="*/ 0 h 1863367"/>
                <a:gd name="connsiteX1" fmla="*/ 409634 w 404524"/>
                <a:gd name="connsiteY1" fmla="*/ 0 h 1863367"/>
                <a:gd name="connsiteX2" fmla="*/ 409634 w 404524"/>
                <a:gd name="connsiteY2" fmla="*/ 1866462 h 1863367"/>
                <a:gd name="connsiteX3" fmla="*/ 0 w 404524"/>
                <a:gd name="connsiteY3" fmla="*/ 1866462 h 186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524" h="1863367">
                  <a:moveTo>
                    <a:pt x="0" y="0"/>
                  </a:moveTo>
                  <a:lnTo>
                    <a:pt x="409634" y="0"/>
                  </a:lnTo>
                  <a:lnTo>
                    <a:pt x="409634" y="1866462"/>
                  </a:lnTo>
                  <a:lnTo>
                    <a:pt x="0" y="18664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13500000" scaled="1"/>
              <a:tileRect/>
            </a:gradFill>
            <a:ln w="10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>
                <a:solidFill>
                  <a:schemeClr val="accent1"/>
                </a:solidFill>
              </a:endParaRPr>
            </a:p>
          </p:txBody>
        </p:sp>
        <p:grpSp>
          <p:nvGrpSpPr>
            <p:cNvPr id="42" name="Graphic 4">
              <a:extLst>
                <a:ext uri="{FF2B5EF4-FFF2-40B4-BE49-F238E27FC236}">
                  <a16:creationId xmlns:a16="http://schemas.microsoft.com/office/drawing/2014/main" id="{AECAC583-594D-4954-BDD5-41882507FADE}"/>
                </a:ext>
              </a:extLst>
            </p:cNvPr>
            <p:cNvGrpSpPr/>
            <p:nvPr/>
          </p:nvGrpSpPr>
          <p:grpSpPr>
            <a:xfrm flipH="1">
              <a:off x="-1" y="2559824"/>
              <a:ext cx="2910965" cy="1470499"/>
              <a:chOff x="8341771" y="1797392"/>
              <a:chExt cx="3851743" cy="1945741"/>
            </a:xfrm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249F14FD-10B7-4515-AECE-D4B551EB8F6E}"/>
                  </a:ext>
                </a:extLst>
              </p:cNvPr>
              <p:cNvSpPr/>
              <p:nvPr/>
            </p:nvSpPr>
            <p:spPr>
              <a:xfrm>
                <a:off x="8480793" y="2696297"/>
                <a:ext cx="3712721" cy="901443"/>
              </a:xfrm>
              <a:custGeom>
                <a:avLst/>
                <a:gdLst>
                  <a:gd name="connsiteX0" fmla="*/ 1069141 w 3712720"/>
                  <a:gd name="connsiteY0" fmla="*/ 0 h 901442"/>
                  <a:gd name="connsiteX1" fmla="*/ 856 w 3712720"/>
                  <a:gd name="connsiteY1" fmla="*/ 912443 h 901442"/>
                  <a:gd name="connsiteX2" fmla="*/ 401463 w 3712720"/>
                  <a:gd name="connsiteY2" fmla="*/ 912443 h 901442"/>
                  <a:gd name="connsiteX3" fmla="*/ 1069141 w 3712720"/>
                  <a:gd name="connsiteY3" fmla="*/ 400607 h 901442"/>
                  <a:gd name="connsiteX4" fmla="*/ 3717549 w 3712720"/>
                  <a:gd name="connsiteY4" fmla="*/ 400607 h 901442"/>
                  <a:gd name="connsiteX5" fmla="*/ 3717549 w 3712720"/>
                  <a:gd name="connsiteY5" fmla="*/ 0 h 901442"/>
                  <a:gd name="connsiteX6" fmla="*/ 1069141 w 3712720"/>
                  <a:gd name="connsiteY6" fmla="*/ 0 h 90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2720" h="901442">
                    <a:moveTo>
                      <a:pt x="1069141" y="0"/>
                    </a:moveTo>
                    <a:cubicBezTo>
                      <a:pt x="156698" y="0"/>
                      <a:pt x="-13965" y="600911"/>
                      <a:pt x="856" y="912443"/>
                    </a:cubicBezTo>
                    <a:lnTo>
                      <a:pt x="401463" y="912443"/>
                    </a:lnTo>
                    <a:cubicBezTo>
                      <a:pt x="386642" y="712140"/>
                      <a:pt x="468231" y="400607"/>
                      <a:pt x="1069141" y="400607"/>
                    </a:cubicBezTo>
                    <a:lnTo>
                      <a:pt x="3717549" y="400607"/>
                    </a:lnTo>
                    <a:lnTo>
                      <a:pt x="3717549" y="0"/>
                    </a:lnTo>
                    <a:lnTo>
                      <a:pt x="106914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</a:gra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0C87384-AF94-49DC-802D-0C6B76575AB3}"/>
                  </a:ext>
                </a:extLst>
              </p:cNvPr>
              <p:cNvSpPr/>
              <p:nvPr/>
            </p:nvSpPr>
            <p:spPr>
              <a:xfrm>
                <a:off x="9285230" y="1840478"/>
                <a:ext cx="1527869" cy="152787"/>
              </a:xfrm>
              <a:custGeom>
                <a:avLst/>
                <a:gdLst>
                  <a:gd name="connsiteX0" fmla="*/ 0 w 1527868"/>
                  <a:gd name="connsiteY0" fmla="*/ 0 h 152786"/>
                  <a:gd name="connsiteX1" fmla="*/ 1542536 w 1527868"/>
                  <a:gd name="connsiteY1" fmla="*/ 0 h 152786"/>
                  <a:gd name="connsiteX2" fmla="*/ 1542536 w 1527868"/>
                  <a:gd name="connsiteY2" fmla="*/ 162718 h 152786"/>
                  <a:gd name="connsiteX3" fmla="*/ 0 w 1527868"/>
                  <a:gd name="connsiteY3" fmla="*/ 162718 h 15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7868" h="152786">
                    <a:moveTo>
                      <a:pt x="0" y="0"/>
                    </a:moveTo>
                    <a:lnTo>
                      <a:pt x="1542536" y="0"/>
                    </a:lnTo>
                    <a:lnTo>
                      <a:pt x="1542536" y="162718"/>
                    </a:lnTo>
                    <a:lnTo>
                      <a:pt x="0" y="1627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</a:gra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037172E-5FA8-4C0E-A204-74E9CDF1C7D9}"/>
                  </a:ext>
                </a:extLst>
              </p:cNvPr>
              <p:cNvSpPr/>
              <p:nvPr/>
            </p:nvSpPr>
            <p:spPr>
              <a:xfrm>
                <a:off x="9930602" y="1974014"/>
                <a:ext cx="244459" cy="504197"/>
              </a:xfrm>
              <a:custGeom>
                <a:avLst/>
                <a:gdLst>
                  <a:gd name="connsiteX0" fmla="*/ 0 w 244458"/>
                  <a:gd name="connsiteY0" fmla="*/ 0 h 504196"/>
                  <a:gd name="connsiteX1" fmla="*/ 251793 w 244458"/>
                  <a:gd name="connsiteY1" fmla="*/ 0 h 504196"/>
                  <a:gd name="connsiteX2" fmla="*/ 251793 w 244458"/>
                  <a:gd name="connsiteY2" fmla="*/ 518864 h 504196"/>
                  <a:gd name="connsiteX3" fmla="*/ 0 w 244458"/>
                  <a:gd name="connsiteY3" fmla="*/ 518864 h 50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458" h="504196">
                    <a:moveTo>
                      <a:pt x="0" y="0"/>
                    </a:moveTo>
                    <a:lnTo>
                      <a:pt x="251793" y="0"/>
                    </a:lnTo>
                    <a:lnTo>
                      <a:pt x="251793" y="518864"/>
                    </a:lnTo>
                    <a:lnTo>
                      <a:pt x="0" y="51886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</a:gra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760A8796-3A6C-40F5-9CE7-91E82074A870}"/>
                  </a:ext>
                </a:extLst>
              </p:cNvPr>
              <p:cNvSpPr/>
              <p:nvPr/>
            </p:nvSpPr>
            <p:spPr>
              <a:xfrm>
                <a:off x="9915781" y="1797392"/>
                <a:ext cx="275016" cy="275016"/>
              </a:xfrm>
              <a:custGeom>
                <a:avLst/>
                <a:gdLst>
                  <a:gd name="connsiteX0" fmla="*/ 281433 w 275016"/>
                  <a:gd name="connsiteY0" fmla="*/ 140717 h 275016"/>
                  <a:gd name="connsiteX1" fmla="*/ 140717 w 275016"/>
                  <a:gd name="connsiteY1" fmla="*/ 281433 h 275016"/>
                  <a:gd name="connsiteX2" fmla="*/ 0 w 275016"/>
                  <a:gd name="connsiteY2" fmla="*/ 140717 h 275016"/>
                  <a:gd name="connsiteX3" fmla="*/ 140717 w 275016"/>
                  <a:gd name="connsiteY3" fmla="*/ 0 h 275016"/>
                  <a:gd name="connsiteX4" fmla="*/ 281433 w 275016"/>
                  <a:gd name="connsiteY4" fmla="*/ 140717 h 27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016" h="275016">
                    <a:moveTo>
                      <a:pt x="281433" y="140717"/>
                    </a:moveTo>
                    <a:cubicBezTo>
                      <a:pt x="281433" y="218432"/>
                      <a:pt x="218432" y="281433"/>
                      <a:pt x="140717" y="281433"/>
                    </a:cubicBezTo>
                    <a:cubicBezTo>
                      <a:pt x="63001" y="281433"/>
                      <a:pt x="0" y="218432"/>
                      <a:pt x="0" y="140717"/>
                    </a:cubicBezTo>
                    <a:cubicBezTo>
                      <a:pt x="0" y="63001"/>
                      <a:pt x="63001" y="0"/>
                      <a:pt x="140717" y="0"/>
                    </a:cubicBezTo>
                    <a:cubicBezTo>
                      <a:pt x="218432" y="0"/>
                      <a:pt x="281433" y="63001"/>
                      <a:pt x="281433" y="140717"/>
                    </a:cubicBezTo>
                    <a:close/>
                  </a:path>
                </a:pathLst>
              </a:custGeom>
              <a:solidFill>
                <a:srgbClr val="88CBF0"/>
              </a:soli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5EECD7E3-F990-4470-AF3F-5AEDE3CCD531}"/>
                  </a:ext>
                </a:extLst>
              </p:cNvPr>
              <p:cNvSpPr/>
              <p:nvPr/>
            </p:nvSpPr>
            <p:spPr>
              <a:xfrm>
                <a:off x="9629306" y="2364537"/>
                <a:ext cx="840328" cy="733377"/>
              </a:xfrm>
              <a:custGeom>
                <a:avLst/>
                <a:gdLst>
                  <a:gd name="connsiteX0" fmla="*/ 854537 w 840327"/>
                  <a:gd name="connsiteY0" fmla="*/ 736891 h 733377"/>
                  <a:gd name="connsiteX1" fmla="*/ 0 w 840327"/>
                  <a:gd name="connsiteY1" fmla="*/ 736891 h 733377"/>
                  <a:gd name="connsiteX2" fmla="*/ 0 w 840327"/>
                  <a:gd name="connsiteY2" fmla="*/ 238195 h 733377"/>
                  <a:gd name="connsiteX3" fmla="*/ 238195 w 840327"/>
                  <a:gd name="connsiteY3" fmla="*/ 0 h 733377"/>
                  <a:gd name="connsiteX4" fmla="*/ 616342 w 840327"/>
                  <a:gd name="connsiteY4" fmla="*/ 0 h 733377"/>
                  <a:gd name="connsiteX5" fmla="*/ 854537 w 840327"/>
                  <a:gd name="connsiteY5" fmla="*/ 238195 h 733377"/>
                  <a:gd name="connsiteX6" fmla="*/ 854537 w 840327"/>
                  <a:gd name="connsiteY6" fmla="*/ 736891 h 73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327" h="733377">
                    <a:moveTo>
                      <a:pt x="854537" y="736891"/>
                    </a:moveTo>
                    <a:lnTo>
                      <a:pt x="0" y="736891"/>
                    </a:lnTo>
                    <a:lnTo>
                      <a:pt x="0" y="238195"/>
                    </a:lnTo>
                    <a:cubicBezTo>
                      <a:pt x="0" y="106645"/>
                      <a:pt x="106645" y="0"/>
                      <a:pt x="238195" y="0"/>
                    </a:cubicBezTo>
                    <a:lnTo>
                      <a:pt x="616342" y="0"/>
                    </a:lnTo>
                    <a:cubicBezTo>
                      <a:pt x="747892" y="0"/>
                      <a:pt x="854537" y="106645"/>
                      <a:pt x="854537" y="238195"/>
                    </a:cubicBezTo>
                    <a:lnTo>
                      <a:pt x="854537" y="7368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</a:gra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D9289099-7C18-41D4-9569-41859765A5D1}"/>
                  </a:ext>
                </a:extLst>
              </p:cNvPr>
              <p:cNvSpPr/>
              <p:nvPr/>
            </p:nvSpPr>
            <p:spPr>
              <a:xfrm>
                <a:off x="8466812" y="2700821"/>
                <a:ext cx="1054229" cy="901443"/>
              </a:xfrm>
              <a:custGeom>
                <a:avLst/>
                <a:gdLst>
                  <a:gd name="connsiteX0" fmla="*/ 1069141 w 1054229"/>
                  <a:gd name="connsiteY0" fmla="*/ 0 h 901442"/>
                  <a:gd name="connsiteX1" fmla="*/ 856 w 1054229"/>
                  <a:gd name="connsiteY1" fmla="*/ 912443 h 901442"/>
                  <a:gd name="connsiteX2" fmla="*/ 401463 w 1054229"/>
                  <a:gd name="connsiteY2" fmla="*/ 912443 h 901442"/>
                  <a:gd name="connsiteX3" fmla="*/ 765554 w 1054229"/>
                  <a:gd name="connsiteY3" fmla="*/ 435137 h 901442"/>
                  <a:gd name="connsiteX4" fmla="*/ 1069141 w 1054229"/>
                  <a:gd name="connsiteY4" fmla="*/ 0 h 90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229" h="901442">
                    <a:moveTo>
                      <a:pt x="1069141" y="0"/>
                    </a:moveTo>
                    <a:cubicBezTo>
                      <a:pt x="156698" y="0"/>
                      <a:pt x="-13965" y="600911"/>
                      <a:pt x="856" y="912443"/>
                    </a:cubicBezTo>
                    <a:lnTo>
                      <a:pt x="401463" y="912443"/>
                    </a:lnTo>
                    <a:cubicBezTo>
                      <a:pt x="401463" y="912443"/>
                      <a:pt x="364335" y="514586"/>
                      <a:pt x="765554" y="435137"/>
                    </a:cubicBezTo>
                    <a:lnTo>
                      <a:pt x="106914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</a:gra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D21A55F-9F67-4859-9BF8-6821ED1CFE89}"/>
                  </a:ext>
                </a:extLst>
              </p:cNvPr>
              <p:cNvSpPr/>
              <p:nvPr/>
            </p:nvSpPr>
            <p:spPr>
              <a:xfrm>
                <a:off x="8341771" y="3590346"/>
                <a:ext cx="641705" cy="152787"/>
              </a:xfrm>
              <a:custGeom>
                <a:avLst/>
                <a:gdLst>
                  <a:gd name="connsiteX0" fmla="*/ 0 w 641704"/>
                  <a:gd name="connsiteY0" fmla="*/ 0 h 152786"/>
                  <a:gd name="connsiteX1" fmla="*/ 652400 w 641704"/>
                  <a:gd name="connsiteY1" fmla="*/ 0 h 152786"/>
                  <a:gd name="connsiteX2" fmla="*/ 652400 w 641704"/>
                  <a:gd name="connsiteY2" fmla="*/ 162718 h 152786"/>
                  <a:gd name="connsiteX3" fmla="*/ 0 w 641704"/>
                  <a:gd name="connsiteY3" fmla="*/ 162718 h 15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704" h="152786">
                    <a:moveTo>
                      <a:pt x="0" y="0"/>
                    </a:moveTo>
                    <a:lnTo>
                      <a:pt x="652400" y="0"/>
                    </a:lnTo>
                    <a:lnTo>
                      <a:pt x="652400" y="162718"/>
                    </a:lnTo>
                    <a:lnTo>
                      <a:pt x="0" y="162718"/>
                    </a:lnTo>
                    <a:close/>
                  </a:path>
                </a:pathLst>
              </a:custGeom>
              <a:solidFill>
                <a:srgbClr val="88CBF0"/>
              </a:soli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0A86971-4101-474C-B313-29E47D58B863}"/>
                  </a:ext>
                </a:extLst>
              </p:cNvPr>
              <p:cNvSpPr/>
              <p:nvPr/>
            </p:nvSpPr>
            <p:spPr>
              <a:xfrm>
                <a:off x="8516101" y="2733059"/>
                <a:ext cx="901443" cy="748656"/>
              </a:xfrm>
              <a:custGeom>
                <a:avLst/>
                <a:gdLst>
                  <a:gd name="connsiteX0" fmla="*/ 910151 w 901442"/>
                  <a:gd name="connsiteY0" fmla="*/ 0 h 748655"/>
                  <a:gd name="connsiteX1" fmla="*/ 0 w 901442"/>
                  <a:gd name="connsiteY1" fmla="*/ 754614 h 748655"/>
                  <a:gd name="connsiteX2" fmla="*/ 910151 w 901442"/>
                  <a:gd name="connsiteY2" fmla="*/ 0 h 748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01442" h="748655">
                    <a:moveTo>
                      <a:pt x="910151" y="0"/>
                    </a:moveTo>
                    <a:cubicBezTo>
                      <a:pt x="910151" y="0"/>
                      <a:pt x="91672" y="4889"/>
                      <a:pt x="0" y="754614"/>
                    </a:cubicBezTo>
                    <a:cubicBezTo>
                      <a:pt x="0" y="754614"/>
                      <a:pt x="104812" y="90144"/>
                      <a:pt x="9101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7715772-F698-4DA9-8B98-8BDCC5B52AFA}"/>
                  </a:ext>
                </a:extLst>
              </p:cNvPr>
              <p:cNvSpPr/>
              <p:nvPr/>
            </p:nvSpPr>
            <p:spPr>
              <a:xfrm>
                <a:off x="10470703" y="2700821"/>
                <a:ext cx="1711213" cy="397246"/>
              </a:xfrm>
              <a:custGeom>
                <a:avLst/>
                <a:gdLst>
                  <a:gd name="connsiteX0" fmla="*/ 0 w 1711212"/>
                  <a:gd name="connsiteY0" fmla="*/ 400607 h 397245"/>
                  <a:gd name="connsiteX1" fmla="*/ 1713658 w 1711212"/>
                  <a:gd name="connsiteY1" fmla="*/ 400607 h 397245"/>
                  <a:gd name="connsiteX2" fmla="*/ 1713658 w 1711212"/>
                  <a:gd name="connsiteY2" fmla="*/ 0 h 397245"/>
                  <a:gd name="connsiteX3" fmla="*/ 0 w 1711212"/>
                  <a:gd name="connsiteY3" fmla="*/ 400607 h 397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1212" h="397245">
                    <a:moveTo>
                      <a:pt x="0" y="400607"/>
                    </a:moveTo>
                    <a:lnTo>
                      <a:pt x="1713658" y="400607"/>
                    </a:lnTo>
                    <a:lnTo>
                      <a:pt x="1713658" y="0"/>
                    </a:lnTo>
                    <a:lnTo>
                      <a:pt x="0" y="40060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alpha val="43000"/>
                    </a:schemeClr>
                  </a:gs>
                  <a:gs pos="100000">
                    <a:schemeClr val="accent3">
                      <a:lumMod val="50000"/>
                      <a:alpha val="0"/>
                    </a:schemeClr>
                  </a:gs>
                </a:gsLst>
                <a:lin ang="13500000" scaled="1"/>
              </a:gra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403DAEC2-7700-4F11-A0CF-52A60E84E8E7}"/>
                  </a:ext>
                </a:extLst>
              </p:cNvPr>
              <p:cNvSpPr/>
              <p:nvPr/>
            </p:nvSpPr>
            <p:spPr>
              <a:xfrm>
                <a:off x="11551823" y="2752616"/>
                <a:ext cx="595869" cy="305574"/>
              </a:xfrm>
              <a:custGeom>
                <a:avLst/>
                <a:gdLst>
                  <a:gd name="connsiteX0" fmla="*/ 601675 w 595868"/>
                  <a:gd name="connsiteY0" fmla="*/ 0 h 305573"/>
                  <a:gd name="connsiteX1" fmla="*/ 0 w 595868"/>
                  <a:gd name="connsiteY1" fmla="*/ 304504 h 305573"/>
                  <a:gd name="connsiteX2" fmla="*/ 601675 w 595868"/>
                  <a:gd name="connsiteY2" fmla="*/ 0 h 30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5868" h="305573">
                    <a:moveTo>
                      <a:pt x="601675" y="0"/>
                    </a:moveTo>
                    <a:cubicBezTo>
                      <a:pt x="601675" y="0"/>
                      <a:pt x="658206" y="326658"/>
                      <a:pt x="0" y="304504"/>
                    </a:cubicBezTo>
                    <a:cubicBezTo>
                      <a:pt x="153" y="304504"/>
                      <a:pt x="572187" y="306949"/>
                      <a:pt x="6016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3BF86FBD-C366-41E2-A079-0E58250FB86E}"/>
                  </a:ext>
                </a:extLst>
              </p:cNvPr>
              <p:cNvSpPr/>
              <p:nvPr/>
            </p:nvSpPr>
            <p:spPr>
              <a:xfrm>
                <a:off x="9931675" y="1797392"/>
                <a:ext cx="259738" cy="275016"/>
              </a:xfrm>
              <a:custGeom>
                <a:avLst/>
                <a:gdLst>
                  <a:gd name="connsiteX0" fmla="*/ 124823 w 259737"/>
                  <a:gd name="connsiteY0" fmla="*/ 0 h 275016"/>
                  <a:gd name="connsiteX1" fmla="*/ 265540 w 259737"/>
                  <a:gd name="connsiteY1" fmla="*/ 140717 h 275016"/>
                  <a:gd name="connsiteX2" fmla="*/ 124823 w 259737"/>
                  <a:gd name="connsiteY2" fmla="*/ 281433 h 275016"/>
                  <a:gd name="connsiteX3" fmla="*/ 5191 w 259737"/>
                  <a:gd name="connsiteY3" fmla="*/ 214818 h 275016"/>
                  <a:gd name="connsiteX4" fmla="*/ 124823 w 259737"/>
                  <a:gd name="connsiteY4" fmla="*/ 0 h 27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737" h="275016">
                    <a:moveTo>
                      <a:pt x="124823" y="0"/>
                    </a:moveTo>
                    <a:cubicBezTo>
                      <a:pt x="202592" y="0"/>
                      <a:pt x="265540" y="62948"/>
                      <a:pt x="265540" y="140717"/>
                    </a:cubicBezTo>
                    <a:cubicBezTo>
                      <a:pt x="265540" y="218485"/>
                      <a:pt x="202592" y="281433"/>
                      <a:pt x="124823" y="281433"/>
                    </a:cubicBezTo>
                    <a:cubicBezTo>
                      <a:pt x="124823" y="281433"/>
                      <a:pt x="40332" y="278989"/>
                      <a:pt x="5191" y="214818"/>
                    </a:cubicBezTo>
                    <a:cubicBezTo>
                      <a:pt x="-29950" y="150648"/>
                      <a:pt x="124823" y="0"/>
                      <a:pt x="12482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</a:gra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F40C5F2-8A44-4B88-9392-AC91D62E6BBE}"/>
                  </a:ext>
                </a:extLst>
              </p:cNvPr>
              <p:cNvSpPr/>
              <p:nvPr/>
            </p:nvSpPr>
            <p:spPr>
              <a:xfrm>
                <a:off x="9285230" y="1840478"/>
                <a:ext cx="488918" cy="152787"/>
              </a:xfrm>
              <a:custGeom>
                <a:avLst/>
                <a:gdLst>
                  <a:gd name="connsiteX0" fmla="*/ 492585 w 488917"/>
                  <a:gd name="connsiteY0" fmla="*/ 162718 h 152786"/>
                  <a:gd name="connsiteX1" fmla="*/ 0 w 488917"/>
                  <a:gd name="connsiteY1" fmla="*/ 162718 h 152786"/>
                  <a:gd name="connsiteX2" fmla="*/ 0 w 488917"/>
                  <a:gd name="connsiteY2" fmla="*/ 0 h 15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8917" h="152786">
                    <a:moveTo>
                      <a:pt x="492585" y="162718"/>
                    </a:moveTo>
                    <a:lnTo>
                      <a:pt x="0" y="162718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</a:gra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ED289EB7-0268-4440-83B7-06C03A3580C8}"/>
                  </a:ext>
                </a:extLst>
              </p:cNvPr>
              <p:cNvSpPr/>
              <p:nvPr/>
            </p:nvSpPr>
            <p:spPr>
              <a:xfrm>
                <a:off x="10038011" y="1824380"/>
                <a:ext cx="122229" cy="229180"/>
              </a:xfrm>
              <a:custGeom>
                <a:avLst/>
                <a:gdLst>
                  <a:gd name="connsiteX0" fmla="*/ 26432 w 122229"/>
                  <a:gd name="connsiteY0" fmla="*/ 55 h 229180"/>
                  <a:gd name="connsiteX1" fmla="*/ 132619 w 122229"/>
                  <a:gd name="connsiteY1" fmla="*/ 147342 h 229180"/>
                  <a:gd name="connsiteX2" fmla="*/ 0 w 122229"/>
                  <a:gd name="connsiteY2" fmla="*/ 227096 h 229180"/>
                  <a:gd name="connsiteX3" fmla="*/ 119021 w 122229"/>
                  <a:gd name="connsiteY3" fmla="*/ 141077 h 229180"/>
                  <a:gd name="connsiteX4" fmla="*/ 26432 w 122229"/>
                  <a:gd name="connsiteY4" fmla="*/ 55 h 22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229" h="229180">
                    <a:moveTo>
                      <a:pt x="26432" y="55"/>
                    </a:moveTo>
                    <a:cubicBezTo>
                      <a:pt x="26432" y="55"/>
                      <a:pt x="147439" y="-7279"/>
                      <a:pt x="132619" y="147342"/>
                    </a:cubicBezTo>
                    <a:cubicBezTo>
                      <a:pt x="132619" y="147342"/>
                      <a:pt x="78533" y="248028"/>
                      <a:pt x="0" y="227096"/>
                    </a:cubicBezTo>
                    <a:cubicBezTo>
                      <a:pt x="0" y="227096"/>
                      <a:pt x="107409" y="194706"/>
                      <a:pt x="119021" y="141077"/>
                    </a:cubicBezTo>
                    <a:cubicBezTo>
                      <a:pt x="119174" y="141230"/>
                      <a:pt x="148662" y="36877"/>
                      <a:pt x="26432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FF379672-0010-4C04-AAB7-A202D1C73F33}"/>
                  </a:ext>
                </a:extLst>
              </p:cNvPr>
              <p:cNvSpPr/>
              <p:nvPr/>
            </p:nvSpPr>
            <p:spPr>
              <a:xfrm>
                <a:off x="9632855" y="2603386"/>
                <a:ext cx="840328" cy="488918"/>
              </a:xfrm>
              <a:custGeom>
                <a:avLst/>
                <a:gdLst>
                  <a:gd name="connsiteX0" fmla="*/ 0 w 840327"/>
                  <a:gd name="connsiteY0" fmla="*/ 0 h 488918"/>
                  <a:gd name="connsiteX1" fmla="*/ 0 w 840327"/>
                  <a:gd name="connsiteY1" fmla="*/ 498696 h 488918"/>
                  <a:gd name="connsiteX2" fmla="*/ 854537 w 840327"/>
                  <a:gd name="connsiteY2" fmla="*/ 498696 h 488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0327" h="488918">
                    <a:moveTo>
                      <a:pt x="0" y="0"/>
                    </a:moveTo>
                    <a:lnTo>
                      <a:pt x="0" y="498696"/>
                    </a:lnTo>
                    <a:lnTo>
                      <a:pt x="854537" y="49869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50000"/>
                    </a:schemeClr>
                  </a:gs>
                </a:gsLst>
                <a:lin ang="13500000" scaled="1"/>
              </a:gra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A5D0DC9A-9C97-4483-89C7-82AB8E718C9C}"/>
                  </a:ext>
                </a:extLst>
              </p:cNvPr>
              <p:cNvSpPr/>
              <p:nvPr/>
            </p:nvSpPr>
            <p:spPr>
              <a:xfrm>
                <a:off x="9629306" y="2364537"/>
                <a:ext cx="229180" cy="733377"/>
              </a:xfrm>
              <a:custGeom>
                <a:avLst/>
                <a:gdLst>
                  <a:gd name="connsiteX0" fmla="*/ 0 w 229180"/>
                  <a:gd name="connsiteY0" fmla="*/ 736891 h 733377"/>
                  <a:gd name="connsiteX1" fmla="*/ 0 w 229180"/>
                  <a:gd name="connsiteY1" fmla="*/ 238195 h 733377"/>
                  <a:gd name="connsiteX2" fmla="*/ 238195 w 229180"/>
                  <a:gd name="connsiteY2" fmla="*/ 0 h 733377"/>
                  <a:gd name="connsiteX3" fmla="*/ 45836 w 229180"/>
                  <a:gd name="connsiteY3" fmla="*/ 245529 h 733377"/>
                  <a:gd name="connsiteX4" fmla="*/ 0 w 229180"/>
                  <a:gd name="connsiteY4" fmla="*/ 736891 h 73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180" h="733377">
                    <a:moveTo>
                      <a:pt x="0" y="736891"/>
                    </a:moveTo>
                    <a:lnTo>
                      <a:pt x="0" y="238195"/>
                    </a:lnTo>
                    <a:cubicBezTo>
                      <a:pt x="0" y="106645"/>
                      <a:pt x="106645" y="0"/>
                      <a:pt x="238195" y="0"/>
                    </a:cubicBezTo>
                    <a:cubicBezTo>
                      <a:pt x="238195" y="0"/>
                      <a:pt x="49045" y="49045"/>
                      <a:pt x="45836" y="245529"/>
                    </a:cubicBezTo>
                    <a:lnTo>
                      <a:pt x="0" y="73689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</a:gra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18164D9-6CE1-4F62-8DF3-477C6319FB74}"/>
                  </a:ext>
                </a:extLst>
              </p:cNvPr>
              <p:cNvSpPr/>
              <p:nvPr/>
            </p:nvSpPr>
            <p:spPr>
              <a:xfrm>
                <a:off x="9688257" y="2391580"/>
                <a:ext cx="168066" cy="519475"/>
              </a:xfrm>
              <a:custGeom>
                <a:avLst/>
                <a:gdLst>
                  <a:gd name="connsiteX0" fmla="*/ 179244 w 168065"/>
                  <a:gd name="connsiteY0" fmla="*/ 0 h 519475"/>
                  <a:gd name="connsiteX1" fmla="*/ 24 w 168065"/>
                  <a:gd name="connsiteY1" fmla="*/ 520545 h 519475"/>
                  <a:gd name="connsiteX2" fmla="*/ 179244 w 168065"/>
                  <a:gd name="connsiteY2" fmla="*/ 0 h 519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8065" h="519475">
                    <a:moveTo>
                      <a:pt x="179244" y="0"/>
                    </a:moveTo>
                    <a:cubicBezTo>
                      <a:pt x="179244" y="0"/>
                      <a:pt x="-2420" y="24599"/>
                      <a:pt x="24" y="520545"/>
                    </a:cubicBezTo>
                    <a:cubicBezTo>
                      <a:pt x="-128" y="520545"/>
                      <a:pt x="34249" y="103131"/>
                      <a:pt x="1792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0D540299-F0AF-4502-B983-2EFB97D328E6}"/>
                  </a:ext>
                </a:extLst>
              </p:cNvPr>
              <p:cNvSpPr/>
              <p:nvPr/>
            </p:nvSpPr>
            <p:spPr>
              <a:xfrm>
                <a:off x="10325556" y="2378371"/>
                <a:ext cx="152787" cy="718098"/>
              </a:xfrm>
              <a:custGeom>
                <a:avLst/>
                <a:gdLst>
                  <a:gd name="connsiteX0" fmla="*/ 154926 w 152786"/>
                  <a:gd name="connsiteY0" fmla="*/ 224360 h 718098"/>
                  <a:gd name="connsiteX1" fmla="*/ 154926 w 152786"/>
                  <a:gd name="connsiteY1" fmla="*/ 723057 h 718098"/>
                  <a:gd name="connsiteX2" fmla="*/ 0 w 152786"/>
                  <a:gd name="connsiteY2" fmla="*/ 69 h 718098"/>
                  <a:gd name="connsiteX3" fmla="*/ 154926 w 152786"/>
                  <a:gd name="connsiteY3" fmla="*/ 224360 h 71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786" h="718098">
                    <a:moveTo>
                      <a:pt x="154926" y="224360"/>
                    </a:moveTo>
                    <a:lnTo>
                      <a:pt x="154926" y="723057"/>
                    </a:lnTo>
                    <a:cubicBezTo>
                      <a:pt x="154926" y="723057"/>
                      <a:pt x="119327" y="-8181"/>
                      <a:pt x="0" y="69"/>
                    </a:cubicBezTo>
                    <a:cubicBezTo>
                      <a:pt x="0" y="69"/>
                      <a:pt x="132008" y="18098"/>
                      <a:pt x="154926" y="2243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3500000" scaled="1"/>
              </a:gra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14D58FB-231B-4CD7-A685-9F0E43A89FB2}"/>
                  </a:ext>
                </a:extLst>
              </p:cNvPr>
              <p:cNvSpPr/>
              <p:nvPr/>
            </p:nvSpPr>
            <p:spPr>
              <a:xfrm>
                <a:off x="10403019" y="2675611"/>
                <a:ext cx="45836" cy="381967"/>
              </a:xfrm>
              <a:custGeom>
                <a:avLst/>
                <a:gdLst>
                  <a:gd name="connsiteX0" fmla="*/ 0 w 45836"/>
                  <a:gd name="connsiteY0" fmla="*/ 0 h 381967"/>
                  <a:gd name="connsiteX1" fmla="*/ 49656 w 45836"/>
                  <a:gd name="connsiteY1" fmla="*/ 396176 h 381967"/>
                  <a:gd name="connsiteX2" fmla="*/ 0 w 45836"/>
                  <a:gd name="connsiteY2" fmla="*/ 0 h 38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36" h="381967">
                    <a:moveTo>
                      <a:pt x="0" y="0"/>
                    </a:moveTo>
                    <a:cubicBezTo>
                      <a:pt x="0" y="0"/>
                      <a:pt x="62795" y="289684"/>
                      <a:pt x="49656" y="396176"/>
                    </a:cubicBezTo>
                    <a:cubicBezTo>
                      <a:pt x="49656" y="396176"/>
                      <a:pt x="64934" y="13093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2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CDC5F047-A213-44D5-B836-309A5E10E9BA}"/>
                </a:ext>
              </a:extLst>
            </p:cNvPr>
            <p:cNvSpPr/>
            <p:nvPr/>
          </p:nvSpPr>
          <p:spPr>
            <a:xfrm rot="19242005">
              <a:off x="1897791" y="4241757"/>
              <a:ext cx="1311766" cy="1566831"/>
            </a:xfrm>
            <a:custGeom>
              <a:avLst/>
              <a:gdLst>
                <a:gd name="connsiteX0" fmla="*/ 1343136 w 1329106"/>
                <a:gd name="connsiteY0" fmla="*/ 1481340 h 1587544"/>
                <a:gd name="connsiteX1" fmla="*/ 1271881 w 1329106"/>
                <a:gd name="connsiteY1" fmla="*/ 903917 h 1587544"/>
                <a:gd name="connsiteX2" fmla="*/ 639448 w 1329106"/>
                <a:gd name="connsiteY2" fmla="*/ 454975 h 1587544"/>
                <a:gd name="connsiteX3" fmla="*/ 480694 w 1329106"/>
                <a:gd name="connsiteY3" fmla="*/ 536936 h 1587544"/>
                <a:gd name="connsiteX4" fmla="*/ 480694 w 1329106"/>
                <a:gd name="connsiteY4" fmla="*/ 536936 h 1587544"/>
                <a:gd name="connsiteX5" fmla="*/ 520936 w 1329106"/>
                <a:gd name="connsiteY5" fmla="*/ 617421 h 1587544"/>
                <a:gd name="connsiteX6" fmla="*/ 761652 w 1329106"/>
                <a:gd name="connsiteY6" fmla="*/ 797958 h 1587544"/>
                <a:gd name="connsiteX7" fmla="*/ 763498 w 1329106"/>
                <a:gd name="connsiteY7" fmla="*/ 805342 h 1587544"/>
                <a:gd name="connsiteX8" fmla="*/ 763498 w 1329106"/>
                <a:gd name="connsiteY8" fmla="*/ 805342 h 1587544"/>
                <a:gd name="connsiteX9" fmla="*/ 597360 w 1329106"/>
                <a:gd name="connsiteY9" fmla="*/ 921270 h 1587544"/>
                <a:gd name="connsiteX10" fmla="*/ 597360 w 1329106"/>
                <a:gd name="connsiteY10" fmla="*/ 921270 h 1587544"/>
                <a:gd name="connsiteX11" fmla="*/ 257330 w 1329106"/>
                <a:gd name="connsiteY11" fmla="*/ 650279 h 1587544"/>
                <a:gd name="connsiteX12" fmla="*/ 257330 w 1329106"/>
                <a:gd name="connsiteY12" fmla="*/ 43321 h 1587544"/>
                <a:gd name="connsiteX13" fmla="*/ 231117 w 1329106"/>
                <a:gd name="connsiteY13" fmla="*/ 28184 h 1587544"/>
                <a:gd name="connsiteX14" fmla="*/ 2215 w 1329106"/>
                <a:gd name="connsiteY14" fmla="*/ 39629 h 1587544"/>
                <a:gd name="connsiteX15" fmla="*/ 0 w 1329106"/>
                <a:gd name="connsiteY15" fmla="*/ 41475 h 1587544"/>
                <a:gd name="connsiteX16" fmla="*/ 0 w 1329106"/>
                <a:gd name="connsiteY16" fmla="*/ 836724 h 1587544"/>
                <a:gd name="connsiteX17" fmla="*/ 709964 w 1329106"/>
                <a:gd name="connsiteY17" fmla="*/ 1295635 h 1587544"/>
                <a:gd name="connsiteX18" fmla="*/ 709964 w 1329106"/>
                <a:gd name="connsiteY18" fmla="*/ 1610190 h 1587544"/>
                <a:gd name="connsiteX19" fmla="*/ 1343136 w 1329106"/>
                <a:gd name="connsiteY19" fmla="*/ 1481340 h 158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9106" h="1587544">
                  <a:moveTo>
                    <a:pt x="1343136" y="1481340"/>
                  </a:moveTo>
                  <a:lnTo>
                    <a:pt x="1271881" y="903917"/>
                  </a:lnTo>
                  <a:lnTo>
                    <a:pt x="639448" y="454975"/>
                  </a:lnTo>
                  <a:cubicBezTo>
                    <a:pt x="572623" y="407718"/>
                    <a:pt x="480694" y="455344"/>
                    <a:pt x="480694" y="536936"/>
                  </a:cubicBezTo>
                  <a:lnTo>
                    <a:pt x="480694" y="536936"/>
                  </a:lnTo>
                  <a:cubicBezTo>
                    <a:pt x="480694" y="568687"/>
                    <a:pt x="495461" y="598592"/>
                    <a:pt x="520936" y="617421"/>
                  </a:cubicBezTo>
                  <a:lnTo>
                    <a:pt x="761652" y="797958"/>
                  </a:lnTo>
                  <a:cubicBezTo>
                    <a:pt x="763867" y="799804"/>
                    <a:pt x="764605" y="802758"/>
                    <a:pt x="763498" y="805342"/>
                  </a:cubicBezTo>
                  <a:lnTo>
                    <a:pt x="763498" y="805342"/>
                  </a:lnTo>
                  <a:cubicBezTo>
                    <a:pt x="732855" y="871059"/>
                    <a:pt x="669722" y="915362"/>
                    <a:pt x="597360" y="921270"/>
                  </a:cubicBezTo>
                  <a:lnTo>
                    <a:pt x="597360" y="921270"/>
                  </a:lnTo>
                  <a:lnTo>
                    <a:pt x="257330" y="650279"/>
                  </a:lnTo>
                  <a:lnTo>
                    <a:pt x="257330" y="43321"/>
                  </a:lnTo>
                  <a:lnTo>
                    <a:pt x="231117" y="28184"/>
                  </a:lnTo>
                  <a:cubicBezTo>
                    <a:pt x="159124" y="-13166"/>
                    <a:pt x="69778" y="-8736"/>
                    <a:pt x="2215" y="39629"/>
                  </a:cubicBezTo>
                  <a:lnTo>
                    <a:pt x="0" y="41475"/>
                  </a:lnTo>
                  <a:lnTo>
                    <a:pt x="0" y="836724"/>
                  </a:lnTo>
                  <a:lnTo>
                    <a:pt x="709964" y="1295635"/>
                  </a:lnTo>
                  <a:lnTo>
                    <a:pt x="709964" y="1610190"/>
                  </a:lnTo>
                  <a:lnTo>
                    <a:pt x="1343136" y="1481340"/>
                  </a:lnTo>
                  <a:close/>
                </a:path>
              </a:pathLst>
            </a:custGeom>
            <a:solidFill>
              <a:srgbClr val="FECFA1"/>
            </a:solidFill>
            <a:ln w="368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87" name="Oval 86">
            <a:extLst>
              <a:ext uri="{FF2B5EF4-FFF2-40B4-BE49-F238E27FC236}">
                <a16:creationId xmlns:a16="http://schemas.microsoft.com/office/drawing/2014/main" id="{2A6BA271-C280-4E99-9A84-F1B408107A01}"/>
              </a:ext>
            </a:extLst>
          </p:cNvPr>
          <p:cNvSpPr/>
          <p:nvPr/>
        </p:nvSpPr>
        <p:spPr>
          <a:xfrm>
            <a:off x="926235" y="2310383"/>
            <a:ext cx="744682" cy="7446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DDB5DC5-64C0-4E7E-B590-39A97B97CA1C}"/>
              </a:ext>
            </a:extLst>
          </p:cNvPr>
          <p:cNvSpPr txBox="1"/>
          <p:nvPr/>
        </p:nvSpPr>
        <p:spPr>
          <a:xfrm>
            <a:off x="1930747" y="2301378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Your Text Here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BAA0FFC-C9F8-4E00-818F-18B33285929C}"/>
              </a:ext>
            </a:extLst>
          </p:cNvPr>
          <p:cNvSpPr txBox="1"/>
          <p:nvPr/>
        </p:nvSpPr>
        <p:spPr>
          <a:xfrm>
            <a:off x="1930747" y="2589344"/>
            <a:ext cx="5845113" cy="61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</a:t>
            </a:r>
          </a:p>
        </p:txBody>
      </p:sp>
      <p:sp>
        <p:nvSpPr>
          <p:cNvPr id="90" name="任意形状 376">
            <a:extLst>
              <a:ext uri="{FF2B5EF4-FFF2-40B4-BE49-F238E27FC236}">
                <a16:creationId xmlns:a16="http://schemas.microsoft.com/office/drawing/2014/main" id="{CF7892FF-9B18-4E21-B59B-847576E12187}"/>
              </a:ext>
            </a:extLst>
          </p:cNvPr>
          <p:cNvSpPr/>
          <p:nvPr/>
        </p:nvSpPr>
        <p:spPr>
          <a:xfrm>
            <a:off x="1186065" y="2545699"/>
            <a:ext cx="225022" cy="250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00" y="9840"/>
                </a:moveTo>
                <a:lnTo>
                  <a:pt x="8400" y="0"/>
                </a:lnTo>
                <a:lnTo>
                  <a:pt x="21600" y="6480"/>
                </a:lnTo>
                <a:lnTo>
                  <a:pt x="21600" y="21600"/>
                </a:lnTo>
                <a:lnTo>
                  <a:pt x="0" y="21600"/>
                </a:lnTo>
                <a:lnTo>
                  <a:pt x="0" y="6480"/>
                </a:lnTo>
                <a:lnTo>
                  <a:pt x="8400" y="9840"/>
                </a:lnTo>
                <a:close/>
                <a:moveTo>
                  <a:pt x="10800" y="3639"/>
                </a:moveTo>
                <a:lnTo>
                  <a:pt x="10800" y="13164"/>
                </a:lnTo>
                <a:lnTo>
                  <a:pt x="2400" y="9804"/>
                </a:lnTo>
                <a:lnTo>
                  <a:pt x="2400" y="19440"/>
                </a:lnTo>
                <a:lnTo>
                  <a:pt x="19200" y="19440"/>
                </a:lnTo>
                <a:lnTo>
                  <a:pt x="19200" y="7762"/>
                </a:lnTo>
                <a:lnTo>
                  <a:pt x="10800" y="364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C11CED3E-227B-4D6A-945D-E2DD69569EA9}"/>
              </a:ext>
            </a:extLst>
          </p:cNvPr>
          <p:cNvSpPr/>
          <p:nvPr/>
        </p:nvSpPr>
        <p:spPr>
          <a:xfrm>
            <a:off x="926879" y="3618893"/>
            <a:ext cx="744682" cy="74468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38274666-0BAA-45CE-863D-62FDB9BFFEEB}"/>
              </a:ext>
            </a:extLst>
          </p:cNvPr>
          <p:cNvSpPr txBox="1"/>
          <p:nvPr/>
        </p:nvSpPr>
        <p:spPr>
          <a:xfrm>
            <a:off x="1906388" y="3606193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Brand Awareness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BF3C6C0-B8DB-4086-8138-36BDFAE7D6F4}"/>
              </a:ext>
            </a:extLst>
          </p:cNvPr>
          <p:cNvSpPr txBox="1"/>
          <p:nvPr/>
        </p:nvSpPr>
        <p:spPr>
          <a:xfrm>
            <a:off x="1906388" y="3894159"/>
            <a:ext cx="5725640" cy="61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</a:t>
            </a:r>
          </a:p>
        </p:txBody>
      </p:sp>
      <p:sp>
        <p:nvSpPr>
          <p:cNvPr id="94" name="任意形状 400">
            <a:extLst>
              <a:ext uri="{FF2B5EF4-FFF2-40B4-BE49-F238E27FC236}">
                <a16:creationId xmlns:a16="http://schemas.microsoft.com/office/drawing/2014/main" id="{9C8A00DE-C1BC-40A0-9C61-E8520FF14AE7}"/>
              </a:ext>
            </a:extLst>
          </p:cNvPr>
          <p:cNvSpPr/>
          <p:nvPr/>
        </p:nvSpPr>
        <p:spPr>
          <a:xfrm>
            <a:off x="1161706" y="3878724"/>
            <a:ext cx="275026" cy="2250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3600"/>
                </a:moveTo>
                <a:lnTo>
                  <a:pt x="21600" y="3600"/>
                </a:lnTo>
                <a:lnTo>
                  <a:pt x="21600" y="6000"/>
                </a:lnTo>
                <a:lnTo>
                  <a:pt x="20618" y="6000"/>
                </a:lnTo>
                <a:lnTo>
                  <a:pt x="20618" y="19200"/>
                </a:ln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982" y="19200"/>
                </a:lnTo>
                <a:lnTo>
                  <a:pt x="982" y="6000"/>
                </a:lnTo>
                <a:lnTo>
                  <a:pt x="0" y="6000"/>
                </a:lnTo>
                <a:lnTo>
                  <a:pt x="0" y="3600"/>
                </a:lnTo>
                <a:lnTo>
                  <a:pt x="2945" y="3600"/>
                </a:lnTo>
                <a:lnTo>
                  <a:pt x="2945" y="1200"/>
                </a:lnTo>
                <a:cubicBezTo>
                  <a:pt x="2945" y="537"/>
                  <a:pt x="3385" y="0"/>
                  <a:pt x="3927" y="0"/>
                </a:cubicBezTo>
                <a:lnTo>
                  <a:pt x="17673" y="0"/>
                </a:lnTo>
                <a:cubicBezTo>
                  <a:pt x="18215" y="0"/>
                  <a:pt x="18655" y="537"/>
                  <a:pt x="18655" y="1200"/>
                </a:cubicBezTo>
                <a:lnTo>
                  <a:pt x="18655" y="3600"/>
                </a:lnTo>
                <a:close/>
                <a:moveTo>
                  <a:pt x="18655" y="6000"/>
                </a:moveTo>
                <a:lnTo>
                  <a:pt x="2945" y="6000"/>
                </a:lnTo>
                <a:lnTo>
                  <a:pt x="2945" y="19200"/>
                </a:lnTo>
                <a:lnTo>
                  <a:pt x="5891" y="19200"/>
                </a:lnTo>
                <a:lnTo>
                  <a:pt x="5891" y="10800"/>
                </a:lnTo>
                <a:lnTo>
                  <a:pt x="7855" y="10800"/>
                </a:lnTo>
                <a:lnTo>
                  <a:pt x="7855" y="19200"/>
                </a:lnTo>
                <a:lnTo>
                  <a:pt x="9818" y="19200"/>
                </a:lnTo>
                <a:lnTo>
                  <a:pt x="9818" y="10800"/>
                </a:lnTo>
                <a:lnTo>
                  <a:pt x="11782" y="10800"/>
                </a:lnTo>
                <a:lnTo>
                  <a:pt x="11782" y="19200"/>
                </a:lnTo>
                <a:lnTo>
                  <a:pt x="13745" y="19200"/>
                </a:lnTo>
                <a:lnTo>
                  <a:pt x="13745" y="10800"/>
                </a:lnTo>
                <a:lnTo>
                  <a:pt x="15709" y="10800"/>
                </a:lnTo>
                <a:lnTo>
                  <a:pt x="15709" y="19200"/>
                </a:lnTo>
                <a:lnTo>
                  <a:pt x="18655" y="19200"/>
                </a:lnTo>
                <a:lnTo>
                  <a:pt x="18655" y="6000"/>
                </a:lnTo>
                <a:close/>
                <a:moveTo>
                  <a:pt x="4909" y="2400"/>
                </a:moveTo>
                <a:lnTo>
                  <a:pt x="4909" y="3600"/>
                </a:lnTo>
                <a:lnTo>
                  <a:pt x="16691" y="3600"/>
                </a:lnTo>
                <a:lnTo>
                  <a:pt x="16691" y="2400"/>
                </a:lnTo>
                <a:lnTo>
                  <a:pt x="4909" y="24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3B7CE09-D256-464D-9D7A-3A3433A74695}"/>
              </a:ext>
            </a:extLst>
          </p:cNvPr>
          <p:cNvSpPr txBox="1"/>
          <p:nvPr/>
        </p:nvSpPr>
        <p:spPr>
          <a:xfrm>
            <a:off x="3512695" y="1043921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F3226A5-A9C2-F68C-85E4-648FEB89AE04}"/>
              </a:ext>
            </a:extLst>
          </p:cNvPr>
          <p:cNvSpPr/>
          <p:nvPr/>
        </p:nvSpPr>
        <p:spPr>
          <a:xfrm>
            <a:off x="926879" y="4923708"/>
            <a:ext cx="744682" cy="74468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9813E0-A322-8E01-C7F4-E634605F5707}"/>
              </a:ext>
            </a:extLst>
          </p:cNvPr>
          <p:cNvSpPr txBox="1"/>
          <p:nvPr/>
        </p:nvSpPr>
        <p:spPr>
          <a:xfrm>
            <a:off x="1906388" y="4911008"/>
            <a:ext cx="248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  <a:latin typeface="Poppins SemiBold" panose="00000700000000000000" pitchFamily="50" charset="0"/>
                <a:ea typeface="Open Sans" panose="020B0606030504020204" pitchFamily="34" charset="0"/>
                <a:cs typeface="Poppins SemiBold" panose="00000700000000000000" pitchFamily="50" charset="0"/>
              </a:rPr>
              <a:t>Brand Awareness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E65914-E122-A272-ED1D-E7221AE815C5}"/>
              </a:ext>
            </a:extLst>
          </p:cNvPr>
          <p:cNvSpPr txBox="1"/>
          <p:nvPr/>
        </p:nvSpPr>
        <p:spPr>
          <a:xfrm>
            <a:off x="1906388" y="5198974"/>
            <a:ext cx="5725640" cy="61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</a:rPr>
              <a:t>Lorem Ipsum is simply dummy text of the printing and typesetting industry. Lorem Ipsum has been the simply dummy text of </a:t>
            </a:r>
          </a:p>
        </p:txBody>
      </p:sp>
      <p:sp>
        <p:nvSpPr>
          <p:cNvPr id="6" name="任意形状 400">
            <a:extLst>
              <a:ext uri="{FF2B5EF4-FFF2-40B4-BE49-F238E27FC236}">
                <a16:creationId xmlns:a16="http://schemas.microsoft.com/office/drawing/2014/main" id="{F8630843-A1F9-B875-15BA-D1E2A72F4E71}"/>
              </a:ext>
            </a:extLst>
          </p:cNvPr>
          <p:cNvSpPr/>
          <p:nvPr/>
        </p:nvSpPr>
        <p:spPr>
          <a:xfrm>
            <a:off x="1161706" y="5183539"/>
            <a:ext cx="275026" cy="2250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3600"/>
                </a:moveTo>
                <a:lnTo>
                  <a:pt x="21600" y="3600"/>
                </a:lnTo>
                <a:lnTo>
                  <a:pt x="21600" y="6000"/>
                </a:lnTo>
                <a:lnTo>
                  <a:pt x="20618" y="6000"/>
                </a:lnTo>
                <a:lnTo>
                  <a:pt x="20618" y="19200"/>
                </a:lnTo>
                <a:lnTo>
                  <a:pt x="21600" y="192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9200"/>
                </a:lnTo>
                <a:lnTo>
                  <a:pt x="982" y="19200"/>
                </a:lnTo>
                <a:lnTo>
                  <a:pt x="982" y="6000"/>
                </a:lnTo>
                <a:lnTo>
                  <a:pt x="0" y="6000"/>
                </a:lnTo>
                <a:lnTo>
                  <a:pt x="0" y="3600"/>
                </a:lnTo>
                <a:lnTo>
                  <a:pt x="2945" y="3600"/>
                </a:lnTo>
                <a:lnTo>
                  <a:pt x="2945" y="1200"/>
                </a:lnTo>
                <a:cubicBezTo>
                  <a:pt x="2945" y="537"/>
                  <a:pt x="3385" y="0"/>
                  <a:pt x="3927" y="0"/>
                </a:cubicBezTo>
                <a:lnTo>
                  <a:pt x="17673" y="0"/>
                </a:lnTo>
                <a:cubicBezTo>
                  <a:pt x="18215" y="0"/>
                  <a:pt x="18655" y="537"/>
                  <a:pt x="18655" y="1200"/>
                </a:cubicBezTo>
                <a:lnTo>
                  <a:pt x="18655" y="3600"/>
                </a:lnTo>
                <a:close/>
                <a:moveTo>
                  <a:pt x="18655" y="6000"/>
                </a:moveTo>
                <a:lnTo>
                  <a:pt x="2945" y="6000"/>
                </a:lnTo>
                <a:lnTo>
                  <a:pt x="2945" y="19200"/>
                </a:lnTo>
                <a:lnTo>
                  <a:pt x="5891" y="19200"/>
                </a:lnTo>
                <a:lnTo>
                  <a:pt x="5891" y="10800"/>
                </a:lnTo>
                <a:lnTo>
                  <a:pt x="7855" y="10800"/>
                </a:lnTo>
                <a:lnTo>
                  <a:pt x="7855" y="19200"/>
                </a:lnTo>
                <a:lnTo>
                  <a:pt x="9818" y="19200"/>
                </a:lnTo>
                <a:lnTo>
                  <a:pt x="9818" y="10800"/>
                </a:lnTo>
                <a:lnTo>
                  <a:pt x="11782" y="10800"/>
                </a:lnTo>
                <a:lnTo>
                  <a:pt x="11782" y="19200"/>
                </a:lnTo>
                <a:lnTo>
                  <a:pt x="13745" y="19200"/>
                </a:lnTo>
                <a:lnTo>
                  <a:pt x="13745" y="10800"/>
                </a:lnTo>
                <a:lnTo>
                  <a:pt x="15709" y="10800"/>
                </a:lnTo>
                <a:lnTo>
                  <a:pt x="15709" y="19200"/>
                </a:lnTo>
                <a:lnTo>
                  <a:pt x="18655" y="19200"/>
                </a:lnTo>
                <a:lnTo>
                  <a:pt x="18655" y="6000"/>
                </a:lnTo>
                <a:close/>
                <a:moveTo>
                  <a:pt x="4909" y="2400"/>
                </a:moveTo>
                <a:lnTo>
                  <a:pt x="4909" y="3600"/>
                </a:lnTo>
                <a:lnTo>
                  <a:pt x="16691" y="3600"/>
                </a:lnTo>
                <a:lnTo>
                  <a:pt x="16691" y="2400"/>
                </a:lnTo>
                <a:lnTo>
                  <a:pt x="4909" y="240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0929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930743E-1C34-4CF4-96B6-7EE9153DCDB1}"/>
              </a:ext>
            </a:extLst>
          </p:cNvPr>
          <p:cNvGrpSpPr/>
          <p:nvPr/>
        </p:nvGrpSpPr>
        <p:grpSpPr>
          <a:xfrm>
            <a:off x="4217349" y="1848136"/>
            <a:ext cx="3757301" cy="4412240"/>
            <a:chOff x="3779197" y="1848136"/>
            <a:chExt cx="3757301" cy="441224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97592626-2E95-4DB7-88B6-3EA61FE6F91A}"/>
                </a:ext>
              </a:extLst>
            </p:cNvPr>
            <p:cNvGrpSpPr/>
            <p:nvPr/>
          </p:nvGrpSpPr>
          <p:grpSpPr>
            <a:xfrm>
              <a:off x="3779197" y="4047337"/>
              <a:ext cx="3757301" cy="2213039"/>
              <a:chOff x="1576216" y="3429000"/>
              <a:chExt cx="3757301" cy="2213039"/>
            </a:xfrm>
            <a:effectLst>
              <a:outerShdw blurRad="825500" sx="102000" sy="102000" algn="ctr" rotWithShape="0">
                <a:prstClr val="black">
                  <a:alpha val="10000"/>
                </a:prstClr>
              </a:outerShdw>
            </a:effectLst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0ABF263-7C88-4FF6-9854-A0E1050E50FB}"/>
                  </a:ext>
                </a:extLst>
              </p:cNvPr>
              <p:cNvSpPr/>
              <p:nvPr/>
            </p:nvSpPr>
            <p:spPr>
              <a:xfrm>
                <a:off x="2397699" y="3429000"/>
                <a:ext cx="2935818" cy="1365434"/>
              </a:xfrm>
              <a:custGeom>
                <a:avLst/>
                <a:gdLst>
                  <a:gd name="connsiteX0" fmla="*/ 2420770 w 2529843"/>
                  <a:gd name="connsiteY0" fmla="*/ 0 h 1425685"/>
                  <a:gd name="connsiteX1" fmla="*/ 2529843 w 2529843"/>
                  <a:gd name="connsiteY1" fmla="*/ 109073 h 1425685"/>
                  <a:gd name="connsiteX2" fmla="*/ 1875405 w 2529843"/>
                  <a:gd name="connsiteY2" fmla="*/ 1254337 h 1425685"/>
                  <a:gd name="connsiteX3" fmla="*/ 675603 w 2529843"/>
                  <a:gd name="connsiteY3" fmla="*/ 1417949 h 1425685"/>
                  <a:gd name="connsiteX4" fmla="*/ 668899 w 2529843"/>
                  <a:gd name="connsiteY4" fmla="*/ 1425685 h 1425685"/>
                  <a:gd name="connsiteX5" fmla="*/ 0 w 2529843"/>
                  <a:gd name="connsiteY5" fmla="*/ 683947 h 1425685"/>
                  <a:gd name="connsiteX6" fmla="*/ 621068 w 2529843"/>
                  <a:gd name="connsiteY6" fmla="*/ 218146 h 1425685"/>
                  <a:gd name="connsiteX7" fmla="*/ 1384579 w 2529843"/>
                  <a:gd name="connsiteY7" fmla="*/ 54535 h 1425685"/>
                  <a:gd name="connsiteX8" fmla="*/ 1232644 w 2529843"/>
                  <a:gd name="connsiteY8" fmla="*/ 338892 h 1425685"/>
                  <a:gd name="connsiteX9" fmla="*/ 948287 w 2529843"/>
                  <a:gd name="connsiteY9" fmla="*/ 381754 h 1425685"/>
                  <a:gd name="connsiteX10" fmla="*/ 839214 w 2529843"/>
                  <a:gd name="connsiteY10" fmla="*/ 599900 h 1425685"/>
                  <a:gd name="connsiteX11" fmla="*/ 1493652 w 2529843"/>
                  <a:gd name="connsiteY11" fmla="*/ 633700 h 1425685"/>
                  <a:gd name="connsiteX12" fmla="*/ 1875405 w 2529843"/>
                  <a:gd name="connsiteY12" fmla="*/ 654438 h 1425685"/>
                  <a:gd name="connsiteX13" fmla="*/ 2420770 w 2529843"/>
                  <a:gd name="connsiteY13" fmla="*/ 0 h 1425685"/>
                  <a:gd name="connsiteX0" fmla="*/ 2420770 w 2529843"/>
                  <a:gd name="connsiteY0" fmla="*/ 0 h 1425685"/>
                  <a:gd name="connsiteX1" fmla="*/ 2529843 w 2529843"/>
                  <a:gd name="connsiteY1" fmla="*/ 109073 h 1425685"/>
                  <a:gd name="connsiteX2" fmla="*/ 1875405 w 2529843"/>
                  <a:gd name="connsiteY2" fmla="*/ 1254337 h 1425685"/>
                  <a:gd name="connsiteX3" fmla="*/ 675603 w 2529843"/>
                  <a:gd name="connsiteY3" fmla="*/ 1417949 h 1425685"/>
                  <a:gd name="connsiteX4" fmla="*/ 668899 w 2529843"/>
                  <a:gd name="connsiteY4" fmla="*/ 1425685 h 1425685"/>
                  <a:gd name="connsiteX5" fmla="*/ 0 w 2529843"/>
                  <a:gd name="connsiteY5" fmla="*/ 683947 h 1425685"/>
                  <a:gd name="connsiteX6" fmla="*/ 621068 w 2529843"/>
                  <a:gd name="connsiteY6" fmla="*/ 218146 h 1425685"/>
                  <a:gd name="connsiteX7" fmla="*/ 1384579 w 2529843"/>
                  <a:gd name="connsiteY7" fmla="*/ 54535 h 1425685"/>
                  <a:gd name="connsiteX8" fmla="*/ 1232644 w 2529843"/>
                  <a:gd name="connsiteY8" fmla="*/ 338892 h 1425685"/>
                  <a:gd name="connsiteX9" fmla="*/ 948287 w 2529843"/>
                  <a:gd name="connsiteY9" fmla="*/ 381754 h 1425685"/>
                  <a:gd name="connsiteX10" fmla="*/ 839214 w 2529843"/>
                  <a:gd name="connsiteY10" fmla="*/ 599900 h 1425685"/>
                  <a:gd name="connsiteX11" fmla="*/ 1493652 w 2529843"/>
                  <a:gd name="connsiteY11" fmla="*/ 633700 h 1425685"/>
                  <a:gd name="connsiteX12" fmla="*/ 1750715 w 2529843"/>
                  <a:gd name="connsiteY12" fmla="*/ 654438 h 1425685"/>
                  <a:gd name="connsiteX13" fmla="*/ 2420770 w 2529843"/>
                  <a:gd name="connsiteY13" fmla="*/ 0 h 1425685"/>
                  <a:gd name="connsiteX0" fmla="*/ 2296079 w 2529843"/>
                  <a:gd name="connsiteY0" fmla="*/ 28592 h 1371150"/>
                  <a:gd name="connsiteX1" fmla="*/ 2529843 w 2529843"/>
                  <a:gd name="connsiteY1" fmla="*/ 54538 h 1371150"/>
                  <a:gd name="connsiteX2" fmla="*/ 1875405 w 2529843"/>
                  <a:gd name="connsiteY2" fmla="*/ 1199802 h 1371150"/>
                  <a:gd name="connsiteX3" fmla="*/ 675603 w 2529843"/>
                  <a:gd name="connsiteY3" fmla="*/ 1363414 h 1371150"/>
                  <a:gd name="connsiteX4" fmla="*/ 668899 w 2529843"/>
                  <a:gd name="connsiteY4" fmla="*/ 1371150 h 1371150"/>
                  <a:gd name="connsiteX5" fmla="*/ 0 w 2529843"/>
                  <a:gd name="connsiteY5" fmla="*/ 629412 h 1371150"/>
                  <a:gd name="connsiteX6" fmla="*/ 621068 w 2529843"/>
                  <a:gd name="connsiteY6" fmla="*/ 163611 h 1371150"/>
                  <a:gd name="connsiteX7" fmla="*/ 1384579 w 2529843"/>
                  <a:gd name="connsiteY7" fmla="*/ 0 h 1371150"/>
                  <a:gd name="connsiteX8" fmla="*/ 1232644 w 2529843"/>
                  <a:gd name="connsiteY8" fmla="*/ 284357 h 1371150"/>
                  <a:gd name="connsiteX9" fmla="*/ 948287 w 2529843"/>
                  <a:gd name="connsiteY9" fmla="*/ 327219 h 1371150"/>
                  <a:gd name="connsiteX10" fmla="*/ 839214 w 2529843"/>
                  <a:gd name="connsiteY10" fmla="*/ 545365 h 1371150"/>
                  <a:gd name="connsiteX11" fmla="*/ 1493652 w 2529843"/>
                  <a:gd name="connsiteY11" fmla="*/ 579165 h 1371150"/>
                  <a:gd name="connsiteX12" fmla="*/ 1750715 w 2529843"/>
                  <a:gd name="connsiteY12" fmla="*/ 599903 h 1371150"/>
                  <a:gd name="connsiteX13" fmla="*/ 2296079 w 2529843"/>
                  <a:gd name="connsiteY13" fmla="*/ 28592 h 1371150"/>
                  <a:gd name="connsiteX0" fmla="*/ 2296079 w 2474424"/>
                  <a:gd name="connsiteY0" fmla="*/ 28592 h 1371150"/>
                  <a:gd name="connsiteX1" fmla="*/ 2474424 w 2474424"/>
                  <a:gd name="connsiteY1" fmla="*/ 68393 h 1371150"/>
                  <a:gd name="connsiteX2" fmla="*/ 1875405 w 2474424"/>
                  <a:gd name="connsiteY2" fmla="*/ 1199802 h 1371150"/>
                  <a:gd name="connsiteX3" fmla="*/ 675603 w 2474424"/>
                  <a:gd name="connsiteY3" fmla="*/ 1363414 h 1371150"/>
                  <a:gd name="connsiteX4" fmla="*/ 668899 w 2474424"/>
                  <a:gd name="connsiteY4" fmla="*/ 1371150 h 1371150"/>
                  <a:gd name="connsiteX5" fmla="*/ 0 w 2474424"/>
                  <a:gd name="connsiteY5" fmla="*/ 629412 h 1371150"/>
                  <a:gd name="connsiteX6" fmla="*/ 621068 w 2474424"/>
                  <a:gd name="connsiteY6" fmla="*/ 163611 h 1371150"/>
                  <a:gd name="connsiteX7" fmla="*/ 1384579 w 2474424"/>
                  <a:gd name="connsiteY7" fmla="*/ 0 h 1371150"/>
                  <a:gd name="connsiteX8" fmla="*/ 1232644 w 2474424"/>
                  <a:gd name="connsiteY8" fmla="*/ 284357 h 1371150"/>
                  <a:gd name="connsiteX9" fmla="*/ 948287 w 2474424"/>
                  <a:gd name="connsiteY9" fmla="*/ 327219 h 1371150"/>
                  <a:gd name="connsiteX10" fmla="*/ 839214 w 2474424"/>
                  <a:gd name="connsiteY10" fmla="*/ 545365 h 1371150"/>
                  <a:gd name="connsiteX11" fmla="*/ 1493652 w 2474424"/>
                  <a:gd name="connsiteY11" fmla="*/ 579165 h 1371150"/>
                  <a:gd name="connsiteX12" fmla="*/ 1750715 w 2474424"/>
                  <a:gd name="connsiteY12" fmla="*/ 599903 h 1371150"/>
                  <a:gd name="connsiteX13" fmla="*/ 2296079 w 2474424"/>
                  <a:gd name="connsiteY13" fmla="*/ 28592 h 1371150"/>
                  <a:gd name="connsiteX0" fmla="*/ 2296079 w 2474424"/>
                  <a:gd name="connsiteY0" fmla="*/ 28592 h 1371150"/>
                  <a:gd name="connsiteX1" fmla="*/ 2474424 w 2474424"/>
                  <a:gd name="connsiteY1" fmla="*/ 68393 h 1371150"/>
                  <a:gd name="connsiteX2" fmla="*/ 1875405 w 2474424"/>
                  <a:gd name="connsiteY2" fmla="*/ 1199802 h 1371150"/>
                  <a:gd name="connsiteX3" fmla="*/ 675603 w 2474424"/>
                  <a:gd name="connsiteY3" fmla="*/ 1363414 h 1371150"/>
                  <a:gd name="connsiteX4" fmla="*/ 668899 w 2474424"/>
                  <a:gd name="connsiteY4" fmla="*/ 1371150 h 1371150"/>
                  <a:gd name="connsiteX5" fmla="*/ 0 w 2474424"/>
                  <a:gd name="connsiteY5" fmla="*/ 629412 h 1371150"/>
                  <a:gd name="connsiteX6" fmla="*/ 621068 w 2474424"/>
                  <a:gd name="connsiteY6" fmla="*/ 163611 h 1371150"/>
                  <a:gd name="connsiteX7" fmla="*/ 1384579 w 2474424"/>
                  <a:gd name="connsiteY7" fmla="*/ 0 h 1371150"/>
                  <a:gd name="connsiteX8" fmla="*/ 1232644 w 2474424"/>
                  <a:gd name="connsiteY8" fmla="*/ 284357 h 1371150"/>
                  <a:gd name="connsiteX9" fmla="*/ 948287 w 2474424"/>
                  <a:gd name="connsiteY9" fmla="*/ 327219 h 1371150"/>
                  <a:gd name="connsiteX10" fmla="*/ 839214 w 2474424"/>
                  <a:gd name="connsiteY10" fmla="*/ 545365 h 1371150"/>
                  <a:gd name="connsiteX11" fmla="*/ 1493652 w 2474424"/>
                  <a:gd name="connsiteY11" fmla="*/ 579165 h 1371150"/>
                  <a:gd name="connsiteX12" fmla="*/ 1764569 w 2474424"/>
                  <a:gd name="connsiteY12" fmla="*/ 475212 h 1371150"/>
                  <a:gd name="connsiteX13" fmla="*/ 2296079 w 2474424"/>
                  <a:gd name="connsiteY13" fmla="*/ 28592 h 1371150"/>
                  <a:gd name="connsiteX0" fmla="*/ 2296079 w 2474424"/>
                  <a:gd name="connsiteY0" fmla="*/ 28592 h 1371150"/>
                  <a:gd name="connsiteX1" fmla="*/ 2474424 w 2474424"/>
                  <a:gd name="connsiteY1" fmla="*/ 68393 h 1371150"/>
                  <a:gd name="connsiteX2" fmla="*/ 1875405 w 2474424"/>
                  <a:gd name="connsiteY2" fmla="*/ 1199802 h 1371150"/>
                  <a:gd name="connsiteX3" fmla="*/ 675603 w 2474424"/>
                  <a:gd name="connsiteY3" fmla="*/ 1363414 h 1371150"/>
                  <a:gd name="connsiteX4" fmla="*/ 668899 w 2474424"/>
                  <a:gd name="connsiteY4" fmla="*/ 1371150 h 1371150"/>
                  <a:gd name="connsiteX5" fmla="*/ 0 w 2474424"/>
                  <a:gd name="connsiteY5" fmla="*/ 629412 h 1371150"/>
                  <a:gd name="connsiteX6" fmla="*/ 621068 w 2474424"/>
                  <a:gd name="connsiteY6" fmla="*/ 163611 h 1371150"/>
                  <a:gd name="connsiteX7" fmla="*/ 1384579 w 2474424"/>
                  <a:gd name="connsiteY7" fmla="*/ 0 h 1371150"/>
                  <a:gd name="connsiteX8" fmla="*/ 1232644 w 2474424"/>
                  <a:gd name="connsiteY8" fmla="*/ 284357 h 1371150"/>
                  <a:gd name="connsiteX9" fmla="*/ 948287 w 2474424"/>
                  <a:gd name="connsiteY9" fmla="*/ 327219 h 1371150"/>
                  <a:gd name="connsiteX10" fmla="*/ 839214 w 2474424"/>
                  <a:gd name="connsiteY10" fmla="*/ 545365 h 1371150"/>
                  <a:gd name="connsiteX11" fmla="*/ 1535215 w 2474424"/>
                  <a:gd name="connsiteY11" fmla="*/ 482183 h 1371150"/>
                  <a:gd name="connsiteX12" fmla="*/ 1764569 w 2474424"/>
                  <a:gd name="connsiteY12" fmla="*/ 475212 h 1371150"/>
                  <a:gd name="connsiteX13" fmla="*/ 2296079 w 2474424"/>
                  <a:gd name="connsiteY13" fmla="*/ 28592 h 1371150"/>
                  <a:gd name="connsiteX0" fmla="*/ 2254515 w 2474424"/>
                  <a:gd name="connsiteY0" fmla="*/ 28592 h 1371150"/>
                  <a:gd name="connsiteX1" fmla="*/ 2474424 w 2474424"/>
                  <a:gd name="connsiteY1" fmla="*/ 68393 h 1371150"/>
                  <a:gd name="connsiteX2" fmla="*/ 1875405 w 2474424"/>
                  <a:gd name="connsiteY2" fmla="*/ 1199802 h 1371150"/>
                  <a:gd name="connsiteX3" fmla="*/ 675603 w 2474424"/>
                  <a:gd name="connsiteY3" fmla="*/ 1363414 h 1371150"/>
                  <a:gd name="connsiteX4" fmla="*/ 668899 w 2474424"/>
                  <a:gd name="connsiteY4" fmla="*/ 1371150 h 1371150"/>
                  <a:gd name="connsiteX5" fmla="*/ 0 w 2474424"/>
                  <a:gd name="connsiteY5" fmla="*/ 629412 h 1371150"/>
                  <a:gd name="connsiteX6" fmla="*/ 621068 w 2474424"/>
                  <a:gd name="connsiteY6" fmla="*/ 163611 h 1371150"/>
                  <a:gd name="connsiteX7" fmla="*/ 1384579 w 2474424"/>
                  <a:gd name="connsiteY7" fmla="*/ 0 h 1371150"/>
                  <a:gd name="connsiteX8" fmla="*/ 1232644 w 2474424"/>
                  <a:gd name="connsiteY8" fmla="*/ 284357 h 1371150"/>
                  <a:gd name="connsiteX9" fmla="*/ 948287 w 2474424"/>
                  <a:gd name="connsiteY9" fmla="*/ 327219 h 1371150"/>
                  <a:gd name="connsiteX10" fmla="*/ 839214 w 2474424"/>
                  <a:gd name="connsiteY10" fmla="*/ 545365 h 1371150"/>
                  <a:gd name="connsiteX11" fmla="*/ 1535215 w 2474424"/>
                  <a:gd name="connsiteY11" fmla="*/ 482183 h 1371150"/>
                  <a:gd name="connsiteX12" fmla="*/ 1764569 w 2474424"/>
                  <a:gd name="connsiteY12" fmla="*/ 475212 h 1371150"/>
                  <a:gd name="connsiteX13" fmla="*/ 2254515 w 2474424"/>
                  <a:gd name="connsiteY13" fmla="*/ 28592 h 1371150"/>
                  <a:gd name="connsiteX0" fmla="*/ 2254515 w 2391296"/>
                  <a:gd name="connsiteY0" fmla="*/ 28592 h 1371150"/>
                  <a:gd name="connsiteX1" fmla="*/ 2391296 w 2391296"/>
                  <a:gd name="connsiteY1" fmla="*/ 68393 h 1371150"/>
                  <a:gd name="connsiteX2" fmla="*/ 1875405 w 2391296"/>
                  <a:gd name="connsiteY2" fmla="*/ 1199802 h 1371150"/>
                  <a:gd name="connsiteX3" fmla="*/ 675603 w 2391296"/>
                  <a:gd name="connsiteY3" fmla="*/ 1363414 h 1371150"/>
                  <a:gd name="connsiteX4" fmla="*/ 668899 w 2391296"/>
                  <a:gd name="connsiteY4" fmla="*/ 1371150 h 1371150"/>
                  <a:gd name="connsiteX5" fmla="*/ 0 w 2391296"/>
                  <a:gd name="connsiteY5" fmla="*/ 629412 h 1371150"/>
                  <a:gd name="connsiteX6" fmla="*/ 621068 w 2391296"/>
                  <a:gd name="connsiteY6" fmla="*/ 163611 h 1371150"/>
                  <a:gd name="connsiteX7" fmla="*/ 1384579 w 2391296"/>
                  <a:gd name="connsiteY7" fmla="*/ 0 h 1371150"/>
                  <a:gd name="connsiteX8" fmla="*/ 1232644 w 2391296"/>
                  <a:gd name="connsiteY8" fmla="*/ 284357 h 1371150"/>
                  <a:gd name="connsiteX9" fmla="*/ 948287 w 2391296"/>
                  <a:gd name="connsiteY9" fmla="*/ 327219 h 1371150"/>
                  <a:gd name="connsiteX10" fmla="*/ 839214 w 2391296"/>
                  <a:gd name="connsiteY10" fmla="*/ 545365 h 1371150"/>
                  <a:gd name="connsiteX11" fmla="*/ 1535215 w 2391296"/>
                  <a:gd name="connsiteY11" fmla="*/ 482183 h 1371150"/>
                  <a:gd name="connsiteX12" fmla="*/ 1764569 w 2391296"/>
                  <a:gd name="connsiteY12" fmla="*/ 475212 h 1371150"/>
                  <a:gd name="connsiteX13" fmla="*/ 2254515 w 2391296"/>
                  <a:gd name="connsiteY13" fmla="*/ 28592 h 1371150"/>
                  <a:gd name="connsiteX0" fmla="*/ 2254515 w 2391296"/>
                  <a:gd name="connsiteY0" fmla="*/ 0 h 1342558"/>
                  <a:gd name="connsiteX1" fmla="*/ 2391296 w 2391296"/>
                  <a:gd name="connsiteY1" fmla="*/ 39801 h 1342558"/>
                  <a:gd name="connsiteX2" fmla="*/ 1875405 w 2391296"/>
                  <a:gd name="connsiteY2" fmla="*/ 1171210 h 1342558"/>
                  <a:gd name="connsiteX3" fmla="*/ 675603 w 2391296"/>
                  <a:gd name="connsiteY3" fmla="*/ 1334822 h 1342558"/>
                  <a:gd name="connsiteX4" fmla="*/ 668899 w 2391296"/>
                  <a:gd name="connsiteY4" fmla="*/ 1342558 h 1342558"/>
                  <a:gd name="connsiteX5" fmla="*/ 0 w 2391296"/>
                  <a:gd name="connsiteY5" fmla="*/ 600820 h 1342558"/>
                  <a:gd name="connsiteX6" fmla="*/ 621068 w 2391296"/>
                  <a:gd name="connsiteY6" fmla="*/ 135019 h 1342558"/>
                  <a:gd name="connsiteX7" fmla="*/ 1439997 w 2391296"/>
                  <a:gd name="connsiteY7" fmla="*/ 68390 h 1342558"/>
                  <a:gd name="connsiteX8" fmla="*/ 1232644 w 2391296"/>
                  <a:gd name="connsiteY8" fmla="*/ 255765 h 1342558"/>
                  <a:gd name="connsiteX9" fmla="*/ 948287 w 2391296"/>
                  <a:gd name="connsiteY9" fmla="*/ 298627 h 1342558"/>
                  <a:gd name="connsiteX10" fmla="*/ 839214 w 2391296"/>
                  <a:gd name="connsiteY10" fmla="*/ 516773 h 1342558"/>
                  <a:gd name="connsiteX11" fmla="*/ 1535215 w 2391296"/>
                  <a:gd name="connsiteY11" fmla="*/ 453591 h 1342558"/>
                  <a:gd name="connsiteX12" fmla="*/ 1764569 w 2391296"/>
                  <a:gd name="connsiteY12" fmla="*/ 446620 h 1342558"/>
                  <a:gd name="connsiteX13" fmla="*/ 2254515 w 2391296"/>
                  <a:gd name="connsiteY13" fmla="*/ 0 h 1342558"/>
                  <a:gd name="connsiteX0" fmla="*/ 2254515 w 2391296"/>
                  <a:gd name="connsiteY0" fmla="*/ 0 h 1334822"/>
                  <a:gd name="connsiteX1" fmla="*/ 2391296 w 2391296"/>
                  <a:gd name="connsiteY1" fmla="*/ 39801 h 1334822"/>
                  <a:gd name="connsiteX2" fmla="*/ 1875405 w 2391296"/>
                  <a:gd name="connsiteY2" fmla="*/ 1171210 h 1334822"/>
                  <a:gd name="connsiteX3" fmla="*/ 675603 w 2391296"/>
                  <a:gd name="connsiteY3" fmla="*/ 1334822 h 1334822"/>
                  <a:gd name="connsiteX4" fmla="*/ 461081 w 2391296"/>
                  <a:gd name="connsiteY4" fmla="*/ 1120885 h 1334822"/>
                  <a:gd name="connsiteX5" fmla="*/ 0 w 2391296"/>
                  <a:gd name="connsiteY5" fmla="*/ 600820 h 1334822"/>
                  <a:gd name="connsiteX6" fmla="*/ 621068 w 2391296"/>
                  <a:gd name="connsiteY6" fmla="*/ 135019 h 1334822"/>
                  <a:gd name="connsiteX7" fmla="*/ 1439997 w 2391296"/>
                  <a:gd name="connsiteY7" fmla="*/ 68390 h 1334822"/>
                  <a:gd name="connsiteX8" fmla="*/ 1232644 w 2391296"/>
                  <a:gd name="connsiteY8" fmla="*/ 255765 h 1334822"/>
                  <a:gd name="connsiteX9" fmla="*/ 948287 w 2391296"/>
                  <a:gd name="connsiteY9" fmla="*/ 298627 h 1334822"/>
                  <a:gd name="connsiteX10" fmla="*/ 839214 w 2391296"/>
                  <a:gd name="connsiteY10" fmla="*/ 516773 h 1334822"/>
                  <a:gd name="connsiteX11" fmla="*/ 1535215 w 2391296"/>
                  <a:gd name="connsiteY11" fmla="*/ 453591 h 1334822"/>
                  <a:gd name="connsiteX12" fmla="*/ 1764569 w 2391296"/>
                  <a:gd name="connsiteY12" fmla="*/ 446620 h 1334822"/>
                  <a:gd name="connsiteX13" fmla="*/ 2254515 w 2391296"/>
                  <a:gd name="connsiteY13" fmla="*/ 0 h 1334822"/>
                  <a:gd name="connsiteX0" fmla="*/ 2254515 w 2391296"/>
                  <a:gd name="connsiteY0" fmla="*/ 0 h 1223985"/>
                  <a:gd name="connsiteX1" fmla="*/ 2391296 w 2391296"/>
                  <a:gd name="connsiteY1" fmla="*/ 39801 h 1223985"/>
                  <a:gd name="connsiteX2" fmla="*/ 1875405 w 2391296"/>
                  <a:gd name="connsiteY2" fmla="*/ 1171210 h 1223985"/>
                  <a:gd name="connsiteX3" fmla="*/ 592475 w 2391296"/>
                  <a:gd name="connsiteY3" fmla="*/ 1223985 h 1223985"/>
                  <a:gd name="connsiteX4" fmla="*/ 461081 w 2391296"/>
                  <a:gd name="connsiteY4" fmla="*/ 1120885 h 1223985"/>
                  <a:gd name="connsiteX5" fmla="*/ 0 w 2391296"/>
                  <a:gd name="connsiteY5" fmla="*/ 600820 h 1223985"/>
                  <a:gd name="connsiteX6" fmla="*/ 621068 w 2391296"/>
                  <a:gd name="connsiteY6" fmla="*/ 135019 h 1223985"/>
                  <a:gd name="connsiteX7" fmla="*/ 1439997 w 2391296"/>
                  <a:gd name="connsiteY7" fmla="*/ 68390 h 1223985"/>
                  <a:gd name="connsiteX8" fmla="*/ 1232644 w 2391296"/>
                  <a:gd name="connsiteY8" fmla="*/ 255765 h 1223985"/>
                  <a:gd name="connsiteX9" fmla="*/ 948287 w 2391296"/>
                  <a:gd name="connsiteY9" fmla="*/ 298627 h 1223985"/>
                  <a:gd name="connsiteX10" fmla="*/ 839214 w 2391296"/>
                  <a:gd name="connsiteY10" fmla="*/ 516773 h 1223985"/>
                  <a:gd name="connsiteX11" fmla="*/ 1535215 w 2391296"/>
                  <a:gd name="connsiteY11" fmla="*/ 453591 h 1223985"/>
                  <a:gd name="connsiteX12" fmla="*/ 1764569 w 2391296"/>
                  <a:gd name="connsiteY12" fmla="*/ 446620 h 1223985"/>
                  <a:gd name="connsiteX13" fmla="*/ 2254515 w 2391296"/>
                  <a:gd name="connsiteY13" fmla="*/ 0 h 1223985"/>
                  <a:gd name="connsiteX0" fmla="*/ 2254515 w 2391296"/>
                  <a:gd name="connsiteY0" fmla="*/ 0 h 1223985"/>
                  <a:gd name="connsiteX1" fmla="*/ 2391296 w 2391296"/>
                  <a:gd name="connsiteY1" fmla="*/ 39801 h 1223985"/>
                  <a:gd name="connsiteX2" fmla="*/ 1833841 w 2391296"/>
                  <a:gd name="connsiteY2" fmla="*/ 1046519 h 1223985"/>
                  <a:gd name="connsiteX3" fmla="*/ 592475 w 2391296"/>
                  <a:gd name="connsiteY3" fmla="*/ 1223985 h 1223985"/>
                  <a:gd name="connsiteX4" fmla="*/ 461081 w 2391296"/>
                  <a:gd name="connsiteY4" fmla="*/ 1120885 h 1223985"/>
                  <a:gd name="connsiteX5" fmla="*/ 0 w 2391296"/>
                  <a:gd name="connsiteY5" fmla="*/ 600820 h 1223985"/>
                  <a:gd name="connsiteX6" fmla="*/ 621068 w 2391296"/>
                  <a:gd name="connsiteY6" fmla="*/ 135019 h 1223985"/>
                  <a:gd name="connsiteX7" fmla="*/ 1439997 w 2391296"/>
                  <a:gd name="connsiteY7" fmla="*/ 68390 h 1223985"/>
                  <a:gd name="connsiteX8" fmla="*/ 1232644 w 2391296"/>
                  <a:gd name="connsiteY8" fmla="*/ 255765 h 1223985"/>
                  <a:gd name="connsiteX9" fmla="*/ 948287 w 2391296"/>
                  <a:gd name="connsiteY9" fmla="*/ 298627 h 1223985"/>
                  <a:gd name="connsiteX10" fmla="*/ 839214 w 2391296"/>
                  <a:gd name="connsiteY10" fmla="*/ 516773 h 1223985"/>
                  <a:gd name="connsiteX11" fmla="*/ 1535215 w 2391296"/>
                  <a:gd name="connsiteY11" fmla="*/ 453591 h 1223985"/>
                  <a:gd name="connsiteX12" fmla="*/ 1764569 w 2391296"/>
                  <a:gd name="connsiteY12" fmla="*/ 446620 h 1223985"/>
                  <a:gd name="connsiteX13" fmla="*/ 2254515 w 2391296"/>
                  <a:gd name="connsiteY13" fmla="*/ 0 h 1223985"/>
                  <a:gd name="connsiteX0" fmla="*/ 2254515 w 2391296"/>
                  <a:gd name="connsiteY0" fmla="*/ 0 h 1120885"/>
                  <a:gd name="connsiteX1" fmla="*/ 2391296 w 2391296"/>
                  <a:gd name="connsiteY1" fmla="*/ 39801 h 1120885"/>
                  <a:gd name="connsiteX2" fmla="*/ 1833841 w 2391296"/>
                  <a:gd name="connsiteY2" fmla="*/ 1046519 h 1120885"/>
                  <a:gd name="connsiteX3" fmla="*/ 564766 w 2391296"/>
                  <a:gd name="connsiteY3" fmla="*/ 1043876 h 1120885"/>
                  <a:gd name="connsiteX4" fmla="*/ 461081 w 2391296"/>
                  <a:gd name="connsiteY4" fmla="*/ 1120885 h 1120885"/>
                  <a:gd name="connsiteX5" fmla="*/ 0 w 2391296"/>
                  <a:gd name="connsiteY5" fmla="*/ 600820 h 1120885"/>
                  <a:gd name="connsiteX6" fmla="*/ 621068 w 2391296"/>
                  <a:gd name="connsiteY6" fmla="*/ 135019 h 1120885"/>
                  <a:gd name="connsiteX7" fmla="*/ 1439997 w 2391296"/>
                  <a:gd name="connsiteY7" fmla="*/ 68390 h 1120885"/>
                  <a:gd name="connsiteX8" fmla="*/ 1232644 w 2391296"/>
                  <a:gd name="connsiteY8" fmla="*/ 255765 h 1120885"/>
                  <a:gd name="connsiteX9" fmla="*/ 948287 w 2391296"/>
                  <a:gd name="connsiteY9" fmla="*/ 298627 h 1120885"/>
                  <a:gd name="connsiteX10" fmla="*/ 839214 w 2391296"/>
                  <a:gd name="connsiteY10" fmla="*/ 516773 h 1120885"/>
                  <a:gd name="connsiteX11" fmla="*/ 1535215 w 2391296"/>
                  <a:gd name="connsiteY11" fmla="*/ 453591 h 1120885"/>
                  <a:gd name="connsiteX12" fmla="*/ 1764569 w 2391296"/>
                  <a:gd name="connsiteY12" fmla="*/ 446620 h 1120885"/>
                  <a:gd name="connsiteX13" fmla="*/ 2254515 w 2391296"/>
                  <a:gd name="connsiteY13" fmla="*/ 0 h 1120885"/>
                  <a:gd name="connsiteX0" fmla="*/ 2254515 w 2391296"/>
                  <a:gd name="connsiteY0" fmla="*/ 0 h 1046519"/>
                  <a:gd name="connsiteX1" fmla="*/ 2391296 w 2391296"/>
                  <a:gd name="connsiteY1" fmla="*/ 39801 h 1046519"/>
                  <a:gd name="connsiteX2" fmla="*/ 1833841 w 2391296"/>
                  <a:gd name="connsiteY2" fmla="*/ 1046519 h 1046519"/>
                  <a:gd name="connsiteX3" fmla="*/ 564766 w 2391296"/>
                  <a:gd name="connsiteY3" fmla="*/ 1043876 h 1046519"/>
                  <a:gd name="connsiteX4" fmla="*/ 100863 w 2391296"/>
                  <a:gd name="connsiteY4" fmla="*/ 552849 h 1046519"/>
                  <a:gd name="connsiteX5" fmla="*/ 0 w 2391296"/>
                  <a:gd name="connsiteY5" fmla="*/ 600820 h 1046519"/>
                  <a:gd name="connsiteX6" fmla="*/ 621068 w 2391296"/>
                  <a:gd name="connsiteY6" fmla="*/ 135019 h 1046519"/>
                  <a:gd name="connsiteX7" fmla="*/ 1439997 w 2391296"/>
                  <a:gd name="connsiteY7" fmla="*/ 68390 h 1046519"/>
                  <a:gd name="connsiteX8" fmla="*/ 1232644 w 2391296"/>
                  <a:gd name="connsiteY8" fmla="*/ 255765 h 1046519"/>
                  <a:gd name="connsiteX9" fmla="*/ 948287 w 2391296"/>
                  <a:gd name="connsiteY9" fmla="*/ 298627 h 1046519"/>
                  <a:gd name="connsiteX10" fmla="*/ 839214 w 2391296"/>
                  <a:gd name="connsiteY10" fmla="*/ 516773 h 1046519"/>
                  <a:gd name="connsiteX11" fmla="*/ 1535215 w 2391296"/>
                  <a:gd name="connsiteY11" fmla="*/ 453591 h 1046519"/>
                  <a:gd name="connsiteX12" fmla="*/ 1764569 w 2391296"/>
                  <a:gd name="connsiteY12" fmla="*/ 446620 h 1046519"/>
                  <a:gd name="connsiteX13" fmla="*/ 2254515 w 2391296"/>
                  <a:gd name="connsiteY13" fmla="*/ 0 h 1046519"/>
                  <a:gd name="connsiteX0" fmla="*/ 2254515 w 2391296"/>
                  <a:gd name="connsiteY0" fmla="*/ 0 h 1046519"/>
                  <a:gd name="connsiteX1" fmla="*/ 2391296 w 2391296"/>
                  <a:gd name="connsiteY1" fmla="*/ 39801 h 1046519"/>
                  <a:gd name="connsiteX2" fmla="*/ 1833841 w 2391296"/>
                  <a:gd name="connsiteY2" fmla="*/ 1046519 h 1046519"/>
                  <a:gd name="connsiteX3" fmla="*/ 564766 w 2391296"/>
                  <a:gd name="connsiteY3" fmla="*/ 1043876 h 1046519"/>
                  <a:gd name="connsiteX4" fmla="*/ 100863 w 2391296"/>
                  <a:gd name="connsiteY4" fmla="*/ 552849 h 1046519"/>
                  <a:gd name="connsiteX5" fmla="*/ 0 w 2391296"/>
                  <a:gd name="connsiteY5" fmla="*/ 600820 h 1046519"/>
                  <a:gd name="connsiteX6" fmla="*/ 621068 w 2391296"/>
                  <a:gd name="connsiteY6" fmla="*/ 135019 h 1046519"/>
                  <a:gd name="connsiteX7" fmla="*/ 1543327 w 2391296"/>
                  <a:gd name="connsiteY7" fmla="*/ 68390 h 1046519"/>
                  <a:gd name="connsiteX8" fmla="*/ 1232644 w 2391296"/>
                  <a:gd name="connsiteY8" fmla="*/ 255765 h 1046519"/>
                  <a:gd name="connsiteX9" fmla="*/ 948287 w 2391296"/>
                  <a:gd name="connsiteY9" fmla="*/ 298627 h 1046519"/>
                  <a:gd name="connsiteX10" fmla="*/ 839214 w 2391296"/>
                  <a:gd name="connsiteY10" fmla="*/ 516773 h 1046519"/>
                  <a:gd name="connsiteX11" fmla="*/ 1535215 w 2391296"/>
                  <a:gd name="connsiteY11" fmla="*/ 453591 h 1046519"/>
                  <a:gd name="connsiteX12" fmla="*/ 1764569 w 2391296"/>
                  <a:gd name="connsiteY12" fmla="*/ 446620 h 1046519"/>
                  <a:gd name="connsiteX13" fmla="*/ 2254515 w 2391296"/>
                  <a:gd name="connsiteY13" fmla="*/ 0 h 1046519"/>
                  <a:gd name="connsiteX0" fmla="*/ 2254515 w 2391296"/>
                  <a:gd name="connsiteY0" fmla="*/ 0 h 1046519"/>
                  <a:gd name="connsiteX1" fmla="*/ 2391296 w 2391296"/>
                  <a:gd name="connsiteY1" fmla="*/ 39801 h 1046519"/>
                  <a:gd name="connsiteX2" fmla="*/ 1833841 w 2391296"/>
                  <a:gd name="connsiteY2" fmla="*/ 1046519 h 1046519"/>
                  <a:gd name="connsiteX3" fmla="*/ 564766 w 2391296"/>
                  <a:gd name="connsiteY3" fmla="*/ 1043876 h 1046519"/>
                  <a:gd name="connsiteX4" fmla="*/ 100863 w 2391296"/>
                  <a:gd name="connsiteY4" fmla="*/ 552849 h 1046519"/>
                  <a:gd name="connsiteX5" fmla="*/ 0 w 2391296"/>
                  <a:gd name="connsiteY5" fmla="*/ 600820 h 1046519"/>
                  <a:gd name="connsiteX6" fmla="*/ 621068 w 2391296"/>
                  <a:gd name="connsiteY6" fmla="*/ 135019 h 1046519"/>
                  <a:gd name="connsiteX7" fmla="*/ 1543327 w 2391296"/>
                  <a:gd name="connsiteY7" fmla="*/ 68390 h 1046519"/>
                  <a:gd name="connsiteX8" fmla="*/ 1306450 w 2391296"/>
                  <a:gd name="connsiteY8" fmla="*/ 255765 h 1046519"/>
                  <a:gd name="connsiteX9" fmla="*/ 948287 w 2391296"/>
                  <a:gd name="connsiteY9" fmla="*/ 298627 h 1046519"/>
                  <a:gd name="connsiteX10" fmla="*/ 839214 w 2391296"/>
                  <a:gd name="connsiteY10" fmla="*/ 516773 h 1046519"/>
                  <a:gd name="connsiteX11" fmla="*/ 1535215 w 2391296"/>
                  <a:gd name="connsiteY11" fmla="*/ 453591 h 1046519"/>
                  <a:gd name="connsiteX12" fmla="*/ 1764569 w 2391296"/>
                  <a:gd name="connsiteY12" fmla="*/ 446620 h 1046519"/>
                  <a:gd name="connsiteX13" fmla="*/ 2254515 w 2391296"/>
                  <a:gd name="connsiteY13" fmla="*/ 0 h 1046519"/>
                  <a:gd name="connsiteX0" fmla="*/ 2171840 w 2308621"/>
                  <a:gd name="connsiteY0" fmla="*/ 0 h 1046519"/>
                  <a:gd name="connsiteX1" fmla="*/ 2308621 w 2308621"/>
                  <a:gd name="connsiteY1" fmla="*/ 39801 h 1046519"/>
                  <a:gd name="connsiteX2" fmla="*/ 1751166 w 2308621"/>
                  <a:gd name="connsiteY2" fmla="*/ 1046519 h 1046519"/>
                  <a:gd name="connsiteX3" fmla="*/ 482091 w 2308621"/>
                  <a:gd name="connsiteY3" fmla="*/ 1043876 h 1046519"/>
                  <a:gd name="connsiteX4" fmla="*/ 18188 w 2308621"/>
                  <a:gd name="connsiteY4" fmla="*/ 552849 h 1046519"/>
                  <a:gd name="connsiteX5" fmla="*/ 0 w 2308621"/>
                  <a:gd name="connsiteY5" fmla="*/ 543583 h 1046519"/>
                  <a:gd name="connsiteX6" fmla="*/ 538393 w 2308621"/>
                  <a:gd name="connsiteY6" fmla="*/ 135019 h 1046519"/>
                  <a:gd name="connsiteX7" fmla="*/ 1460652 w 2308621"/>
                  <a:gd name="connsiteY7" fmla="*/ 68390 h 1046519"/>
                  <a:gd name="connsiteX8" fmla="*/ 1223775 w 2308621"/>
                  <a:gd name="connsiteY8" fmla="*/ 255765 h 1046519"/>
                  <a:gd name="connsiteX9" fmla="*/ 865612 w 2308621"/>
                  <a:gd name="connsiteY9" fmla="*/ 298627 h 1046519"/>
                  <a:gd name="connsiteX10" fmla="*/ 756539 w 2308621"/>
                  <a:gd name="connsiteY10" fmla="*/ 516773 h 1046519"/>
                  <a:gd name="connsiteX11" fmla="*/ 1452540 w 2308621"/>
                  <a:gd name="connsiteY11" fmla="*/ 453591 h 1046519"/>
                  <a:gd name="connsiteX12" fmla="*/ 1681894 w 2308621"/>
                  <a:gd name="connsiteY12" fmla="*/ 446620 h 1046519"/>
                  <a:gd name="connsiteX13" fmla="*/ 2171840 w 2308621"/>
                  <a:gd name="connsiteY13" fmla="*/ 0 h 1046519"/>
                  <a:gd name="connsiteX0" fmla="*/ 2153339 w 2308621"/>
                  <a:gd name="connsiteY0" fmla="*/ 3368 h 1006718"/>
                  <a:gd name="connsiteX1" fmla="*/ 2308621 w 2308621"/>
                  <a:gd name="connsiteY1" fmla="*/ 0 h 1006718"/>
                  <a:gd name="connsiteX2" fmla="*/ 1751166 w 2308621"/>
                  <a:gd name="connsiteY2" fmla="*/ 1006718 h 1006718"/>
                  <a:gd name="connsiteX3" fmla="*/ 482091 w 2308621"/>
                  <a:gd name="connsiteY3" fmla="*/ 1004075 h 1006718"/>
                  <a:gd name="connsiteX4" fmla="*/ 18188 w 2308621"/>
                  <a:gd name="connsiteY4" fmla="*/ 513048 h 1006718"/>
                  <a:gd name="connsiteX5" fmla="*/ 0 w 2308621"/>
                  <a:gd name="connsiteY5" fmla="*/ 503782 h 1006718"/>
                  <a:gd name="connsiteX6" fmla="*/ 538393 w 2308621"/>
                  <a:gd name="connsiteY6" fmla="*/ 95218 h 1006718"/>
                  <a:gd name="connsiteX7" fmla="*/ 1460652 w 2308621"/>
                  <a:gd name="connsiteY7" fmla="*/ 28589 h 1006718"/>
                  <a:gd name="connsiteX8" fmla="*/ 1223775 w 2308621"/>
                  <a:gd name="connsiteY8" fmla="*/ 215964 h 1006718"/>
                  <a:gd name="connsiteX9" fmla="*/ 865612 w 2308621"/>
                  <a:gd name="connsiteY9" fmla="*/ 258826 h 1006718"/>
                  <a:gd name="connsiteX10" fmla="*/ 756539 w 2308621"/>
                  <a:gd name="connsiteY10" fmla="*/ 476972 h 1006718"/>
                  <a:gd name="connsiteX11" fmla="*/ 1452540 w 2308621"/>
                  <a:gd name="connsiteY11" fmla="*/ 413790 h 1006718"/>
                  <a:gd name="connsiteX12" fmla="*/ 1681894 w 2308621"/>
                  <a:gd name="connsiteY12" fmla="*/ 406819 h 1006718"/>
                  <a:gd name="connsiteX13" fmla="*/ 2153339 w 2308621"/>
                  <a:gd name="connsiteY13" fmla="*/ 3368 h 1006718"/>
                  <a:gd name="connsiteX0" fmla="*/ 2153339 w 2246952"/>
                  <a:gd name="connsiteY0" fmla="*/ 0 h 1003350"/>
                  <a:gd name="connsiteX1" fmla="*/ 2246952 w 2246952"/>
                  <a:gd name="connsiteY1" fmla="*/ 58301 h 1003350"/>
                  <a:gd name="connsiteX2" fmla="*/ 1751166 w 2246952"/>
                  <a:gd name="connsiteY2" fmla="*/ 1003350 h 1003350"/>
                  <a:gd name="connsiteX3" fmla="*/ 482091 w 2246952"/>
                  <a:gd name="connsiteY3" fmla="*/ 1000707 h 1003350"/>
                  <a:gd name="connsiteX4" fmla="*/ 18188 w 2246952"/>
                  <a:gd name="connsiteY4" fmla="*/ 509680 h 1003350"/>
                  <a:gd name="connsiteX5" fmla="*/ 0 w 2246952"/>
                  <a:gd name="connsiteY5" fmla="*/ 500414 h 1003350"/>
                  <a:gd name="connsiteX6" fmla="*/ 538393 w 2246952"/>
                  <a:gd name="connsiteY6" fmla="*/ 91850 h 1003350"/>
                  <a:gd name="connsiteX7" fmla="*/ 1460652 w 2246952"/>
                  <a:gd name="connsiteY7" fmla="*/ 25221 h 1003350"/>
                  <a:gd name="connsiteX8" fmla="*/ 1223775 w 2246952"/>
                  <a:gd name="connsiteY8" fmla="*/ 212596 h 1003350"/>
                  <a:gd name="connsiteX9" fmla="*/ 865612 w 2246952"/>
                  <a:gd name="connsiteY9" fmla="*/ 255458 h 1003350"/>
                  <a:gd name="connsiteX10" fmla="*/ 756539 w 2246952"/>
                  <a:gd name="connsiteY10" fmla="*/ 473604 h 1003350"/>
                  <a:gd name="connsiteX11" fmla="*/ 1452540 w 2246952"/>
                  <a:gd name="connsiteY11" fmla="*/ 410422 h 1003350"/>
                  <a:gd name="connsiteX12" fmla="*/ 1681894 w 2246952"/>
                  <a:gd name="connsiteY12" fmla="*/ 403451 h 1003350"/>
                  <a:gd name="connsiteX13" fmla="*/ 2153339 w 2246952"/>
                  <a:gd name="connsiteY13" fmla="*/ 0 h 1003350"/>
                  <a:gd name="connsiteX0" fmla="*/ 2153339 w 2246952"/>
                  <a:gd name="connsiteY0" fmla="*/ 0 h 1003350"/>
                  <a:gd name="connsiteX1" fmla="*/ 2246952 w 2246952"/>
                  <a:gd name="connsiteY1" fmla="*/ 58301 h 1003350"/>
                  <a:gd name="connsiteX2" fmla="*/ 1751166 w 2246952"/>
                  <a:gd name="connsiteY2" fmla="*/ 1003350 h 1003350"/>
                  <a:gd name="connsiteX3" fmla="*/ 482091 w 2246952"/>
                  <a:gd name="connsiteY3" fmla="*/ 1000707 h 1003350"/>
                  <a:gd name="connsiteX4" fmla="*/ 18188 w 2246952"/>
                  <a:gd name="connsiteY4" fmla="*/ 509680 h 1003350"/>
                  <a:gd name="connsiteX5" fmla="*/ 0 w 2246952"/>
                  <a:gd name="connsiteY5" fmla="*/ 500414 h 1003350"/>
                  <a:gd name="connsiteX6" fmla="*/ 538393 w 2246952"/>
                  <a:gd name="connsiteY6" fmla="*/ 91850 h 1003350"/>
                  <a:gd name="connsiteX7" fmla="*/ 1331146 w 2246952"/>
                  <a:gd name="connsiteY7" fmla="*/ 49889 h 1003350"/>
                  <a:gd name="connsiteX8" fmla="*/ 1223775 w 2246952"/>
                  <a:gd name="connsiteY8" fmla="*/ 212596 h 1003350"/>
                  <a:gd name="connsiteX9" fmla="*/ 865612 w 2246952"/>
                  <a:gd name="connsiteY9" fmla="*/ 255458 h 1003350"/>
                  <a:gd name="connsiteX10" fmla="*/ 756539 w 2246952"/>
                  <a:gd name="connsiteY10" fmla="*/ 473604 h 1003350"/>
                  <a:gd name="connsiteX11" fmla="*/ 1452540 w 2246952"/>
                  <a:gd name="connsiteY11" fmla="*/ 410422 h 1003350"/>
                  <a:gd name="connsiteX12" fmla="*/ 1681894 w 2246952"/>
                  <a:gd name="connsiteY12" fmla="*/ 403451 h 1003350"/>
                  <a:gd name="connsiteX13" fmla="*/ 2153339 w 2246952"/>
                  <a:gd name="connsiteY13" fmla="*/ 0 h 1003350"/>
                  <a:gd name="connsiteX0" fmla="*/ 2153339 w 2246952"/>
                  <a:gd name="connsiteY0" fmla="*/ 0 h 1000707"/>
                  <a:gd name="connsiteX1" fmla="*/ 2246952 w 2246952"/>
                  <a:gd name="connsiteY1" fmla="*/ 58301 h 1000707"/>
                  <a:gd name="connsiteX2" fmla="*/ 1683633 w 2246952"/>
                  <a:gd name="connsiteY2" fmla="*/ 955113 h 1000707"/>
                  <a:gd name="connsiteX3" fmla="*/ 482091 w 2246952"/>
                  <a:gd name="connsiteY3" fmla="*/ 1000707 h 1000707"/>
                  <a:gd name="connsiteX4" fmla="*/ 18188 w 2246952"/>
                  <a:gd name="connsiteY4" fmla="*/ 509680 h 1000707"/>
                  <a:gd name="connsiteX5" fmla="*/ 0 w 2246952"/>
                  <a:gd name="connsiteY5" fmla="*/ 500414 h 1000707"/>
                  <a:gd name="connsiteX6" fmla="*/ 538393 w 2246952"/>
                  <a:gd name="connsiteY6" fmla="*/ 91850 h 1000707"/>
                  <a:gd name="connsiteX7" fmla="*/ 1331146 w 2246952"/>
                  <a:gd name="connsiteY7" fmla="*/ 49889 h 1000707"/>
                  <a:gd name="connsiteX8" fmla="*/ 1223775 w 2246952"/>
                  <a:gd name="connsiteY8" fmla="*/ 212596 h 1000707"/>
                  <a:gd name="connsiteX9" fmla="*/ 865612 w 2246952"/>
                  <a:gd name="connsiteY9" fmla="*/ 255458 h 1000707"/>
                  <a:gd name="connsiteX10" fmla="*/ 756539 w 2246952"/>
                  <a:gd name="connsiteY10" fmla="*/ 473604 h 1000707"/>
                  <a:gd name="connsiteX11" fmla="*/ 1452540 w 2246952"/>
                  <a:gd name="connsiteY11" fmla="*/ 410422 h 1000707"/>
                  <a:gd name="connsiteX12" fmla="*/ 1681894 w 2246952"/>
                  <a:gd name="connsiteY12" fmla="*/ 403451 h 1000707"/>
                  <a:gd name="connsiteX13" fmla="*/ 2153339 w 2246952"/>
                  <a:gd name="connsiteY13" fmla="*/ 0 h 1000707"/>
                  <a:gd name="connsiteX0" fmla="*/ 2076158 w 2246952"/>
                  <a:gd name="connsiteY0" fmla="*/ 0 h 981411"/>
                  <a:gd name="connsiteX1" fmla="*/ 2246952 w 2246952"/>
                  <a:gd name="connsiteY1" fmla="*/ 39005 h 981411"/>
                  <a:gd name="connsiteX2" fmla="*/ 1683633 w 2246952"/>
                  <a:gd name="connsiteY2" fmla="*/ 935817 h 981411"/>
                  <a:gd name="connsiteX3" fmla="*/ 482091 w 2246952"/>
                  <a:gd name="connsiteY3" fmla="*/ 981411 h 981411"/>
                  <a:gd name="connsiteX4" fmla="*/ 18188 w 2246952"/>
                  <a:gd name="connsiteY4" fmla="*/ 490384 h 981411"/>
                  <a:gd name="connsiteX5" fmla="*/ 0 w 2246952"/>
                  <a:gd name="connsiteY5" fmla="*/ 481118 h 981411"/>
                  <a:gd name="connsiteX6" fmla="*/ 538393 w 2246952"/>
                  <a:gd name="connsiteY6" fmla="*/ 72554 h 981411"/>
                  <a:gd name="connsiteX7" fmla="*/ 1331146 w 2246952"/>
                  <a:gd name="connsiteY7" fmla="*/ 30593 h 981411"/>
                  <a:gd name="connsiteX8" fmla="*/ 1223775 w 2246952"/>
                  <a:gd name="connsiteY8" fmla="*/ 193300 h 981411"/>
                  <a:gd name="connsiteX9" fmla="*/ 865612 w 2246952"/>
                  <a:gd name="connsiteY9" fmla="*/ 236162 h 981411"/>
                  <a:gd name="connsiteX10" fmla="*/ 756539 w 2246952"/>
                  <a:gd name="connsiteY10" fmla="*/ 454308 h 981411"/>
                  <a:gd name="connsiteX11" fmla="*/ 1452540 w 2246952"/>
                  <a:gd name="connsiteY11" fmla="*/ 391126 h 981411"/>
                  <a:gd name="connsiteX12" fmla="*/ 1681894 w 2246952"/>
                  <a:gd name="connsiteY12" fmla="*/ 384155 h 981411"/>
                  <a:gd name="connsiteX13" fmla="*/ 2076158 w 2246952"/>
                  <a:gd name="connsiteY13" fmla="*/ 0 h 981411"/>
                  <a:gd name="connsiteX0" fmla="*/ 2076158 w 2160124"/>
                  <a:gd name="connsiteY0" fmla="*/ 0 h 981411"/>
                  <a:gd name="connsiteX1" fmla="*/ 2160124 w 2160124"/>
                  <a:gd name="connsiteY1" fmla="*/ 164424 h 981411"/>
                  <a:gd name="connsiteX2" fmla="*/ 1683633 w 2160124"/>
                  <a:gd name="connsiteY2" fmla="*/ 935817 h 981411"/>
                  <a:gd name="connsiteX3" fmla="*/ 482091 w 2160124"/>
                  <a:gd name="connsiteY3" fmla="*/ 981411 h 981411"/>
                  <a:gd name="connsiteX4" fmla="*/ 18188 w 2160124"/>
                  <a:gd name="connsiteY4" fmla="*/ 490384 h 981411"/>
                  <a:gd name="connsiteX5" fmla="*/ 0 w 2160124"/>
                  <a:gd name="connsiteY5" fmla="*/ 481118 h 981411"/>
                  <a:gd name="connsiteX6" fmla="*/ 538393 w 2160124"/>
                  <a:gd name="connsiteY6" fmla="*/ 72554 h 981411"/>
                  <a:gd name="connsiteX7" fmla="*/ 1331146 w 2160124"/>
                  <a:gd name="connsiteY7" fmla="*/ 30593 h 981411"/>
                  <a:gd name="connsiteX8" fmla="*/ 1223775 w 2160124"/>
                  <a:gd name="connsiteY8" fmla="*/ 193300 h 981411"/>
                  <a:gd name="connsiteX9" fmla="*/ 865612 w 2160124"/>
                  <a:gd name="connsiteY9" fmla="*/ 236162 h 981411"/>
                  <a:gd name="connsiteX10" fmla="*/ 756539 w 2160124"/>
                  <a:gd name="connsiteY10" fmla="*/ 454308 h 981411"/>
                  <a:gd name="connsiteX11" fmla="*/ 1452540 w 2160124"/>
                  <a:gd name="connsiteY11" fmla="*/ 391126 h 981411"/>
                  <a:gd name="connsiteX12" fmla="*/ 1681894 w 2160124"/>
                  <a:gd name="connsiteY12" fmla="*/ 384155 h 981411"/>
                  <a:gd name="connsiteX13" fmla="*/ 2076158 w 2160124"/>
                  <a:gd name="connsiteY13" fmla="*/ 0 h 981411"/>
                  <a:gd name="connsiteX0" fmla="*/ 1979683 w 2160124"/>
                  <a:gd name="connsiteY0" fmla="*/ 65883 h 950818"/>
                  <a:gd name="connsiteX1" fmla="*/ 2160124 w 2160124"/>
                  <a:gd name="connsiteY1" fmla="*/ 133831 h 950818"/>
                  <a:gd name="connsiteX2" fmla="*/ 1683633 w 2160124"/>
                  <a:gd name="connsiteY2" fmla="*/ 905224 h 950818"/>
                  <a:gd name="connsiteX3" fmla="*/ 482091 w 2160124"/>
                  <a:gd name="connsiteY3" fmla="*/ 950818 h 950818"/>
                  <a:gd name="connsiteX4" fmla="*/ 18188 w 2160124"/>
                  <a:gd name="connsiteY4" fmla="*/ 459791 h 950818"/>
                  <a:gd name="connsiteX5" fmla="*/ 0 w 2160124"/>
                  <a:gd name="connsiteY5" fmla="*/ 450525 h 950818"/>
                  <a:gd name="connsiteX6" fmla="*/ 538393 w 2160124"/>
                  <a:gd name="connsiteY6" fmla="*/ 41961 h 950818"/>
                  <a:gd name="connsiteX7" fmla="*/ 1331146 w 2160124"/>
                  <a:gd name="connsiteY7" fmla="*/ 0 h 950818"/>
                  <a:gd name="connsiteX8" fmla="*/ 1223775 w 2160124"/>
                  <a:gd name="connsiteY8" fmla="*/ 162707 h 950818"/>
                  <a:gd name="connsiteX9" fmla="*/ 865612 w 2160124"/>
                  <a:gd name="connsiteY9" fmla="*/ 205569 h 950818"/>
                  <a:gd name="connsiteX10" fmla="*/ 756539 w 2160124"/>
                  <a:gd name="connsiteY10" fmla="*/ 423715 h 950818"/>
                  <a:gd name="connsiteX11" fmla="*/ 1452540 w 2160124"/>
                  <a:gd name="connsiteY11" fmla="*/ 360533 h 950818"/>
                  <a:gd name="connsiteX12" fmla="*/ 1681894 w 2160124"/>
                  <a:gd name="connsiteY12" fmla="*/ 353562 h 950818"/>
                  <a:gd name="connsiteX13" fmla="*/ 1979683 w 2160124"/>
                  <a:gd name="connsiteY13" fmla="*/ 65883 h 950818"/>
                  <a:gd name="connsiteX0" fmla="*/ 1979683 w 2160124"/>
                  <a:gd name="connsiteY0" fmla="*/ 65883 h 950818"/>
                  <a:gd name="connsiteX1" fmla="*/ 2160124 w 2160124"/>
                  <a:gd name="connsiteY1" fmla="*/ 133831 h 950818"/>
                  <a:gd name="connsiteX2" fmla="*/ 1683633 w 2160124"/>
                  <a:gd name="connsiteY2" fmla="*/ 905224 h 950818"/>
                  <a:gd name="connsiteX3" fmla="*/ 482091 w 2160124"/>
                  <a:gd name="connsiteY3" fmla="*/ 950818 h 950818"/>
                  <a:gd name="connsiteX4" fmla="*/ 18188 w 2160124"/>
                  <a:gd name="connsiteY4" fmla="*/ 459791 h 950818"/>
                  <a:gd name="connsiteX5" fmla="*/ 0 w 2160124"/>
                  <a:gd name="connsiteY5" fmla="*/ 450525 h 950818"/>
                  <a:gd name="connsiteX6" fmla="*/ 538393 w 2160124"/>
                  <a:gd name="connsiteY6" fmla="*/ 41961 h 950818"/>
                  <a:gd name="connsiteX7" fmla="*/ 1331146 w 2160124"/>
                  <a:gd name="connsiteY7" fmla="*/ 0 h 950818"/>
                  <a:gd name="connsiteX8" fmla="*/ 1223775 w 2160124"/>
                  <a:gd name="connsiteY8" fmla="*/ 162707 h 950818"/>
                  <a:gd name="connsiteX9" fmla="*/ 865612 w 2160124"/>
                  <a:gd name="connsiteY9" fmla="*/ 205569 h 950818"/>
                  <a:gd name="connsiteX10" fmla="*/ 756539 w 2160124"/>
                  <a:gd name="connsiteY10" fmla="*/ 423715 h 950818"/>
                  <a:gd name="connsiteX11" fmla="*/ 1452540 w 2160124"/>
                  <a:gd name="connsiteY11" fmla="*/ 360533 h 950818"/>
                  <a:gd name="connsiteX12" fmla="*/ 1537180 w 2160124"/>
                  <a:gd name="connsiteY12" fmla="*/ 363209 h 950818"/>
                  <a:gd name="connsiteX13" fmla="*/ 1979683 w 2160124"/>
                  <a:gd name="connsiteY13" fmla="*/ 65883 h 950818"/>
                  <a:gd name="connsiteX0" fmla="*/ 1979683 w 2044353"/>
                  <a:gd name="connsiteY0" fmla="*/ 65883 h 950818"/>
                  <a:gd name="connsiteX1" fmla="*/ 2044353 w 2044353"/>
                  <a:gd name="connsiteY1" fmla="*/ 143479 h 950818"/>
                  <a:gd name="connsiteX2" fmla="*/ 1683633 w 2044353"/>
                  <a:gd name="connsiteY2" fmla="*/ 905224 h 950818"/>
                  <a:gd name="connsiteX3" fmla="*/ 482091 w 2044353"/>
                  <a:gd name="connsiteY3" fmla="*/ 950818 h 950818"/>
                  <a:gd name="connsiteX4" fmla="*/ 18188 w 2044353"/>
                  <a:gd name="connsiteY4" fmla="*/ 459791 h 950818"/>
                  <a:gd name="connsiteX5" fmla="*/ 0 w 2044353"/>
                  <a:gd name="connsiteY5" fmla="*/ 450525 h 950818"/>
                  <a:gd name="connsiteX6" fmla="*/ 538393 w 2044353"/>
                  <a:gd name="connsiteY6" fmla="*/ 41961 h 950818"/>
                  <a:gd name="connsiteX7" fmla="*/ 1331146 w 2044353"/>
                  <a:gd name="connsiteY7" fmla="*/ 0 h 950818"/>
                  <a:gd name="connsiteX8" fmla="*/ 1223775 w 2044353"/>
                  <a:gd name="connsiteY8" fmla="*/ 162707 h 950818"/>
                  <a:gd name="connsiteX9" fmla="*/ 865612 w 2044353"/>
                  <a:gd name="connsiteY9" fmla="*/ 205569 h 950818"/>
                  <a:gd name="connsiteX10" fmla="*/ 756539 w 2044353"/>
                  <a:gd name="connsiteY10" fmla="*/ 423715 h 950818"/>
                  <a:gd name="connsiteX11" fmla="*/ 1452540 w 2044353"/>
                  <a:gd name="connsiteY11" fmla="*/ 360533 h 950818"/>
                  <a:gd name="connsiteX12" fmla="*/ 1537180 w 2044353"/>
                  <a:gd name="connsiteY12" fmla="*/ 363209 h 950818"/>
                  <a:gd name="connsiteX13" fmla="*/ 1979683 w 2044353"/>
                  <a:gd name="connsiteY13" fmla="*/ 65883 h 950818"/>
                  <a:gd name="connsiteX0" fmla="*/ 1979683 w 2044353"/>
                  <a:gd name="connsiteY0" fmla="*/ 65883 h 950818"/>
                  <a:gd name="connsiteX1" fmla="*/ 2044353 w 2044353"/>
                  <a:gd name="connsiteY1" fmla="*/ 143479 h 950818"/>
                  <a:gd name="connsiteX2" fmla="*/ 1635396 w 2044353"/>
                  <a:gd name="connsiteY2" fmla="*/ 770157 h 950818"/>
                  <a:gd name="connsiteX3" fmla="*/ 482091 w 2044353"/>
                  <a:gd name="connsiteY3" fmla="*/ 950818 h 950818"/>
                  <a:gd name="connsiteX4" fmla="*/ 18188 w 2044353"/>
                  <a:gd name="connsiteY4" fmla="*/ 459791 h 950818"/>
                  <a:gd name="connsiteX5" fmla="*/ 0 w 2044353"/>
                  <a:gd name="connsiteY5" fmla="*/ 450525 h 950818"/>
                  <a:gd name="connsiteX6" fmla="*/ 538393 w 2044353"/>
                  <a:gd name="connsiteY6" fmla="*/ 41961 h 950818"/>
                  <a:gd name="connsiteX7" fmla="*/ 1331146 w 2044353"/>
                  <a:gd name="connsiteY7" fmla="*/ 0 h 950818"/>
                  <a:gd name="connsiteX8" fmla="*/ 1223775 w 2044353"/>
                  <a:gd name="connsiteY8" fmla="*/ 162707 h 950818"/>
                  <a:gd name="connsiteX9" fmla="*/ 865612 w 2044353"/>
                  <a:gd name="connsiteY9" fmla="*/ 205569 h 950818"/>
                  <a:gd name="connsiteX10" fmla="*/ 756539 w 2044353"/>
                  <a:gd name="connsiteY10" fmla="*/ 423715 h 950818"/>
                  <a:gd name="connsiteX11" fmla="*/ 1452540 w 2044353"/>
                  <a:gd name="connsiteY11" fmla="*/ 360533 h 950818"/>
                  <a:gd name="connsiteX12" fmla="*/ 1537180 w 2044353"/>
                  <a:gd name="connsiteY12" fmla="*/ 363209 h 950818"/>
                  <a:gd name="connsiteX13" fmla="*/ 1979683 w 2044353"/>
                  <a:gd name="connsiteY13" fmla="*/ 65883 h 950818"/>
                  <a:gd name="connsiteX0" fmla="*/ 1979683 w 2044353"/>
                  <a:gd name="connsiteY0" fmla="*/ 65883 h 950818"/>
                  <a:gd name="connsiteX1" fmla="*/ 2044353 w 2044353"/>
                  <a:gd name="connsiteY1" fmla="*/ 143479 h 950818"/>
                  <a:gd name="connsiteX2" fmla="*/ 1635396 w 2044353"/>
                  <a:gd name="connsiteY2" fmla="*/ 770157 h 950818"/>
                  <a:gd name="connsiteX3" fmla="*/ 482091 w 2044353"/>
                  <a:gd name="connsiteY3" fmla="*/ 950818 h 950818"/>
                  <a:gd name="connsiteX4" fmla="*/ 18188 w 2044353"/>
                  <a:gd name="connsiteY4" fmla="*/ 459791 h 950818"/>
                  <a:gd name="connsiteX5" fmla="*/ 0 w 2044353"/>
                  <a:gd name="connsiteY5" fmla="*/ 450525 h 950818"/>
                  <a:gd name="connsiteX6" fmla="*/ 538393 w 2044353"/>
                  <a:gd name="connsiteY6" fmla="*/ 41961 h 950818"/>
                  <a:gd name="connsiteX7" fmla="*/ 1331146 w 2044353"/>
                  <a:gd name="connsiteY7" fmla="*/ 0 h 950818"/>
                  <a:gd name="connsiteX8" fmla="*/ 1223775 w 2044353"/>
                  <a:gd name="connsiteY8" fmla="*/ 162707 h 950818"/>
                  <a:gd name="connsiteX9" fmla="*/ 865612 w 2044353"/>
                  <a:gd name="connsiteY9" fmla="*/ 205569 h 950818"/>
                  <a:gd name="connsiteX10" fmla="*/ 756539 w 2044353"/>
                  <a:gd name="connsiteY10" fmla="*/ 423715 h 950818"/>
                  <a:gd name="connsiteX11" fmla="*/ 1452540 w 2044353"/>
                  <a:gd name="connsiteY11" fmla="*/ 360533 h 950818"/>
                  <a:gd name="connsiteX12" fmla="*/ 1537180 w 2044353"/>
                  <a:gd name="connsiteY12" fmla="*/ 363209 h 950818"/>
                  <a:gd name="connsiteX13" fmla="*/ 1979683 w 2044353"/>
                  <a:gd name="connsiteY13" fmla="*/ 65883 h 950818"/>
                  <a:gd name="connsiteX0" fmla="*/ 1979683 w 2044353"/>
                  <a:gd name="connsiteY0" fmla="*/ 65883 h 950818"/>
                  <a:gd name="connsiteX1" fmla="*/ 2044353 w 2044353"/>
                  <a:gd name="connsiteY1" fmla="*/ 143479 h 950818"/>
                  <a:gd name="connsiteX2" fmla="*/ 1625749 w 2044353"/>
                  <a:gd name="connsiteY2" fmla="*/ 799100 h 950818"/>
                  <a:gd name="connsiteX3" fmla="*/ 482091 w 2044353"/>
                  <a:gd name="connsiteY3" fmla="*/ 950818 h 950818"/>
                  <a:gd name="connsiteX4" fmla="*/ 18188 w 2044353"/>
                  <a:gd name="connsiteY4" fmla="*/ 459791 h 950818"/>
                  <a:gd name="connsiteX5" fmla="*/ 0 w 2044353"/>
                  <a:gd name="connsiteY5" fmla="*/ 450525 h 950818"/>
                  <a:gd name="connsiteX6" fmla="*/ 538393 w 2044353"/>
                  <a:gd name="connsiteY6" fmla="*/ 41961 h 950818"/>
                  <a:gd name="connsiteX7" fmla="*/ 1331146 w 2044353"/>
                  <a:gd name="connsiteY7" fmla="*/ 0 h 950818"/>
                  <a:gd name="connsiteX8" fmla="*/ 1223775 w 2044353"/>
                  <a:gd name="connsiteY8" fmla="*/ 162707 h 950818"/>
                  <a:gd name="connsiteX9" fmla="*/ 865612 w 2044353"/>
                  <a:gd name="connsiteY9" fmla="*/ 205569 h 950818"/>
                  <a:gd name="connsiteX10" fmla="*/ 756539 w 2044353"/>
                  <a:gd name="connsiteY10" fmla="*/ 423715 h 950818"/>
                  <a:gd name="connsiteX11" fmla="*/ 1452540 w 2044353"/>
                  <a:gd name="connsiteY11" fmla="*/ 360533 h 950818"/>
                  <a:gd name="connsiteX12" fmla="*/ 1537180 w 2044353"/>
                  <a:gd name="connsiteY12" fmla="*/ 363209 h 950818"/>
                  <a:gd name="connsiteX13" fmla="*/ 1979683 w 2044353"/>
                  <a:gd name="connsiteY13" fmla="*/ 65883 h 95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44353" h="950818">
                    <a:moveTo>
                      <a:pt x="1979683" y="65883"/>
                    </a:moveTo>
                    <a:lnTo>
                      <a:pt x="2044353" y="143479"/>
                    </a:lnTo>
                    <a:lnTo>
                      <a:pt x="1625749" y="799100"/>
                    </a:lnTo>
                    <a:cubicBezTo>
                      <a:pt x="1270257" y="868968"/>
                      <a:pt x="866526" y="890598"/>
                      <a:pt x="482091" y="950818"/>
                    </a:cubicBezTo>
                    <a:lnTo>
                      <a:pt x="18188" y="459791"/>
                    </a:lnTo>
                    <a:lnTo>
                      <a:pt x="0" y="450525"/>
                    </a:lnTo>
                    <a:lnTo>
                      <a:pt x="538393" y="41961"/>
                    </a:lnTo>
                    <a:lnTo>
                      <a:pt x="1331146" y="0"/>
                    </a:lnTo>
                    <a:lnTo>
                      <a:pt x="1223775" y="162707"/>
                    </a:lnTo>
                    <a:lnTo>
                      <a:pt x="865612" y="205569"/>
                    </a:lnTo>
                    <a:lnTo>
                      <a:pt x="756539" y="423715"/>
                    </a:lnTo>
                    <a:lnTo>
                      <a:pt x="1452540" y="360533"/>
                    </a:lnTo>
                    <a:lnTo>
                      <a:pt x="1537180" y="363209"/>
                    </a:lnTo>
                    <a:lnTo>
                      <a:pt x="1979683" y="658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  <a:tileRect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7D367DA9-C411-4690-B347-A5E655D1134C}"/>
                  </a:ext>
                </a:extLst>
              </p:cNvPr>
              <p:cNvSpPr/>
              <p:nvPr/>
            </p:nvSpPr>
            <p:spPr>
              <a:xfrm>
                <a:off x="1576216" y="4013415"/>
                <a:ext cx="1538100" cy="1628624"/>
              </a:xfrm>
              <a:custGeom>
                <a:avLst/>
                <a:gdLst>
                  <a:gd name="connsiteX0" fmla="*/ 796881 w 1465780"/>
                  <a:gd name="connsiteY0" fmla="*/ 0 h 1552047"/>
                  <a:gd name="connsiteX1" fmla="*/ 1465780 w 1465780"/>
                  <a:gd name="connsiteY1" fmla="*/ 741738 h 1552047"/>
                  <a:gd name="connsiteX2" fmla="*/ 763511 w 1465780"/>
                  <a:gd name="connsiteY2" fmla="*/ 1552047 h 1552047"/>
                  <a:gd name="connsiteX3" fmla="*/ 0 w 1465780"/>
                  <a:gd name="connsiteY3" fmla="*/ 679463 h 1552047"/>
                  <a:gd name="connsiteX4" fmla="*/ 545365 w 1465780"/>
                  <a:gd name="connsiteY4" fmla="*/ 188637 h 1552047"/>
                  <a:gd name="connsiteX5" fmla="*/ 796881 w 1465780"/>
                  <a:gd name="connsiteY5" fmla="*/ 0 h 1552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5780" h="1552047">
                    <a:moveTo>
                      <a:pt x="796881" y="0"/>
                    </a:moveTo>
                    <a:lnTo>
                      <a:pt x="1465780" y="741738"/>
                    </a:lnTo>
                    <a:lnTo>
                      <a:pt x="763511" y="1552047"/>
                    </a:lnTo>
                    <a:lnTo>
                      <a:pt x="0" y="679463"/>
                    </a:lnTo>
                    <a:lnTo>
                      <a:pt x="545365" y="188637"/>
                    </a:lnTo>
                    <a:lnTo>
                      <a:pt x="796881" y="0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sp>
          <p:nvSpPr>
            <p:cNvPr id="39" name="Freeform 111">
              <a:extLst>
                <a:ext uri="{FF2B5EF4-FFF2-40B4-BE49-F238E27FC236}">
                  <a16:creationId xmlns:a16="http://schemas.microsoft.com/office/drawing/2014/main" id="{0C1F1976-E470-4823-AD0D-E576FDB0002A}"/>
                </a:ext>
              </a:extLst>
            </p:cNvPr>
            <p:cNvSpPr>
              <a:spLocks noEditPoints="1"/>
            </p:cNvSpPr>
            <p:nvPr/>
          </p:nvSpPr>
          <p:spPr bwMode="auto">
            <a:xfrm rot="218517" flipH="1">
              <a:off x="5904590" y="1848136"/>
              <a:ext cx="1230868" cy="198336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94770" tIns="97385" rIns="194770" bIns="97385" numCol="1" anchor="t" anchorCtr="0" compatLnSpc="1">
              <a:prstTxWarp prst="textNoShape">
                <a:avLst/>
              </a:prstTxWarp>
            </a:bodyPr>
            <a:lstStyle/>
            <a:p>
              <a:endParaRPr lang="en-US" sz="3834"/>
            </a:p>
          </p:txBody>
        </p:sp>
      </p:grp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378D6F68-B5E6-41EF-8ABE-F90598EBBABD}"/>
              </a:ext>
            </a:extLst>
          </p:cNvPr>
          <p:cNvSpPr/>
          <p:nvPr/>
        </p:nvSpPr>
        <p:spPr>
          <a:xfrm>
            <a:off x="8731513" y="2161155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7" name="Oval 13">
            <a:extLst>
              <a:ext uri="{FF2B5EF4-FFF2-40B4-BE49-F238E27FC236}">
                <a16:creationId xmlns:a16="http://schemas.microsoft.com/office/drawing/2014/main" id="{E31785ED-0444-4A54-9972-3578DFC73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7047" y="2318089"/>
            <a:ext cx="499884" cy="49835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768A04-6132-47A1-A164-B8E735FBEC80}"/>
              </a:ext>
            </a:extLst>
          </p:cNvPr>
          <p:cNvSpPr txBox="1"/>
          <p:nvPr/>
        </p:nvSpPr>
        <p:spPr>
          <a:xfrm>
            <a:off x="9515524" y="2415371"/>
            <a:ext cx="1392382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583065B-5555-47C1-940F-586A73FCBBDE}"/>
              </a:ext>
            </a:extLst>
          </p:cNvPr>
          <p:cNvSpPr txBox="1"/>
          <p:nvPr/>
        </p:nvSpPr>
        <p:spPr>
          <a:xfrm>
            <a:off x="8957046" y="2874403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A8D8E62A-0BCA-4FE2-94BD-292312207725}"/>
              </a:ext>
            </a:extLst>
          </p:cNvPr>
          <p:cNvSpPr/>
          <p:nvPr/>
        </p:nvSpPr>
        <p:spPr>
          <a:xfrm>
            <a:off x="8731513" y="4179953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1" name="Oval 13">
            <a:extLst>
              <a:ext uri="{FF2B5EF4-FFF2-40B4-BE49-F238E27FC236}">
                <a16:creationId xmlns:a16="http://schemas.microsoft.com/office/drawing/2014/main" id="{BDC5BAD1-F96C-4AE4-ACA5-FBDB39E99C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7047" y="4336887"/>
            <a:ext cx="499884" cy="49835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AEC8418-849B-488C-815C-1430CFBB0A5E}"/>
              </a:ext>
            </a:extLst>
          </p:cNvPr>
          <p:cNvSpPr txBox="1"/>
          <p:nvPr/>
        </p:nvSpPr>
        <p:spPr>
          <a:xfrm>
            <a:off x="9515524" y="4434169"/>
            <a:ext cx="1392382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2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987D7BA-F86D-4426-B77B-EE950A371F13}"/>
              </a:ext>
            </a:extLst>
          </p:cNvPr>
          <p:cNvSpPr txBox="1"/>
          <p:nvPr/>
        </p:nvSpPr>
        <p:spPr>
          <a:xfrm>
            <a:off x="8957046" y="4893201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58" name="任意形状 687">
            <a:extLst>
              <a:ext uri="{FF2B5EF4-FFF2-40B4-BE49-F238E27FC236}">
                <a16:creationId xmlns:a16="http://schemas.microsoft.com/office/drawing/2014/main" id="{A0BD1B23-4871-4169-82D9-2C15EF7F0571}"/>
              </a:ext>
            </a:extLst>
          </p:cNvPr>
          <p:cNvSpPr/>
          <p:nvPr/>
        </p:nvSpPr>
        <p:spPr>
          <a:xfrm>
            <a:off x="9104879" y="2465155"/>
            <a:ext cx="204222" cy="204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560" y="2160"/>
                </a:moveTo>
                <a:lnTo>
                  <a:pt x="7560" y="8935"/>
                </a:lnTo>
                <a:lnTo>
                  <a:pt x="5400" y="8935"/>
                </a:lnTo>
                <a:lnTo>
                  <a:pt x="5400" y="2160"/>
                </a:lnTo>
                <a:lnTo>
                  <a:pt x="3240" y="2160"/>
                </a:lnTo>
                <a:lnTo>
                  <a:pt x="3240" y="11880"/>
                </a:lnTo>
                <a:lnTo>
                  <a:pt x="18360" y="11880"/>
                </a:lnTo>
                <a:lnTo>
                  <a:pt x="18360" y="2160"/>
                </a:lnTo>
                <a:lnTo>
                  <a:pt x="7560" y="2160"/>
                </a:lnTo>
                <a:close/>
                <a:moveTo>
                  <a:pt x="19440" y="14040"/>
                </a:moveTo>
                <a:lnTo>
                  <a:pt x="2160" y="14040"/>
                </a:lnTo>
                <a:lnTo>
                  <a:pt x="2160" y="16200"/>
                </a:lnTo>
                <a:lnTo>
                  <a:pt x="19440" y="16200"/>
                </a:lnTo>
                <a:lnTo>
                  <a:pt x="19440" y="14040"/>
                </a:lnTo>
                <a:close/>
                <a:moveTo>
                  <a:pt x="1080" y="11880"/>
                </a:moveTo>
                <a:lnTo>
                  <a:pt x="1080" y="1080"/>
                </a:lnTo>
                <a:cubicBezTo>
                  <a:pt x="1080" y="483"/>
                  <a:pt x="1563" y="0"/>
                  <a:pt x="2160" y="0"/>
                </a:cubicBezTo>
                <a:lnTo>
                  <a:pt x="19440" y="0"/>
                </a:lnTo>
                <a:cubicBezTo>
                  <a:pt x="20037" y="0"/>
                  <a:pt x="20520" y="483"/>
                  <a:pt x="20520" y="1080"/>
                </a:cubicBezTo>
                <a:lnTo>
                  <a:pt x="20520" y="11880"/>
                </a:lnTo>
                <a:lnTo>
                  <a:pt x="21600" y="11880"/>
                </a:lnTo>
                <a:lnTo>
                  <a:pt x="21600" y="17280"/>
                </a:lnTo>
                <a:cubicBezTo>
                  <a:pt x="21600" y="17877"/>
                  <a:pt x="21117" y="18360"/>
                  <a:pt x="20520" y="18360"/>
                </a:cubicBezTo>
                <a:lnTo>
                  <a:pt x="11880" y="18360"/>
                </a:lnTo>
                <a:lnTo>
                  <a:pt x="11880" y="21600"/>
                </a:lnTo>
                <a:lnTo>
                  <a:pt x="9720" y="21600"/>
                </a:lnTo>
                <a:lnTo>
                  <a:pt x="9720" y="18360"/>
                </a:lnTo>
                <a:lnTo>
                  <a:pt x="1080" y="18360"/>
                </a:lnTo>
                <a:cubicBezTo>
                  <a:pt x="483" y="18360"/>
                  <a:pt x="0" y="17877"/>
                  <a:pt x="0" y="17280"/>
                </a:cubicBezTo>
                <a:lnTo>
                  <a:pt x="0" y="11880"/>
                </a:lnTo>
                <a:lnTo>
                  <a:pt x="1080" y="118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A9C5011-7678-457A-B8A0-1943C630E98A}"/>
              </a:ext>
            </a:extLst>
          </p:cNvPr>
          <p:cNvSpPr/>
          <p:nvPr/>
        </p:nvSpPr>
        <p:spPr>
          <a:xfrm>
            <a:off x="1203999" y="3875953"/>
            <a:ext cx="2180700" cy="1398177"/>
          </a:xfrm>
          <a:prstGeom prst="roundRect">
            <a:avLst>
              <a:gd name="adj" fmla="val 380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5" name="Oval 13">
            <a:extLst>
              <a:ext uri="{FF2B5EF4-FFF2-40B4-BE49-F238E27FC236}">
                <a16:creationId xmlns:a16="http://schemas.microsoft.com/office/drawing/2014/main" id="{4254EA08-312B-407D-8E72-E57A7BD824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9533" y="4032887"/>
            <a:ext cx="499884" cy="49835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0693" tIns="45347" rIns="90693" bIns="45347" numCol="1" anchor="t" anchorCtr="0" compatLnSpc="1">
            <a:prstTxWarp prst="textNoShape">
              <a:avLst/>
            </a:prstTxWarp>
          </a:bodyPr>
          <a:lstStyle/>
          <a:p>
            <a:pPr defTabSz="229194"/>
            <a:endParaRPr lang="en-US" sz="1785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EC2CA54-B90C-4ACA-91C3-5909B92C14EE}"/>
              </a:ext>
            </a:extLst>
          </p:cNvPr>
          <p:cNvSpPr txBox="1"/>
          <p:nvPr/>
        </p:nvSpPr>
        <p:spPr>
          <a:xfrm>
            <a:off x="1988010" y="4130169"/>
            <a:ext cx="1392382" cy="318331"/>
          </a:xfrm>
          <a:prstGeom prst="rect">
            <a:avLst/>
          </a:prstGeom>
          <a:noFill/>
        </p:spPr>
        <p:txBody>
          <a:bodyPr wrap="square" lIns="71412" tIns="35706" rIns="71412" bIns="35706" rtlCol="0" anchor="b">
            <a:spAutoFit/>
          </a:bodyPr>
          <a:lstStyle/>
          <a:p>
            <a:pPr defTabSz="229194"/>
            <a:r>
              <a:rPr lang="en-US" sz="1600" b="1" dirty="0">
                <a:solidFill>
                  <a:schemeClr val="accent3"/>
                </a:solidFill>
                <a:latin typeface="+mj-lt"/>
                <a:cs typeface="Poppins" panose="00000500000000000000" pitchFamily="2" charset="0"/>
              </a:rPr>
              <a:t>Title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8C898F4-5B3D-4FAF-ADE8-F6676BD3BCC1}"/>
              </a:ext>
            </a:extLst>
          </p:cNvPr>
          <p:cNvSpPr txBox="1"/>
          <p:nvPr/>
        </p:nvSpPr>
        <p:spPr>
          <a:xfrm>
            <a:off x="1429532" y="4589201"/>
            <a:ext cx="2030955" cy="514090"/>
          </a:xfrm>
          <a:prstGeom prst="rect">
            <a:avLst/>
          </a:prstGeom>
          <a:noFill/>
        </p:spPr>
        <p:txBody>
          <a:bodyPr wrap="square" lIns="71412" tIns="35706" rIns="71412" bIns="35706" rtlCol="0" anchor="t">
            <a:spAutoFit/>
          </a:bodyPr>
          <a:lstStyle/>
          <a:p>
            <a:pPr defTabSz="229194">
              <a:lnSpc>
                <a:spcPts val="1805"/>
              </a:lnSpc>
            </a:pPr>
            <a:r>
              <a:rPr lang="en-US" sz="1200" dirty="0">
                <a:solidFill>
                  <a:srgbClr val="747A94"/>
                </a:solidFill>
                <a:cs typeface="Poppins" panose="00000500000000000000" pitchFamily="2" charset="0"/>
              </a:rPr>
              <a:t>Lorem Ipsum is simply dummy text of the</a:t>
            </a:r>
          </a:p>
        </p:txBody>
      </p:sp>
      <p:sp>
        <p:nvSpPr>
          <p:cNvPr id="59" name="任意形状 725">
            <a:extLst>
              <a:ext uri="{FF2B5EF4-FFF2-40B4-BE49-F238E27FC236}">
                <a16:creationId xmlns:a16="http://schemas.microsoft.com/office/drawing/2014/main" id="{518490C9-6270-4A9E-93CF-BBCEF0D3BF16}"/>
              </a:ext>
            </a:extLst>
          </p:cNvPr>
          <p:cNvSpPr/>
          <p:nvPr/>
        </p:nvSpPr>
        <p:spPr>
          <a:xfrm>
            <a:off x="1577365" y="4179953"/>
            <a:ext cx="204222" cy="204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lose/>
                <a:moveTo>
                  <a:pt x="10800" y="19440"/>
                </a:move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ubicBezTo>
                  <a:pt x="2160" y="15572"/>
                  <a:pt x="6028" y="19440"/>
                  <a:pt x="10800" y="19440"/>
                </a:cubicBezTo>
                <a:close/>
                <a:moveTo>
                  <a:pt x="10800" y="17280"/>
                </a:moveTo>
                <a:lnTo>
                  <a:pt x="10800" y="4320"/>
                </a:lnTo>
                <a:cubicBezTo>
                  <a:pt x="14379" y="4320"/>
                  <a:pt x="17280" y="7221"/>
                  <a:pt x="17280" y="10800"/>
                </a:cubicBezTo>
                <a:cubicBezTo>
                  <a:pt x="17280" y="14379"/>
                  <a:pt x="14379" y="17280"/>
                  <a:pt x="10800" y="1728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60" name="任意形状 833">
            <a:extLst>
              <a:ext uri="{FF2B5EF4-FFF2-40B4-BE49-F238E27FC236}">
                <a16:creationId xmlns:a16="http://schemas.microsoft.com/office/drawing/2014/main" id="{08BEDB65-55E7-4E0A-8395-F6A7EAB38BDE}"/>
              </a:ext>
            </a:extLst>
          </p:cNvPr>
          <p:cNvSpPr/>
          <p:nvPr/>
        </p:nvSpPr>
        <p:spPr>
          <a:xfrm>
            <a:off x="9109984" y="4489059"/>
            <a:ext cx="194010" cy="1940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6" h="21600" extrusionOk="0">
                <a:moveTo>
                  <a:pt x="2245" y="2274"/>
                </a:moveTo>
                <a:lnTo>
                  <a:pt x="2245" y="5684"/>
                </a:lnTo>
                <a:lnTo>
                  <a:pt x="17959" y="5684"/>
                </a:lnTo>
                <a:lnTo>
                  <a:pt x="17959" y="2274"/>
                </a:lnTo>
                <a:lnTo>
                  <a:pt x="2245" y="2274"/>
                </a:lnTo>
                <a:close/>
                <a:moveTo>
                  <a:pt x="1122" y="0"/>
                </a:moveTo>
                <a:lnTo>
                  <a:pt x="19081" y="0"/>
                </a:lnTo>
                <a:cubicBezTo>
                  <a:pt x="19701" y="0"/>
                  <a:pt x="20203" y="509"/>
                  <a:pt x="20203" y="1137"/>
                </a:cubicBezTo>
                <a:lnTo>
                  <a:pt x="20203" y="6821"/>
                </a:lnTo>
                <a:cubicBezTo>
                  <a:pt x="20203" y="7449"/>
                  <a:pt x="19701" y="7958"/>
                  <a:pt x="19081" y="7958"/>
                </a:cubicBezTo>
                <a:lnTo>
                  <a:pt x="1122" y="7958"/>
                </a:lnTo>
                <a:cubicBezTo>
                  <a:pt x="502" y="7958"/>
                  <a:pt x="0" y="7449"/>
                  <a:pt x="0" y="6821"/>
                </a:cubicBezTo>
                <a:lnTo>
                  <a:pt x="0" y="1137"/>
                </a:lnTo>
                <a:cubicBezTo>
                  <a:pt x="0" y="509"/>
                  <a:pt x="502" y="0"/>
                  <a:pt x="1122" y="0"/>
                </a:cubicBezTo>
                <a:close/>
                <a:moveTo>
                  <a:pt x="3367" y="10232"/>
                </a:moveTo>
                <a:lnTo>
                  <a:pt x="10102" y="10232"/>
                </a:lnTo>
                <a:cubicBezTo>
                  <a:pt x="10722" y="10232"/>
                  <a:pt x="11224" y="10741"/>
                  <a:pt x="11224" y="11368"/>
                </a:cubicBezTo>
                <a:lnTo>
                  <a:pt x="11224" y="14779"/>
                </a:lnTo>
                <a:lnTo>
                  <a:pt x="12347" y="14779"/>
                </a:lnTo>
                <a:lnTo>
                  <a:pt x="12347" y="21600"/>
                </a:lnTo>
                <a:lnTo>
                  <a:pt x="7857" y="21600"/>
                </a:lnTo>
                <a:lnTo>
                  <a:pt x="7857" y="14779"/>
                </a:lnTo>
                <a:lnTo>
                  <a:pt x="8979" y="14779"/>
                </a:lnTo>
                <a:lnTo>
                  <a:pt x="8979" y="12505"/>
                </a:lnTo>
                <a:lnTo>
                  <a:pt x="2245" y="12505"/>
                </a:lnTo>
                <a:cubicBezTo>
                  <a:pt x="1625" y="12505"/>
                  <a:pt x="1122" y="11996"/>
                  <a:pt x="1122" y="11368"/>
                </a:cubicBezTo>
                <a:lnTo>
                  <a:pt x="1122" y="9095"/>
                </a:lnTo>
                <a:lnTo>
                  <a:pt x="3367" y="9095"/>
                </a:lnTo>
                <a:lnTo>
                  <a:pt x="3367" y="10232"/>
                </a:lnTo>
                <a:close/>
                <a:moveTo>
                  <a:pt x="16535" y="12201"/>
                </a:moveTo>
                <a:lnTo>
                  <a:pt x="18520" y="10191"/>
                </a:lnTo>
                <a:lnTo>
                  <a:pt x="20504" y="12201"/>
                </a:lnTo>
                <a:cubicBezTo>
                  <a:pt x="21600" y="13311"/>
                  <a:pt x="21600" y="15110"/>
                  <a:pt x="20504" y="16220"/>
                </a:cubicBezTo>
                <a:cubicBezTo>
                  <a:pt x="19408" y="17330"/>
                  <a:pt x="17631" y="17329"/>
                  <a:pt x="16535" y="16219"/>
                </a:cubicBezTo>
                <a:cubicBezTo>
                  <a:pt x="15440" y="15110"/>
                  <a:pt x="15440" y="13310"/>
                  <a:pt x="16535" y="12201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C5F93A6-F7C7-4FB8-BA0B-F5A2E2E6CE15}"/>
              </a:ext>
            </a:extLst>
          </p:cNvPr>
          <p:cNvSpPr txBox="1"/>
          <p:nvPr/>
        </p:nvSpPr>
        <p:spPr>
          <a:xfrm>
            <a:off x="3512695" y="1043921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3D50F33-CE4F-40BF-96BF-A1FAE55BBDEA}"/>
              </a:ext>
            </a:extLst>
          </p:cNvPr>
          <p:cNvSpPr/>
          <p:nvPr/>
        </p:nvSpPr>
        <p:spPr>
          <a:xfrm>
            <a:off x="1203999" y="2284243"/>
            <a:ext cx="3945097" cy="1169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+mn-ea"/>
                <a:cs typeface="+mn-cs"/>
              </a:rPr>
              <a:t>Lorem Ipsum is simply dummy text of the printing and typesetting industry. Lorem Ipsum has been the industry's standard dummy text </a:t>
            </a:r>
            <a:r>
              <a:rPr 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ever dummy text of the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5598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131EA26-C248-352C-E8D6-38CFDAC6F585}"/>
              </a:ext>
            </a:extLst>
          </p:cNvPr>
          <p:cNvGrpSpPr/>
          <p:nvPr/>
        </p:nvGrpSpPr>
        <p:grpSpPr>
          <a:xfrm>
            <a:off x="1893690" y="2365774"/>
            <a:ext cx="2511080" cy="3415707"/>
            <a:chOff x="572812" y="2350941"/>
            <a:chExt cx="2511080" cy="341570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22ACC67-2234-481C-A1E7-C7C1DB6A5A73}"/>
                </a:ext>
              </a:extLst>
            </p:cNvPr>
            <p:cNvGrpSpPr/>
            <p:nvPr/>
          </p:nvGrpSpPr>
          <p:grpSpPr>
            <a:xfrm>
              <a:off x="1165538" y="3053400"/>
              <a:ext cx="1209042" cy="1417522"/>
              <a:chOff x="523838" y="1164120"/>
              <a:chExt cx="4291511" cy="5031513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2B9058B7-8BC1-4DE2-9B91-900EEF5CC161}"/>
                  </a:ext>
                </a:extLst>
              </p:cNvPr>
              <p:cNvGrpSpPr/>
              <p:nvPr/>
            </p:nvGrpSpPr>
            <p:grpSpPr>
              <a:xfrm>
                <a:off x="523838" y="1164120"/>
                <a:ext cx="4291511" cy="5031513"/>
                <a:chOff x="859843" y="1191829"/>
                <a:chExt cx="4291511" cy="5031513"/>
              </a:xfrm>
            </p:grpSpPr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5AFCCCDB-1010-472E-914D-F00078D27E89}"/>
                    </a:ext>
                  </a:extLst>
                </p:cNvPr>
                <p:cNvSpPr/>
                <p:nvPr/>
              </p:nvSpPr>
              <p:spPr>
                <a:xfrm>
                  <a:off x="1214958" y="5229235"/>
                  <a:ext cx="3936396" cy="994107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ED82BCEB-789E-4CF7-BF66-D84C8BB8FB9E}"/>
                    </a:ext>
                  </a:extLst>
                </p:cNvPr>
                <p:cNvGrpSpPr/>
                <p:nvPr/>
              </p:nvGrpSpPr>
              <p:grpSpPr>
                <a:xfrm>
                  <a:off x="1946386" y="2368239"/>
                  <a:ext cx="2480472" cy="3505217"/>
                  <a:chOff x="7634727" y="2786603"/>
                  <a:chExt cx="2297283" cy="3246348"/>
                </a:xfrm>
              </p:grpSpPr>
              <p:grpSp>
                <p:nvGrpSpPr>
                  <p:cNvPr id="40" name="Group 39">
                    <a:extLst>
                      <a:ext uri="{FF2B5EF4-FFF2-40B4-BE49-F238E27FC236}">
                        <a16:creationId xmlns:a16="http://schemas.microsoft.com/office/drawing/2014/main" id="{CAE78F0F-E51E-4EA2-AFDE-3F66FEF735CE}"/>
                      </a:ext>
                    </a:extLst>
                  </p:cNvPr>
                  <p:cNvGrpSpPr/>
                  <p:nvPr/>
                </p:nvGrpSpPr>
                <p:grpSpPr>
                  <a:xfrm>
                    <a:off x="7634727" y="2786603"/>
                    <a:ext cx="2297283" cy="3246348"/>
                    <a:chOff x="7556239" y="1147875"/>
                    <a:chExt cx="2738585" cy="3869966"/>
                  </a:xfrm>
                </p:grpSpPr>
                <p:sp>
                  <p:nvSpPr>
                    <p:cNvPr id="42" name="Rectangle: Rounded Corners 41">
                      <a:extLst>
                        <a:ext uri="{FF2B5EF4-FFF2-40B4-BE49-F238E27FC236}">
                          <a16:creationId xmlns:a16="http://schemas.microsoft.com/office/drawing/2014/main" id="{BB2B43A0-0AB5-41FE-9BBE-4919C0E4A71B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7570753" y="2135949"/>
                      <a:ext cx="88605" cy="571674"/>
                    </a:xfrm>
                    <a:prstGeom prst="roundRect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D"/>
                    </a:p>
                  </p:txBody>
                </p:sp>
                <p:sp>
                  <p:nvSpPr>
                    <p:cNvPr id="43" name="Rectangle: Rounded Corners 42">
                      <a:extLst>
                        <a:ext uri="{FF2B5EF4-FFF2-40B4-BE49-F238E27FC236}">
                          <a16:creationId xmlns:a16="http://schemas.microsoft.com/office/drawing/2014/main" id="{DE999897-D4D0-4B58-81EE-3A8DF3AA8168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10206219" y="2135949"/>
                      <a:ext cx="88605" cy="571674"/>
                    </a:xfrm>
                    <a:prstGeom prst="roundRect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D"/>
                    </a:p>
                  </p:txBody>
                </p:sp>
                <p:sp>
                  <p:nvSpPr>
                    <p:cNvPr id="44" name="Rectangle 3">
                      <a:extLst>
                        <a:ext uri="{FF2B5EF4-FFF2-40B4-BE49-F238E27FC236}">
                          <a16:creationId xmlns:a16="http://schemas.microsoft.com/office/drawing/2014/main" id="{2D953F60-E9E7-4E9D-B6CB-4E4DAFF7A561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7611924" y="1147875"/>
                      <a:ext cx="2621147" cy="892013"/>
                    </a:xfrm>
                    <a:custGeom>
                      <a:avLst/>
                      <a:gdLst>
                        <a:gd name="connsiteX0" fmla="*/ 0 w 2632364"/>
                        <a:gd name="connsiteY0" fmla="*/ 0 h 762000"/>
                        <a:gd name="connsiteX1" fmla="*/ 2632364 w 2632364"/>
                        <a:gd name="connsiteY1" fmla="*/ 0 h 762000"/>
                        <a:gd name="connsiteX2" fmla="*/ 2632364 w 2632364"/>
                        <a:gd name="connsiteY2" fmla="*/ 762000 h 762000"/>
                        <a:gd name="connsiteX3" fmla="*/ 0 w 2632364"/>
                        <a:gd name="connsiteY3" fmla="*/ 762000 h 762000"/>
                        <a:gd name="connsiteX4" fmla="*/ 0 w 2632364"/>
                        <a:gd name="connsiteY4" fmla="*/ 0 h 762000"/>
                        <a:gd name="connsiteX0" fmla="*/ 0 w 2632364"/>
                        <a:gd name="connsiteY0" fmla="*/ 0 h 762000"/>
                        <a:gd name="connsiteX1" fmla="*/ 2632364 w 2632364"/>
                        <a:gd name="connsiteY1" fmla="*/ 0 h 762000"/>
                        <a:gd name="connsiteX2" fmla="*/ 2479964 w 2632364"/>
                        <a:gd name="connsiteY2" fmla="*/ 762000 h 762000"/>
                        <a:gd name="connsiteX3" fmla="*/ 0 w 2632364"/>
                        <a:gd name="connsiteY3" fmla="*/ 762000 h 762000"/>
                        <a:gd name="connsiteX4" fmla="*/ 0 w 2632364"/>
                        <a:gd name="connsiteY4" fmla="*/ 0 h 762000"/>
                        <a:gd name="connsiteX0" fmla="*/ 0 w 2632364"/>
                        <a:gd name="connsiteY0" fmla="*/ 0 h 762000"/>
                        <a:gd name="connsiteX1" fmla="*/ 2632364 w 2632364"/>
                        <a:gd name="connsiteY1" fmla="*/ 0 h 762000"/>
                        <a:gd name="connsiteX2" fmla="*/ 2479964 w 2632364"/>
                        <a:gd name="connsiteY2" fmla="*/ 762000 h 762000"/>
                        <a:gd name="connsiteX3" fmla="*/ 138545 w 2632364"/>
                        <a:gd name="connsiteY3" fmla="*/ 762000 h 762000"/>
                        <a:gd name="connsiteX4" fmla="*/ 0 w 2632364"/>
                        <a:gd name="connsiteY4" fmla="*/ 0 h 762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32364" h="762000">
                          <a:moveTo>
                            <a:pt x="0" y="0"/>
                          </a:moveTo>
                          <a:lnTo>
                            <a:pt x="2632364" y="0"/>
                          </a:lnTo>
                          <a:lnTo>
                            <a:pt x="2479964" y="762000"/>
                          </a:lnTo>
                          <a:lnTo>
                            <a:pt x="138545" y="7620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solidFill>
                        <a:schemeClr val="accent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D"/>
                    </a:p>
                  </p:txBody>
                </p:sp>
                <p:sp>
                  <p:nvSpPr>
                    <p:cNvPr id="45" name="Rectangle 3">
                      <a:extLst>
                        <a:ext uri="{FF2B5EF4-FFF2-40B4-BE49-F238E27FC236}">
                          <a16:creationId xmlns:a16="http://schemas.microsoft.com/office/drawing/2014/main" id="{181B54FC-419C-4C83-BA46-A3B3C28D5F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59595" y="1147877"/>
                      <a:ext cx="2338114" cy="754780"/>
                    </a:xfrm>
                    <a:custGeom>
                      <a:avLst/>
                      <a:gdLst>
                        <a:gd name="connsiteX0" fmla="*/ 0 w 2632364"/>
                        <a:gd name="connsiteY0" fmla="*/ 0 h 762000"/>
                        <a:gd name="connsiteX1" fmla="*/ 2632364 w 2632364"/>
                        <a:gd name="connsiteY1" fmla="*/ 0 h 762000"/>
                        <a:gd name="connsiteX2" fmla="*/ 2632364 w 2632364"/>
                        <a:gd name="connsiteY2" fmla="*/ 762000 h 762000"/>
                        <a:gd name="connsiteX3" fmla="*/ 0 w 2632364"/>
                        <a:gd name="connsiteY3" fmla="*/ 762000 h 762000"/>
                        <a:gd name="connsiteX4" fmla="*/ 0 w 2632364"/>
                        <a:gd name="connsiteY4" fmla="*/ 0 h 762000"/>
                        <a:gd name="connsiteX0" fmla="*/ 0 w 2632364"/>
                        <a:gd name="connsiteY0" fmla="*/ 0 h 762000"/>
                        <a:gd name="connsiteX1" fmla="*/ 2632364 w 2632364"/>
                        <a:gd name="connsiteY1" fmla="*/ 0 h 762000"/>
                        <a:gd name="connsiteX2" fmla="*/ 2479964 w 2632364"/>
                        <a:gd name="connsiteY2" fmla="*/ 762000 h 762000"/>
                        <a:gd name="connsiteX3" fmla="*/ 0 w 2632364"/>
                        <a:gd name="connsiteY3" fmla="*/ 762000 h 762000"/>
                        <a:gd name="connsiteX4" fmla="*/ 0 w 2632364"/>
                        <a:gd name="connsiteY4" fmla="*/ 0 h 762000"/>
                        <a:gd name="connsiteX0" fmla="*/ 0 w 2632364"/>
                        <a:gd name="connsiteY0" fmla="*/ 0 h 762000"/>
                        <a:gd name="connsiteX1" fmla="*/ 2632364 w 2632364"/>
                        <a:gd name="connsiteY1" fmla="*/ 0 h 762000"/>
                        <a:gd name="connsiteX2" fmla="*/ 2479964 w 2632364"/>
                        <a:gd name="connsiteY2" fmla="*/ 762000 h 762000"/>
                        <a:gd name="connsiteX3" fmla="*/ 138545 w 2632364"/>
                        <a:gd name="connsiteY3" fmla="*/ 762000 h 762000"/>
                        <a:gd name="connsiteX4" fmla="*/ 0 w 2632364"/>
                        <a:gd name="connsiteY4" fmla="*/ 0 h 762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32364" h="762000">
                          <a:moveTo>
                            <a:pt x="0" y="0"/>
                          </a:moveTo>
                          <a:lnTo>
                            <a:pt x="2632364" y="0"/>
                          </a:lnTo>
                          <a:lnTo>
                            <a:pt x="2479964" y="762000"/>
                          </a:lnTo>
                          <a:lnTo>
                            <a:pt x="138545" y="7620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solidFill>
                        <a:schemeClr val="accent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D"/>
                    </a:p>
                  </p:txBody>
                </p:sp>
                <p:sp>
                  <p:nvSpPr>
                    <p:cNvPr id="64" name="Rectangle 63">
                      <a:extLst>
                        <a:ext uri="{FF2B5EF4-FFF2-40B4-BE49-F238E27FC236}">
                          <a16:creationId xmlns:a16="http://schemas.microsoft.com/office/drawing/2014/main" id="{2C3C4F94-FB42-4CB1-86E1-E1CACFA308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56239" y="2039889"/>
                      <a:ext cx="2730933" cy="109788"/>
                    </a:xfrm>
                    <a:prstGeom prst="rect">
                      <a:avLst/>
                    </a:prstGeom>
                    <a:solidFill>
                      <a:schemeClr val="accent2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D"/>
                    </a:p>
                  </p:txBody>
                </p:sp>
                <p:sp>
                  <p:nvSpPr>
                    <p:cNvPr id="65" name="Rectangle: Top Corners Rounded 6">
                      <a:extLst>
                        <a:ext uri="{FF2B5EF4-FFF2-40B4-BE49-F238E27FC236}">
                          <a16:creationId xmlns:a16="http://schemas.microsoft.com/office/drawing/2014/main" id="{58C461C1-5605-4CC0-AA7D-C0A33EFC0D9E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7624227" y="2149674"/>
                      <a:ext cx="2608841" cy="2868167"/>
                    </a:xfrm>
                    <a:custGeom>
                      <a:avLst/>
                      <a:gdLst>
                        <a:gd name="connsiteX0" fmla="*/ 50622 w 2633795"/>
                        <a:gd name="connsiteY0" fmla="*/ 0 h 2895602"/>
                        <a:gd name="connsiteX1" fmla="*/ 2583173 w 2633795"/>
                        <a:gd name="connsiteY1" fmla="*/ 0 h 2895602"/>
                        <a:gd name="connsiteX2" fmla="*/ 2633795 w 2633795"/>
                        <a:gd name="connsiteY2" fmla="*/ 50622 h 2895602"/>
                        <a:gd name="connsiteX3" fmla="*/ 2633795 w 2633795"/>
                        <a:gd name="connsiteY3" fmla="*/ 2895602 h 2895602"/>
                        <a:gd name="connsiteX4" fmla="*/ 2633795 w 2633795"/>
                        <a:gd name="connsiteY4" fmla="*/ 2895602 h 2895602"/>
                        <a:gd name="connsiteX5" fmla="*/ 0 w 2633795"/>
                        <a:gd name="connsiteY5" fmla="*/ 2895602 h 2895602"/>
                        <a:gd name="connsiteX6" fmla="*/ 0 w 2633795"/>
                        <a:gd name="connsiteY6" fmla="*/ 2895602 h 2895602"/>
                        <a:gd name="connsiteX7" fmla="*/ 0 w 2633795"/>
                        <a:gd name="connsiteY7" fmla="*/ 50622 h 2895602"/>
                        <a:gd name="connsiteX8" fmla="*/ 50622 w 2633795"/>
                        <a:gd name="connsiteY8" fmla="*/ 0 h 2895602"/>
                        <a:gd name="connsiteX0" fmla="*/ 50622 w 2633795"/>
                        <a:gd name="connsiteY0" fmla="*/ 0 h 2895602"/>
                        <a:gd name="connsiteX1" fmla="*/ 2583173 w 2633795"/>
                        <a:gd name="connsiteY1" fmla="*/ 0 h 2895602"/>
                        <a:gd name="connsiteX2" fmla="*/ 2522959 w 2633795"/>
                        <a:gd name="connsiteY2" fmla="*/ 50622 h 2895602"/>
                        <a:gd name="connsiteX3" fmla="*/ 2633795 w 2633795"/>
                        <a:gd name="connsiteY3" fmla="*/ 2895602 h 2895602"/>
                        <a:gd name="connsiteX4" fmla="*/ 2633795 w 2633795"/>
                        <a:gd name="connsiteY4" fmla="*/ 2895602 h 2895602"/>
                        <a:gd name="connsiteX5" fmla="*/ 0 w 2633795"/>
                        <a:gd name="connsiteY5" fmla="*/ 2895602 h 2895602"/>
                        <a:gd name="connsiteX6" fmla="*/ 0 w 2633795"/>
                        <a:gd name="connsiteY6" fmla="*/ 2895602 h 2895602"/>
                        <a:gd name="connsiteX7" fmla="*/ 0 w 2633795"/>
                        <a:gd name="connsiteY7" fmla="*/ 50622 h 2895602"/>
                        <a:gd name="connsiteX8" fmla="*/ 50622 w 2633795"/>
                        <a:gd name="connsiteY8" fmla="*/ 0 h 2895602"/>
                        <a:gd name="connsiteX0" fmla="*/ 216877 w 2633795"/>
                        <a:gd name="connsiteY0" fmla="*/ 0 h 2895602"/>
                        <a:gd name="connsiteX1" fmla="*/ 2583173 w 2633795"/>
                        <a:gd name="connsiteY1" fmla="*/ 0 h 2895602"/>
                        <a:gd name="connsiteX2" fmla="*/ 2522959 w 2633795"/>
                        <a:gd name="connsiteY2" fmla="*/ 50622 h 2895602"/>
                        <a:gd name="connsiteX3" fmla="*/ 2633795 w 2633795"/>
                        <a:gd name="connsiteY3" fmla="*/ 2895602 h 2895602"/>
                        <a:gd name="connsiteX4" fmla="*/ 2633795 w 2633795"/>
                        <a:gd name="connsiteY4" fmla="*/ 2895602 h 2895602"/>
                        <a:gd name="connsiteX5" fmla="*/ 0 w 2633795"/>
                        <a:gd name="connsiteY5" fmla="*/ 2895602 h 2895602"/>
                        <a:gd name="connsiteX6" fmla="*/ 0 w 2633795"/>
                        <a:gd name="connsiteY6" fmla="*/ 2895602 h 2895602"/>
                        <a:gd name="connsiteX7" fmla="*/ 0 w 2633795"/>
                        <a:gd name="connsiteY7" fmla="*/ 50622 h 2895602"/>
                        <a:gd name="connsiteX8" fmla="*/ 216877 w 2633795"/>
                        <a:gd name="connsiteY8" fmla="*/ 0 h 2895602"/>
                        <a:gd name="connsiteX0" fmla="*/ 216877 w 2633795"/>
                        <a:gd name="connsiteY0" fmla="*/ 0 h 2895602"/>
                        <a:gd name="connsiteX1" fmla="*/ 2583173 w 2633795"/>
                        <a:gd name="connsiteY1" fmla="*/ 0 h 2895602"/>
                        <a:gd name="connsiteX2" fmla="*/ 2522959 w 2633795"/>
                        <a:gd name="connsiteY2" fmla="*/ 50622 h 2895602"/>
                        <a:gd name="connsiteX3" fmla="*/ 2633795 w 2633795"/>
                        <a:gd name="connsiteY3" fmla="*/ 2895602 h 2895602"/>
                        <a:gd name="connsiteX4" fmla="*/ 2633795 w 2633795"/>
                        <a:gd name="connsiteY4" fmla="*/ 2895602 h 2895602"/>
                        <a:gd name="connsiteX5" fmla="*/ 0 w 2633795"/>
                        <a:gd name="connsiteY5" fmla="*/ 2895602 h 2895602"/>
                        <a:gd name="connsiteX6" fmla="*/ 0 w 2633795"/>
                        <a:gd name="connsiteY6" fmla="*/ 2895602 h 2895602"/>
                        <a:gd name="connsiteX7" fmla="*/ 152400 w 2633795"/>
                        <a:gd name="connsiteY7" fmla="*/ 36767 h 2895602"/>
                        <a:gd name="connsiteX8" fmla="*/ 216877 w 2633795"/>
                        <a:gd name="connsiteY8" fmla="*/ 0 h 2895602"/>
                        <a:gd name="connsiteX0" fmla="*/ 216877 w 2633795"/>
                        <a:gd name="connsiteY0" fmla="*/ 0 h 2895602"/>
                        <a:gd name="connsiteX1" fmla="*/ 2583173 w 2633795"/>
                        <a:gd name="connsiteY1" fmla="*/ 0 h 2895602"/>
                        <a:gd name="connsiteX2" fmla="*/ 2509104 w 2633795"/>
                        <a:gd name="connsiteY2" fmla="*/ 64477 h 2895602"/>
                        <a:gd name="connsiteX3" fmla="*/ 2633795 w 2633795"/>
                        <a:gd name="connsiteY3" fmla="*/ 2895602 h 2895602"/>
                        <a:gd name="connsiteX4" fmla="*/ 2633795 w 2633795"/>
                        <a:gd name="connsiteY4" fmla="*/ 2895602 h 2895602"/>
                        <a:gd name="connsiteX5" fmla="*/ 0 w 2633795"/>
                        <a:gd name="connsiteY5" fmla="*/ 2895602 h 2895602"/>
                        <a:gd name="connsiteX6" fmla="*/ 0 w 2633795"/>
                        <a:gd name="connsiteY6" fmla="*/ 2895602 h 2895602"/>
                        <a:gd name="connsiteX7" fmla="*/ 152400 w 2633795"/>
                        <a:gd name="connsiteY7" fmla="*/ 36767 h 2895602"/>
                        <a:gd name="connsiteX8" fmla="*/ 216877 w 2633795"/>
                        <a:gd name="connsiteY8" fmla="*/ 0 h 2895602"/>
                        <a:gd name="connsiteX0" fmla="*/ 216877 w 2633795"/>
                        <a:gd name="connsiteY0" fmla="*/ 0 h 2895602"/>
                        <a:gd name="connsiteX1" fmla="*/ 2500046 w 2633795"/>
                        <a:gd name="connsiteY1" fmla="*/ 0 h 2895602"/>
                        <a:gd name="connsiteX2" fmla="*/ 2509104 w 2633795"/>
                        <a:gd name="connsiteY2" fmla="*/ 64477 h 2895602"/>
                        <a:gd name="connsiteX3" fmla="*/ 2633795 w 2633795"/>
                        <a:gd name="connsiteY3" fmla="*/ 2895602 h 2895602"/>
                        <a:gd name="connsiteX4" fmla="*/ 2633795 w 2633795"/>
                        <a:gd name="connsiteY4" fmla="*/ 2895602 h 2895602"/>
                        <a:gd name="connsiteX5" fmla="*/ 0 w 2633795"/>
                        <a:gd name="connsiteY5" fmla="*/ 2895602 h 2895602"/>
                        <a:gd name="connsiteX6" fmla="*/ 0 w 2633795"/>
                        <a:gd name="connsiteY6" fmla="*/ 2895602 h 2895602"/>
                        <a:gd name="connsiteX7" fmla="*/ 152400 w 2633795"/>
                        <a:gd name="connsiteY7" fmla="*/ 36767 h 2895602"/>
                        <a:gd name="connsiteX8" fmla="*/ 216877 w 2633795"/>
                        <a:gd name="connsiteY8" fmla="*/ 0 h 2895602"/>
                        <a:gd name="connsiteX0" fmla="*/ 216877 w 2633795"/>
                        <a:gd name="connsiteY0" fmla="*/ 0 h 2895602"/>
                        <a:gd name="connsiteX1" fmla="*/ 2461946 w 2633795"/>
                        <a:gd name="connsiteY1" fmla="*/ 0 h 2895602"/>
                        <a:gd name="connsiteX2" fmla="*/ 2509104 w 2633795"/>
                        <a:gd name="connsiteY2" fmla="*/ 64477 h 2895602"/>
                        <a:gd name="connsiteX3" fmla="*/ 2633795 w 2633795"/>
                        <a:gd name="connsiteY3" fmla="*/ 2895602 h 2895602"/>
                        <a:gd name="connsiteX4" fmla="*/ 2633795 w 2633795"/>
                        <a:gd name="connsiteY4" fmla="*/ 2895602 h 2895602"/>
                        <a:gd name="connsiteX5" fmla="*/ 0 w 2633795"/>
                        <a:gd name="connsiteY5" fmla="*/ 2895602 h 2895602"/>
                        <a:gd name="connsiteX6" fmla="*/ 0 w 2633795"/>
                        <a:gd name="connsiteY6" fmla="*/ 2895602 h 2895602"/>
                        <a:gd name="connsiteX7" fmla="*/ 152400 w 2633795"/>
                        <a:gd name="connsiteY7" fmla="*/ 36767 h 2895602"/>
                        <a:gd name="connsiteX8" fmla="*/ 216877 w 2633795"/>
                        <a:gd name="connsiteY8" fmla="*/ 0 h 28956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633795" h="2895602">
                          <a:moveTo>
                            <a:pt x="216877" y="0"/>
                          </a:moveTo>
                          <a:lnTo>
                            <a:pt x="2461946" y="0"/>
                          </a:lnTo>
                          <a:cubicBezTo>
                            <a:pt x="2489904" y="0"/>
                            <a:pt x="2509104" y="36519"/>
                            <a:pt x="2509104" y="64477"/>
                          </a:cubicBezTo>
                          <a:lnTo>
                            <a:pt x="2633795" y="2895602"/>
                          </a:lnTo>
                          <a:lnTo>
                            <a:pt x="2633795" y="2895602"/>
                          </a:lnTo>
                          <a:lnTo>
                            <a:pt x="0" y="2895602"/>
                          </a:lnTo>
                          <a:lnTo>
                            <a:pt x="0" y="2895602"/>
                          </a:lnTo>
                          <a:lnTo>
                            <a:pt x="152400" y="36767"/>
                          </a:lnTo>
                          <a:cubicBezTo>
                            <a:pt x="152400" y="8809"/>
                            <a:pt x="188919" y="0"/>
                            <a:pt x="216877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D"/>
                    </a:p>
                  </p:txBody>
                </p:sp>
                <p:sp>
                  <p:nvSpPr>
                    <p:cNvPr id="66" name="Isosceles Triangle 65">
                      <a:extLst>
                        <a:ext uri="{FF2B5EF4-FFF2-40B4-BE49-F238E27FC236}">
                          <a16:creationId xmlns:a16="http://schemas.microsoft.com/office/drawing/2014/main" id="{526BECE0-6D09-4C0F-BC37-D7515AB34D49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7987250" y="1593882"/>
                      <a:ext cx="1882796" cy="96064"/>
                    </a:xfrm>
                    <a:prstGeom prst="triangl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D"/>
                    </a:p>
                  </p:txBody>
                </p:sp>
              </p:grpSp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641A5355-E4A3-4BF5-8CF8-CDD2C2E9911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7703021" y="3602756"/>
                    <a:ext cx="516967" cy="2428612"/>
                  </a:xfrm>
                  <a:custGeom>
                    <a:avLst/>
                    <a:gdLst>
                      <a:gd name="connsiteX0" fmla="*/ 2050544 w 2050544"/>
                      <a:gd name="connsiteY0" fmla="*/ 2412726 h 2412726"/>
                      <a:gd name="connsiteX1" fmla="*/ 0 w 2050544"/>
                      <a:gd name="connsiteY1" fmla="*/ 7364 h 2412726"/>
                      <a:gd name="connsiteX2" fmla="*/ 1078 w 2050544"/>
                      <a:gd name="connsiteY2" fmla="*/ 6582 h 2412726"/>
                      <a:gd name="connsiteX3" fmla="*/ 36676 w 2050544"/>
                      <a:gd name="connsiteY3" fmla="*/ 0 h 2412726"/>
                      <a:gd name="connsiteX4" fmla="*/ 1907353 w 2050544"/>
                      <a:gd name="connsiteY4" fmla="*/ 0 h 2412726"/>
                      <a:gd name="connsiteX5" fmla="*/ 1946647 w 2050544"/>
                      <a:gd name="connsiteY5" fmla="*/ 53725 h 2412726"/>
                      <a:gd name="connsiteX0" fmla="*/ 2149559 w 2149559"/>
                      <a:gd name="connsiteY0" fmla="*/ 2412726 h 2412726"/>
                      <a:gd name="connsiteX1" fmla="*/ 0 w 2149559"/>
                      <a:gd name="connsiteY1" fmla="*/ 7364 h 2412726"/>
                      <a:gd name="connsiteX2" fmla="*/ 1078 w 2149559"/>
                      <a:gd name="connsiteY2" fmla="*/ 6582 h 2412726"/>
                      <a:gd name="connsiteX3" fmla="*/ 36676 w 2149559"/>
                      <a:gd name="connsiteY3" fmla="*/ 0 h 2412726"/>
                      <a:gd name="connsiteX4" fmla="*/ 1907353 w 2149559"/>
                      <a:gd name="connsiteY4" fmla="*/ 0 h 2412726"/>
                      <a:gd name="connsiteX5" fmla="*/ 1946647 w 2149559"/>
                      <a:gd name="connsiteY5" fmla="*/ 53725 h 2412726"/>
                      <a:gd name="connsiteX6" fmla="*/ 2149559 w 2149559"/>
                      <a:gd name="connsiteY6" fmla="*/ 2412726 h 2412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49559" h="2412726">
                        <a:moveTo>
                          <a:pt x="2149559" y="2412726"/>
                        </a:moveTo>
                        <a:lnTo>
                          <a:pt x="0" y="7364"/>
                        </a:lnTo>
                        <a:lnTo>
                          <a:pt x="1078" y="6582"/>
                        </a:lnTo>
                        <a:cubicBezTo>
                          <a:pt x="11597" y="1835"/>
                          <a:pt x="25028" y="0"/>
                          <a:pt x="36676" y="0"/>
                        </a:cubicBezTo>
                        <a:lnTo>
                          <a:pt x="1907353" y="0"/>
                        </a:lnTo>
                        <a:cubicBezTo>
                          <a:pt x="1930649" y="0"/>
                          <a:pt x="1946647" y="30429"/>
                          <a:pt x="1946647" y="53725"/>
                        </a:cubicBezTo>
                        <a:cubicBezTo>
                          <a:pt x="1981279" y="840059"/>
                          <a:pt x="2114927" y="1626392"/>
                          <a:pt x="2149559" y="2412726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ID"/>
                  </a:p>
                </p:txBody>
              </p:sp>
            </p:grp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4C1D5760-E1AF-4DBA-BCE4-3B376BA8ADC8}"/>
                    </a:ext>
                  </a:extLst>
                </p:cNvPr>
                <p:cNvGrpSpPr/>
                <p:nvPr/>
              </p:nvGrpSpPr>
              <p:grpSpPr>
                <a:xfrm rot="20330137">
                  <a:off x="2434999" y="1191829"/>
                  <a:ext cx="1833888" cy="1722531"/>
                  <a:chOff x="3232442" y="2032253"/>
                  <a:chExt cx="1734323" cy="1629012"/>
                </a:xfrm>
              </p:grpSpPr>
              <p:sp>
                <p:nvSpPr>
                  <p:cNvPr id="34" name="Freeform 126">
                    <a:extLst>
                      <a:ext uri="{FF2B5EF4-FFF2-40B4-BE49-F238E27FC236}">
                        <a16:creationId xmlns:a16="http://schemas.microsoft.com/office/drawing/2014/main" id="{9E7BC17C-B3AC-4A74-8C11-8F4D6A18373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rot="14012324">
                    <a:off x="3300928" y="2797961"/>
                    <a:ext cx="794818" cy="931789"/>
                  </a:xfrm>
                  <a:custGeom>
                    <a:avLst/>
                    <a:gdLst>
                      <a:gd name="T0" fmla="*/ 1564 w 3059"/>
                      <a:gd name="T1" fmla="*/ 2008 h 3212"/>
                      <a:gd name="T2" fmla="*/ 1382 w 3059"/>
                      <a:gd name="T3" fmla="*/ 2325 h 3212"/>
                      <a:gd name="T4" fmla="*/ 1295 w 3059"/>
                      <a:gd name="T5" fmla="*/ 2832 h 3212"/>
                      <a:gd name="T6" fmla="*/ 1343 w 3059"/>
                      <a:gd name="T7" fmla="*/ 3141 h 3212"/>
                      <a:gd name="T8" fmla="*/ 1248 w 3059"/>
                      <a:gd name="T9" fmla="*/ 3211 h 3212"/>
                      <a:gd name="T10" fmla="*/ 1185 w 3059"/>
                      <a:gd name="T11" fmla="*/ 3060 h 3212"/>
                      <a:gd name="T12" fmla="*/ 1144 w 3059"/>
                      <a:gd name="T13" fmla="*/ 2683 h 3212"/>
                      <a:gd name="T14" fmla="*/ 963 w 3059"/>
                      <a:gd name="T15" fmla="*/ 2290 h 3212"/>
                      <a:gd name="T16" fmla="*/ 1178 w 3059"/>
                      <a:gd name="T17" fmla="*/ 2558 h 3212"/>
                      <a:gd name="T18" fmla="*/ 1356 w 3059"/>
                      <a:gd name="T19" fmla="*/ 2122 h 3212"/>
                      <a:gd name="T20" fmla="*/ 330 w 3059"/>
                      <a:gd name="T21" fmla="*/ 1579 h 3212"/>
                      <a:gd name="T22" fmla="*/ 696 w 3059"/>
                      <a:gd name="T23" fmla="*/ 1656 h 3212"/>
                      <a:gd name="T24" fmla="*/ 968 w 3059"/>
                      <a:gd name="T25" fmla="*/ 1870 h 3212"/>
                      <a:gd name="T26" fmla="*/ 985 w 3059"/>
                      <a:gd name="T27" fmla="*/ 2232 h 3212"/>
                      <a:gd name="T28" fmla="*/ 607 w 3059"/>
                      <a:gd name="T29" fmla="*/ 1928 h 3212"/>
                      <a:gd name="T30" fmla="*/ 880 w 3059"/>
                      <a:gd name="T31" fmla="*/ 2190 h 3212"/>
                      <a:gd name="T32" fmla="*/ 787 w 3059"/>
                      <a:gd name="T33" fmla="*/ 2463 h 3212"/>
                      <a:gd name="T34" fmla="*/ 495 w 3059"/>
                      <a:gd name="T35" fmla="*/ 2393 h 3212"/>
                      <a:gd name="T36" fmla="*/ 273 w 3059"/>
                      <a:gd name="T37" fmla="*/ 2126 h 3212"/>
                      <a:gd name="T38" fmla="*/ 104 w 3059"/>
                      <a:gd name="T39" fmla="*/ 1749 h 3212"/>
                      <a:gd name="T40" fmla="*/ 0 w 3059"/>
                      <a:gd name="T41" fmla="*/ 1575 h 3212"/>
                      <a:gd name="T42" fmla="*/ 153 w 3059"/>
                      <a:gd name="T43" fmla="*/ 1571 h 3212"/>
                      <a:gd name="T44" fmla="*/ 3023 w 3059"/>
                      <a:gd name="T45" fmla="*/ 568 h 3212"/>
                      <a:gd name="T46" fmla="*/ 3010 w 3059"/>
                      <a:gd name="T47" fmla="*/ 1343 h 3212"/>
                      <a:gd name="T48" fmla="*/ 2674 w 3059"/>
                      <a:gd name="T49" fmla="*/ 1971 h 3212"/>
                      <a:gd name="T50" fmla="*/ 2184 w 3059"/>
                      <a:gd name="T51" fmla="*/ 2226 h 3212"/>
                      <a:gd name="T52" fmla="*/ 1778 w 3059"/>
                      <a:gd name="T53" fmla="*/ 2147 h 3212"/>
                      <a:gd name="T54" fmla="*/ 1631 w 3059"/>
                      <a:gd name="T55" fmla="*/ 1969 h 3212"/>
                      <a:gd name="T56" fmla="*/ 1862 w 3059"/>
                      <a:gd name="T57" fmla="*/ 1743 h 3212"/>
                      <a:gd name="T58" fmla="*/ 2220 w 3059"/>
                      <a:gd name="T59" fmla="*/ 1666 h 3212"/>
                      <a:gd name="T60" fmla="*/ 2550 w 3059"/>
                      <a:gd name="T61" fmla="*/ 1589 h 3212"/>
                      <a:gd name="T62" fmla="*/ 2348 w 3059"/>
                      <a:gd name="T63" fmla="*/ 1602 h 3212"/>
                      <a:gd name="T64" fmla="*/ 2075 w 3059"/>
                      <a:gd name="T65" fmla="*/ 1565 h 3212"/>
                      <a:gd name="T66" fmla="*/ 2273 w 3059"/>
                      <a:gd name="T67" fmla="*/ 1415 h 3212"/>
                      <a:gd name="T68" fmla="*/ 2505 w 3059"/>
                      <a:gd name="T69" fmla="*/ 1263 h 3212"/>
                      <a:gd name="T70" fmla="*/ 2775 w 3059"/>
                      <a:gd name="T71" fmla="*/ 1142 h 3212"/>
                      <a:gd name="T72" fmla="*/ 2814 w 3059"/>
                      <a:gd name="T73" fmla="*/ 1100 h 3212"/>
                      <a:gd name="T74" fmla="*/ 2504 w 3059"/>
                      <a:gd name="T75" fmla="*/ 1178 h 3212"/>
                      <a:gd name="T76" fmla="*/ 2705 w 3059"/>
                      <a:gd name="T77" fmla="*/ 696 h 3212"/>
                      <a:gd name="T78" fmla="*/ 2707 w 3059"/>
                      <a:gd name="T79" fmla="*/ 600 h 3212"/>
                      <a:gd name="T80" fmla="*/ 2558 w 3059"/>
                      <a:gd name="T81" fmla="*/ 918 h 3212"/>
                      <a:gd name="T82" fmla="*/ 2409 w 3059"/>
                      <a:gd name="T83" fmla="*/ 910 h 3212"/>
                      <a:gd name="T84" fmla="*/ 2423 w 3059"/>
                      <a:gd name="T85" fmla="*/ 788 h 3212"/>
                      <a:gd name="T86" fmla="*/ 2343 w 3059"/>
                      <a:gd name="T87" fmla="*/ 1000 h 3212"/>
                      <a:gd name="T88" fmla="*/ 2245 w 3059"/>
                      <a:gd name="T89" fmla="*/ 1319 h 3212"/>
                      <a:gd name="T90" fmla="*/ 1987 w 3059"/>
                      <a:gd name="T91" fmla="*/ 1497 h 3212"/>
                      <a:gd name="T92" fmla="*/ 1953 w 3059"/>
                      <a:gd name="T93" fmla="*/ 1197 h 3212"/>
                      <a:gd name="T94" fmla="*/ 1957 w 3059"/>
                      <a:gd name="T95" fmla="*/ 1008 h 3212"/>
                      <a:gd name="T96" fmla="*/ 1880 w 3059"/>
                      <a:gd name="T97" fmla="*/ 1312 h 3212"/>
                      <a:gd name="T98" fmla="*/ 1869 w 3059"/>
                      <a:gd name="T99" fmla="*/ 1598 h 3212"/>
                      <a:gd name="T100" fmla="*/ 1702 w 3059"/>
                      <a:gd name="T101" fmla="*/ 1738 h 3212"/>
                      <a:gd name="T102" fmla="*/ 1405 w 3059"/>
                      <a:gd name="T103" fmla="*/ 1866 h 3212"/>
                      <a:gd name="T104" fmla="*/ 1260 w 3059"/>
                      <a:gd name="T105" fmla="*/ 1446 h 3212"/>
                      <a:gd name="T106" fmla="*/ 1443 w 3059"/>
                      <a:gd name="T107" fmla="*/ 1026 h 3212"/>
                      <a:gd name="T108" fmla="*/ 1782 w 3059"/>
                      <a:gd name="T109" fmla="*/ 739 h 3212"/>
                      <a:gd name="T110" fmla="*/ 2157 w 3059"/>
                      <a:gd name="T111" fmla="*/ 598 h 3212"/>
                      <a:gd name="T112" fmla="*/ 2467 w 3059"/>
                      <a:gd name="T113" fmla="*/ 403 h 32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3059" h="3212">
                        <a:moveTo>
                          <a:pt x="1498" y="1948"/>
                        </a:moveTo>
                        <a:lnTo>
                          <a:pt x="1500" y="1950"/>
                        </a:lnTo>
                        <a:lnTo>
                          <a:pt x="1504" y="1955"/>
                        </a:lnTo>
                        <a:lnTo>
                          <a:pt x="1512" y="1961"/>
                        </a:lnTo>
                        <a:lnTo>
                          <a:pt x="1522" y="1971"/>
                        </a:lnTo>
                        <a:lnTo>
                          <a:pt x="1533" y="1979"/>
                        </a:lnTo>
                        <a:lnTo>
                          <a:pt x="1544" y="1990"/>
                        </a:lnTo>
                        <a:lnTo>
                          <a:pt x="1555" y="1999"/>
                        </a:lnTo>
                        <a:lnTo>
                          <a:pt x="1564" y="2008"/>
                        </a:lnTo>
                        <a:lnTo>
                          <a:pt x="1572" y="2014"/>
                        </a:lnTo>
                        <a:lnTo>
                          <a:pt x="1578" y="2019"/>
                        </a:lnTo>
                        <a:lnTo>
                          <a:pt x="1580" y="2022"/>
                        </a:lnTo>
                        <a:lnTo>
                          <a:pt x="1537" y="2066"/>
                        </a:lnTo>
                        <a:lnTo>
                          <a:pt x="1499" y="2112"/>
                        </a:lnTo>
                        <a:lnTo>
                          <a:pt x="1464" y="2163"/>
                        </a:lnTo>
                        <a:lnTo>
                          <a:pt x="1433" y="2216"/>
                        </a:lnTo>
                        <a:lnTo>
                          <a:pt x="1405" y="2269"/>
                        </a:lnTo>
                        <a:lnTo>
                          <a:pt x="1382" y="2325"/>
                        </a:lnTo>
                        <a:lnTo>
                          <a:pt x="1362" y="2382"/>
                        </a:lnTo>
                        <a:lnTo>
                          <a:pt x="1345" y="2440"/>
                        </a:lnTo>
                        <a:lnTo>
                          <a:pt x="1330" y="2498"/>
                        </a:lnTo>
                        <a:lnTo>
                          <a:pt x="1318" y="2556"/>
                        </a:lnTo>
                        <a:lnTo>
                          <a:pt x="1310" y="2614"/>
                        </a:lnTo>
                        <a:lnTo>
                          <a:pt x="1303" y="2671"/>
                        </a:lnTo>
                        <a:lnTo>
                          <a:pt x="1299" y="2727"/>
                        </a:lnTo>
                        <a:lnTo>
                          <a:pt x="1296" y="2781"/>
                        </a:lnTo>
                        <a:lnTo>
                          <a:pt x="1295" y="2832"/>
                        </a:lnTo>
                        <a:lnTo>
                          <a:pt x="1296" y="2882"/>
                        </a:lnTo>
                        <a:lnTo>
                          <a:pt x="1300" y="2928"/>
                        </a:lnTo>
                        <a:lnTo>
                          <a:pt x="1303" y="2972"/>
                        </a:lnTo>
                        <a:lnTo>
                          <a:pt x="1308" y="3012"/>
                        </a:lnTo>
                        <a:lnTo>
                          <a:pt x="1314" y="3048"/>
                        </a:lnTo>
                        <a:lnTo>
                          <a:pt x="1321" y="3078"/>
                        </a:lnTo>
                        <a:lnTo>
                          <a:pt x="1328" y="3105"/>
                        </a:lnTo>
                        <a:lnTo>
                          <a:pt x="1335" y="3126"/>
                        </a:lnTo>
                        <a:lnTo>
                          <a:pt x="1343" y="3141"/>
                        </a:lnTo>
                        <a:lnTo>
                          <a:pt x="1335" y="3164"/>
                        </a:lnTo>
                        <a:lnTo>
                          <a:pt x="1326" y="3182"/>
                        </a:lnTo>
                        <a:lnTo>
                          <a:pt x="1314" y="3194"/>
                        </a:lnTo>
                        <a:lnTo>
                          <a:pt x="1302" y="3204"/>
                        </a:lnTo>
                        <a:lnTo>
                          <a:pt x="1289" y="3209"/>
                        </a:lnTo>
                        <a:lnTo>
                          <a:pt x="1274" y="3212"/>
                        </a:lnTo>
                        <a:lnTo>
                          <a:pt x="1263" y="3212"/>
                        </a:lnTo>
                        <a:lnTo>
                          <a:pt x="1260" y="3212"/>
                        </a:lnTo>
                        <a:lnTo>
                          <a:pt x="1248" y="3211"/>
                        </a:lnTo>
                        <a:lnTo>
                          <a:pt x="1235" y="3209"/>
                        </a:lnTo>
                        <a:lnTo>
                          <a:pt x="1224" y="3206"/>
                        </a:lnTo>
                        <a:lnTo>
                          <a:pt x="1215" y="3202"/>
                        </a:lnTo>
                        <a:lnTo>
                          <a:pt x="1207" y="3198"/>
                        </a:lnTo>
                        <a:lnTo>
                          <a:pt x="1203" y="3196"/>
                        </a:lnTo>
                        <a:lnTo>
                          <a:pt x="1202" y="3195"/>
                        </a:lnTo>
                        <a:lnTo>
                          <a:pt x="1196" y="3148"/>
                        </a:lnTo>
                        <a:lnTo>
                          <a:pt x="1191" y="3103"/>
                        </a:lnTo>
                        <a:lnTo>
                          <a:pt x="1185" y="3060"/>
                        </a:lnTo>
                        <a:lnTo>
                          <a:pt x="1180" y="3019"/>
                        </a:lnTo>
                        <a:lnTo>
                          <a:pt x="1174" y="2977"/>
                        </a:lnTo>
                        <a:lnTo>
                          <a:pt x="1170" y="2935"/>
                        </a:lnTo>
                        <a:lnTo>
                          <a:pt x="1167" y="2890"/>
                        </a:lnTo>
                        <a:lnTo>
                          <a:pt x="1163" y="2843"/>
                        </a:lnTo>
                        <a:lnTo>
                          <a:pt x="1161" y="2791"/>
                        </a:lnTo>
                        <a:lnTo>
                          <a:pt x="1161" y="2734"/>
                        </a:lnTo>
                        <a:lnTo>
                          <a:pt x="1152" y="2712"/>
                        </a:lnTo>
                        <a:lnTo>
                          <a:pt x="1144" y="2683"/>
                        </a:lnTo>
                        <a:lnTo>
                          <a:pt x="1133" y="2649"/>
                        </a:lnTo>
                        <a:lnTo>
                          <a:pt x="1120" y="2610"/>
                        </a:lnTo>
                        <a:lnTo>
                          <a:pt x="1106" y="2568"/>
                        </a:lnTo>
                        <a:lnTo>
                          <a:pt x="1089" y="2522"/>
                        </a:lnTo>
                        <a:lnTo>
                          <a:pt x="1070" y="2476"/>
                        </a:lnTo>
                        <a:lnTo>
                          <a:pt x="1048" y="2429"/>
                        </a:lnTo>
                        <a:lnTo>
                          <a:pt x="1024" y="2381"/>
                        </a:lnTo>
                        <a:lnTo>
                          <a:pt x="995" y="2335"/>
                        </a:lnTo>
                        <a:lnTo>
                          <a:pt x="963" y="2290"/>
                        </a:lnTo>
                        <a:lnTo>
                          <a:pt x="973" y="2266"/>
                        </a:lnTo>
                        <a:lnTo>
                          <a:pt x="982" y="2240"/>
                        </a:lnTo>
                        <a:lnTo>
                          <a:pt x="1023" y="2291"/>
                        </a:lnTo>
                        <a:lnTo>
                          <a:pt x="1059" y="2341"/>
                        </a:lnTo>
                        <a:lnTo>
                          <a:pt x="1091" y="2390"/>
                        </a:lnTo>
                        <a:lnTo>
                          <a:pt x="1118" y="2436"/>
                        </a:lnTo>
                        <a:lnTo>
                          <a:pt x="1141" y="2480"/>
                        </a:lnTo>
                        <a:lnTo>
                          <a:pt x="1161" y="2521"/>
                        </a:lnTo>
                        <a:lnTo>
                          <a:pt x="1178" y="2558"/>
                        </a:lnTo>
                        <a:lnTo>
                          <a:pt x="1191" y="2591"/>
                        </a:lnTo>
                        <a:lnTo>
                          <a:pt x="1197" y="2528"/>
                        </a:lnTo>
                        <a:lnTo>
                          <a:pt x="1207" y="2465"/>
                        </a:lnTo>
                        <a:lnTo>
                          <a:pt x="1222" y="2406"/>
                        </a:lnTo>
                        <a:lnTo>
                          <a:pt x="1239" y="2347"/>
                        </a:lnTo>
                        <a:lnTo>
                          <a:pt x="1261" y="2290"/>
                        </a:lnTo>
                        <a:lnTo>
                          <a:pt x="1288" y="2235"/>
                        </a:lnTo>
                        <a:lnTo>
                          <a:pt x="1319" y="2178"/>
                        </a:lnTo>
                        <a:lnTo>
                          <a:pt x="1356" y="2122"/>
                        </a:lnTo>
                        <a:lnTo>
                          <a:pt x="1398" y="2065"/>
                        </a:lnTo>
                        <a:lnTo>
                          <a:pt x="1445" y="2007"/>
                        </a:lnTo>
                        <a:lnTo>
                          <a:pt x="1498" y="1948"/>
                        </a:lnTo>
                        <a:close/>
                        <a:moveTo>
                          <a:pt x="153" y="1571"/>
                        </a:moveTo>
                        <a:lnTo>
                          <a:pt x="185" y="1571"/>
                        </a:lnTo>
                        <a:lnTo>
                          <a:pt x="219" y="1572"/>
                        </a:lnTo>
                        <a:lnTo>
                          <a:pt x="254" y="1573"/>
                        </a:lnTo>
                        <a:lnTo>
                          <a:pt x="291" y="1575"/>
                        </a:lnTo>
                        <a:lnTo>
                          <a:pt x="330" y="1579"/>
                        </a:lnTo>
                        <a:lnTo>
                          <a:pt x="369" y="1583"/>
                        </a:lnTo>
                        <a:lnTo>
                          <a:pt x="410" y="1587"/>
                        </a:lnTo>
                        <a:lnTo>
                          <a:pt x="451" y="1593"/>
                        </a:lnTo>
                        <a:lnTo>
                          <a:pt x="493" y="1600"/>
                        </a:lnTo>
                        <a:lnTo>
                          <a:pt x="534" y="1608"/>
                        </a:lnTo>
                        <a:lnTo>
                          <a:pt x="575" y="1618"/>
                        </a:lnTo>
                        <a:lnTo>
                          <a:pt x="616" y="1629"/>
                        </a:lnTo>
                        <a:lnTo>
                          <a:pt x="656" y="1642"/>
                        </a:lnTo>
                        <a:lnTo>
                          <a:pt x="696" y="1656"/>
                        </a:lnTo>
                        <a:lnTo>
                          <a:pt x="733" y="1671"/>
                        </a:lnTo>
                        <a:lnTo>
                          <a:pt x="771" y="1689"/>
                        </a:lnTo>
                        <a:lnTo>
                          <a:pt x="806" y="1708"/>
                        </a:lnTo>
                        <a:lnTo>
                          <a:pt x="839" y="1729"/>
                        </a:lnTo>
                        <a:lnTo>
                          <a:pt x="870" y="1754"/>
                        </a:lnTo>
                        <a:lnTo>
                          <a:pt x="898" y="1779"/>
                        </a:lnTo>
                        <a:lnTo>
                          <a:pt x="925" y="1806"/>
                        </a:lnTo>
                        <a:lnTo>
                          <a:pt x="948" y="1837"/>
                        </a:lnTo>
                        <a:lnTo>
                          <a:pt x="968" y="1870"/>
                        </a:lnTo>
                        <a:lnTo>
                          <a:pt x="985" y="1904"/>
                        </a:lnTo>
                        <a:lnTo>
                          <a:pt x="997" y="1942"/>
                        </a:lnTo>
                        <a:lnTo>
                          <a:pt x="1007" y="1982"/>
                        </a:lnTo>
                        <a:lnTo>
                          <a:pt x="1012" y="2026"/>
                        </a:lnTo>
                        <a:lnTo>
                          <a:pt x="1013" y="2072"/>
                        </a:lnTo>
                        <a:lnTo>
                          <a:pt x="1009" y="2121"/>
                        </a:lnTo>
                        <a:lnTo>
                          <a:pt x="1001" y="2173"/>
                        </a:lnTo>
                        <a:lnTo>
                          <a:pt x="986" y="2228"/>
                        </a:lnTo>
                        <a:lnTo>
                          <a:pt x="985" y="2232"/>
                        </a:lnTo>
                        <a:lnTo>
                          <a:pt x="983" y="2236"/>
                        </a:lnTo>
                        <a:lnTo>
                          <a:pt x="982" y="2240"/>
                        </a:lnTo>
                        <a:lnTo>
                          <a:pt x="941" y="2193"/>
                        </a:lnTo>
                        <a:lnTo>
                          <a:pt x="897" y="2147"/>
                        </a:lnTo>
                        <a:lnTo>
                          <a:pt x="849" y="2102"/>
                        </a:lnTo>
                        <a:lnTo>
                          <a:pt x="795" y="2056"/>
                        </a:lnTo>
                        <a:lnTo>
                          <a:pt x="737" y="2012"/>
                        </a:lnTo>
                        <a:lnTo>
                          <a:pt x="674" y="1969"/>
                        </a:lnTo>
                        <a:lnTo>
                          <a:pt x="607" y="1928"/>
                        </a:lnTo>
                        <a:lnTo>
                          <a:pt x="534" y="1888"/>
                        </a:lnTo>
                        <a:lnTo>
                          <a:pt x="455" y="1851"/>
                        </a:lnTo>
                        <a:lnTo>
                          <a:pt x="530" y="1896"/>
                        </a:lnTo>
                        <a:lnTo>
                          <a:pt x="599" y="1942"/>
                        </a:lnTo>
                        <a:lnTo>
                          <a:pt x="664" y="1991"/>
                        </a:lnTo>
                        <a:lnTo>
                          <a:pt x="725" y="2039"/>
                        </a:lnTo>
                        <a:lnTo>
                          <a:pt x="781" y="2090"/>
                        </a:lnTo>
                        <a:lnTo>
                          <a:pt x="832" y="2140"/>
                        </a:lnTo>
                        <a:lnTo>
                          <a:pt x="880" y="2190"/>
                        </a:lnTo>
                        <a:lnTo>
                          <a:pt x="924" y="2241"/>
                        </a:lnTo>
                        <a:lnTo>
                          <a:pt x="963" y="2290"/>
                        </a:lnTo>
                        <a:lnTo>
                          <a:pt x="945" y="2329"/>
                        </a:lnTo>
                        <a:lnTo>
                          <a:pt x="923" y="2364"/>
                        </a:lnTo>
                        <a:lnTo>
                          <a:pt x="898" y="2394"/>
                        </a:lnTo>
                        <a:lnTo>
                          <a:pt x="873" y="2418"/>
                        </a:lnTo>
                        <a:lnTo>
                          <a:pt x="846" y="2437"/>
                        </a:lnTo>
                        <a:lnTo>
                          <a:pt x="817" y="2453"/>
                        </a:lnTo>
                        <a:lnTo>
                          <a:pt x="787" y="2463"/>
                        </a:lnTo>
                        <a:lnTo>
                          <a:pt x="755" y="2470"/>
                        </a:lnTo>
                        <a:lnTo>
                          <a:pt x="724" y="2472"/>
                        </a:lnTo>
                        <a:lnTo>
                          <a:pt x="692" y="2471"/>
                        </a:lnTo>
                        <a:lnTo>
                          <a:pt x="659" y="2465"/>
                        </a:lnTo>
                        <a:lnTo>
                          <a:pt x="626" y="2457"/>
                        </a:lnTo>
                        <a:lnTo>
                          <a:pt x="593" y="2445"/>
                        </a:lnTo>
                        <a:lnTo>
                          <a:pt x="560" y="2431"/>
                        </a:lnTo>
                        <a:lnTo>
                          <a:pt x="527" y="2413"/>
                        </a:lnTo>
                        <a:lnTo>
                          <a:pt x="495" y="2393"/>
                        </a:lnTo>
                        <a:lnTo>
                          <a:pt x="464" y="2371"/>
                        </a:lnTo>
                        <a:lnTo>
                          <a:pt x="434" y="2345"/>
                        </a:lnTo>
                        <a:lnTo>
                          <a:pt x="406" y="2319"/>
                        </a:lnTo>
                        <a:lnTo>
                          <a:pt x="379" y="2290"/>
                        </a:lnTo>
                        <a:lnTo>
                          <a:pt x="353" y="2260"/>
                        </a:lnTo>
                        <a:lnTo>
                          <a:pt x="330" y="2228"/>
                        </a:lnTo>
                        <a:lnTo>
                          <a:pt x="309" y="2194"/>
                        </a:lnTo>
                        <a:lnTo>
                          <a:pt x="289" y="2161"/>
                        </a:lnTo>
                        <a:lnTo>
                          <a:pt x="273" y="2126"/>
                        </a:lnTo>
                        <a:lnTo>
                          <a:pt x="259" y="2090"/>
                        </a:lnTo>
                        <a:lnTo>
                          <a:pt x="242" y="2044"/>
                        </a:lnTo>
                        <a:lnTo>
                          <a:pt x="224" y="1997"/>
                        </a:lnTo>
                        <a:lnTo>
                          <a:pt x="205" y="1952"/>
                        </a:lnTo>
                        <a:lnTo>
                          <a:pt x="185" y="1908"/>
                        </a:lnTo>
                        <a:lnTo>
                          <a:pt x="165" y="1864"/>
                        </a:lnTo>
                        <a:lnTo>
                          <a:pt x="144" y="1824"/>
                        </a:lnTo>
                        <a:lnTo>
                          <a:pt x="124" y="1785"/>
                        </a:lnTo>
                        <a:lnTo>
                          <a:pt x="104" y="1749"/>
                        </a:lnTo>
                        <a:lnTo>
                          <a:pt x="86" y="1716"/>
                        </a:lnTo>
                        <a:lnTo>
                          <a:pt x="68" y="1685"/>
                        </a:lnTo>
                        <a:lnTo>
                          <a:pt x="52" y="1658"/>
                        </a:lnTo>
                        <a:lnTo>
                          <a:pt x="37" y="1633"/>
                        </a:lnTo>
                        <a:lnTo>
                          <a:pt x="24" y="1613"/>
                        </a:lnTo>
                        <a:lnTo>
                          <a:pt x="14" y="1598"/>
                        </a:lnTo>
                        <a:lnTo>
                          <a:pt x="7" y="1586"/>
                        </a:lnTo>
                        <a:lnTo>
                          <a:pt x="1" y="1579"/>
                        </a:lnTo>
                        <a:lnTo>
                          <a:pt x="0" y="1575"/>
                        </a:lnTo>
                        <a:lnTo>
                          <a:pt x="2" y="1575"/>
                        </a:lnTo>
                        <a:lnTo>
                          <a:pt x="9" y="1575"/>
                        </a:lnTo>
                        <a:lnTo>
                          <a:pt x="19" y="1574"/>
                        </a:lnTo>
                        <a:lnTo>
                          <a:pt x="33" y="1573"/>
                        </a:lnTo>
                        <a:lnTo>
                          <a:pt x="52" y="1572"/>
                        </a:lnTo>
                        <a:lnTo>
                          <a:pt x="73" y="1572"/>
                        </a:lnTo>
                        <a:lnTo>
                          <a:pt x="97" y="1571"/>
                        </a:lnTo>
                        <a:lnTo>
                          <a:pt x="123" y="1571"/>
                        </a:lnTo>
                        <a:lnTo>
                          <a:pt x="153" y="1571"/>
                        </a:lnTo>
                        <a:close/>
                        <a:moveTo>
                          <a:pt x="2780" y="0"/>
                        </a:moveTo>
                        <a:lnTo>
                          <a:pt x="2780" y="0"/>
                        </a:lnTo>
                        <a:lnTo>
                          <a:pt x="2829" y="75"/>
                        </a:lnTo>
                        <a:lnTo>
                          <a:pt x="2873" y="152"/>
                        </a:lnTo>
                        <a:lnTo>
                          <a:pt x="2913" y="232"/>
                        </a:lnTo>
                        <a:lnTo>
                          <a:pt x="2947" y="313"/>
                        </a:lnTo>
                        <a:lnTo>
                          <a:pt x="2977" y="396"/>
                        </a:lnTo>
                        <a:lnTo>
                          <a:pt x="3002" y="482"/>
                        </a:lnTo>
                        <a:lnTo>
                          <a:pt x="3023" y="568"/>
                        </a:lnTo>
                        <a:lnTo>
                          <a:pt x="3038" y="655"/>
                        </a:lnTo>
                        <a:lnTo>
                          <a:pt x="3049" y="742"/>
                        </a:lnTo>
                        <a:lnTo>
                          <a:pt x="3057" y="830"/>
                        </a:lnTo>
                        <a:lnTo>
                          <a:pt x="3059" y="917"/>
                        </a:lnTo>
                        <a:lnTo>
                          <a:pt x="3058" y="1005"/>
                        </a:lnTo>
                        <a:lnTo>
                          <a:pt x="3052" y="1091"/>
                        </a:lnTo>
                        <a:lnTo>
                          <a:pt x="3041" y="1177"/>
                        </a:lnTo>
                        <a:lnTo>
                          <a:pt x="3028" y="1261"/>
                        </a:lnTo>
                        <a:lnTo>
                          <a:pt x="3010" y="1343"/>
                        </a:lnTo>
                        <a:lnTo>
                          <a:pt x="2988" y="1425"/>
                        </a:lnTo>
                        <a:lnTo>
                          <a:pt x="2962" y="1503"/>
                        </a:lnTo>
                        <a:lnTo>
                          <a:pt x="2933" y="1579"/>
                        </a:lnTo>
                        <a:lnTo>
                          <a:pt x="2900" y="1652"/>
                        </a:lnTo>
                        <a:lnTo>
                          <a:pt x="2862" y="1722"/>
                        </a:lnTo>
                        <a:lnTo>
                          <a:pt x="2821" y="1788"/>
                        </a:lnTo>
                        <a:lnTo>
                          <a:pt x="2778" y="1852"/>
                        </a:lnTo>
                        <a:lnTo>
                          <a:pt x="2730" y="1911"/>
                        </a:lnTo>
                        <a:lnTo>
                          <a:pt x="2674" y="1971"/>
                        </a:lnTo>
                        <a:lnTo>
                          <a:pt x="2618" y="2024"/>
                        </a:lnTo>
                        <a:lnTo>
                          <a:pt x="2562" y="2070"/>
                        </a:lnTo>
                        <a:lnTo>
                          <a:pt x="2507" y="2109"/>
                        </a:lnTo>
                        <a:lnTo>
                          <a:pt x="2451" y="2143"/>
                        </a:lnTo>
                        <a:lnTo>
                          <a:pt x="2396" y="2170"/>
                        </a:lnTo>
                        <a:lnTo>
                          <a:pt x="2342" y="2191"/>
                        </a:lnTo>
                        <a:lnTo>
                          <a:pt x="2288" y="2207"/>
                        </a:lnTo>
                        <a:lnTo>
                          <a:pt x="2235" y="2219"/>
                        </a:lnTo>
                        <a:lnTo>
                          <a:pt x="2184" y="2226"/>
                        </a:lnTo>
                        <a:lnTo>
                          <a:pt x="2133" y="2229"/>
                        </a:lnTo>
                        <a:lnTo>
                          <a:pt x="2083" y="2228"/>
                        </a:lnTo>
                        <a:lnTo>
                          <a:pt x="2034" y="2224"/>
                        </a:lnTo>
                        <a:lnTo>
                          <a:pt x="1988" y="2217"/>
                        </a:lnTo>
                        <a:lnTo>
                          <a:pt x="1942" y="2206"/>
                        </a:lnTo>
                        <a:lnTo>
                          <a:pt x="1899" y="2193"/>
                        </a:lnTo>
                        <a:lnTo>
                          <a:pt x="1856" y="2180"/>
                        </a:lnTo>
                        <a:lnTo>
                          <a:pt x="1816" y="2164"/>
                        </a:lnTo>
                        <a:lnTo>
                          <a:pt x="1778" y="2147"/>
                        </a:lnTo>
                        <a:lnTo>
                          <a:pt x="1743" y="2128"/>
                        </a:lnTo>
                        <a:lnTo>
                          <a:pt x="1709" y="2110"/>
                        </a:lnTo>
                        <a:lnTo>
                          <a:pt x="1678" y="2091"/>
                        </a:lnTo>
                        <a:lnTo>
                          <a:pt x="1649" y="2073"/>
                        </a:lnTo>
                        <a:lnTo>
                          <a:pt x="1623" y="2055"/>
                        </a:lnTo>
                        <a:lnTo>
                          <a:pt x="1600" y="2038"/>
                        </a:lnTo>
                        <a:lnTo>
                          <a:pt x="1580" y="2023"/>
                        </a:lnTo>
                        <a:lnTo>
                          <a:pt x="1605" y="1995"/>
                        </a:lnTo>
                        <a:lnTo>
                          <a:pt x="1631" y="1969"/>
                        </a:lnTo>
                        <a:lnTo>
                          <a:pt x="1654" y="1943"/>
                        </a:lnTo>
                        <a:lnTo>
                          <a:pt x="1677" y="1919"/>
                        </a:lnTo>
                        <a:lnTo>
                          <a:pt x="1699" y="1896"/>
                        </a:lnTo>
                        <a:lnTo>
                          <a:pt x="1723" y="1873"/>
                        </a:lnTo>
                        <a:lnTo>
                          <a:pt x="1746" y="1849"/>
                        </a:lnTo>
                        <a:lnTo>
                          <a:pt x="1773" y="1824"/>
                        </a:lnTo>
                        <a:lnTo>
                          <a:pt x="1800" y="1798"/>
                        </a:lnTo>
                        <a:lnTo>
                          <a:pt x="1830" y="1772"/>
                        </a:lnTo>
                        <a:lnTo>
                          <a:pt x="1862" y="1743"/>
                        </a:lnTo>
                        <a:lnTo>
                          <a:pt x="1898" y="1713"/>
                        </a:lnTo>
                        <a:lnTo>
                          <a:pt x="1939" y="1680"/>
                        </a:lnTo>
                        <a:lnTo>
                          <a:pt x="1983" y="1644"/>
                        </a:lnTo>
                        <a:lnTo>
                          <a:pt x="2019" y="1656"/>
                        </a:lnTo>
                        <a:lnTo>
                          <a:pt x="2056" y="1663"/>
                        </a:lnTo>
                        <a:lnTo>
                          <a:pt x="2096" y="1668"/>
                        </a:lnTo>
                        <a:lnTo>
                          <a:pt x="2136" y="1669"/>
                        </a:lnTo>
                        <a:lnTo>
                          <a:pt x="2178" y="1669"/>
                        </a:lnTo>
                        <a:lnTo>
                          <a:pt x="2220" y="1666"/>
                        </a:lnTo>
                        <a:lnTo>
                          <a:pt x="2263" y="1661"/>
                        </a:lnTo>
                        <a:lnTo>
                          <a:pt x="2305" y="1655"/>
                        </a:lnTo>
                        <a:lnTo>
                          <a:pt x="2345" y="1646"/>
                        </a:lnTo>
                        <a:lnTo>
                          <a:pt x="2385" y="1638"/>
                        </a:lnTo>
                        <a:lnTo>
                          <a:pt x="2423" y="1628"/>
                        </a:lnTo>
                        <a:lnTo>
                          <a:pt x="2460" y="1618"/>
                        </a:lnTo>
                        <a:lnTo>
                          <a:pt x="2493" y="1608"/>
                        </a:lnTo>
                        <a:lnTo>
                          <a:pt x="2522" y="1599"/>
                        </a:lnTo>
                        <a:lnTo>
                          <a:pt x="2550" y="1589"/>
                        </a:lnTo>
                        <a:lnTo>
                          <a:pt x="2573" y="1581"/>
                        </a:lnTo>
                        <a:lnTo>
                          <a:pt x="2592" y="1574"/>
                        </a:lnTo>
                        <a:lnTo>
                          <a:pt x="2605" y="1569"/>
                        </a:lnTo>
                        <a:lnTo>
                          <a:pt x="2614" y="1566"/>
                        </a:lnTo>
                        <a:lnTo>
                          <a:pt x="2617" y="1564"/>
                        </a:lnTo>
                        <a:lnTo>
                          <a:pt x="2543" y="1581"/>
                        </a:lnTo>
                        <a:lnTo>
                          <a:pt x="2474" y="1591"/>
                        </a:lnTo>
                        <a:lnTo>
                          <a:pt x="2409" y="1599"/>
                        </a:lnTo>
                        <a:lnTo>
                          <a:pt x="2348" y="1602"/>
                        </a:lnTo>
                        <a:lnTo>
                          <a:pt x="2290" y="1603"/>
                        </a:lnTo>
                        <a:lnTo>
                          <a:pt x="2239" y="1601"/>
                        </a:lnTo>
                        <a:lnTo>
                          <a:pt x="2191" y="1598"/>
                        </a:lnTo>
                        <a:lnTo>
                          <a:pt x="2150" y="1592"/>
                        </a:lnTo>
                        <a:lnTo>
                          <a:pt x="2113" y="1586"/>
                        </a:lnTo>
                        <a:lnTo>
                          <a:pt x="2084" y="1581"/>
                        </a:lnTo>
                        <a:lnTo>
                          <a:pt x="2061" y="1574"/>
                        </a:lnTo>
                        <a:lnTo>
                          <a:pt x="2065" y="1571"/>
                        </a:lnTo>
                        <a:lnTo>
                          <a:pt x="2075" y="1565"/>
                        </a:lnTo>
                        <a:lnTo>
                          <a:pt x="2087" y="1555"/>
                        </a:lnTo>
                        <a:lnTo>
                          <a:pt x="2103" y="1544"/>
                        </a:lnTo>
                        <a:lnTo>
                          <a:pt x="2122" y="1530"/>
                        </a:lnTo>
                        <a:lnTo>
                          <a:pt x="2144" y="1514"/>
                        </a:lnTo>
                        <a:lnTo>
                          <a:pt x="2167" y="1496"/>
                        </a:lnTo>
                        <a:lnTo>
                          <a:pt x="2193" y="1477"/>
                        </a:lnTo>
                        <a:lnTo>
                          <a:pt x="2219" y="1457"/>
                        </a:lnTo>
                        <a:lnTo>
                          <a:pt x="2245" y="1436"/>
                        </a:lnTo>
                        <a:lnTo>
                          <a:pt x="2273" y="1415"/>
                        </a:lnTo>
                        <a:lnTo>
                          <a:pt x="2299" y="1393"/>
                        </a:lnTo>
                        <a:lnTo>
                          <a:pt x="2324" y="1371"/>
                        </a:lnTo>
                        <a:lnTo>
                          <a:pt x="2350" y="1350"/>
                        </a:lnTo>
                        <a:lnTo>
                          <a:pt x="2373" y="1328"/>
                        </a:lnTo>
                        <a:lnTo>
                          <a:pt x="2393" y="1307"/>
                        </a:lnTo>
                        <a:lnTo>
                          <a:pt x="2411" y="1288"/>
                        </a:lnTo>
                        <a:lnTo>
                          <a:pt x="2427" y="1269"/>
                        </a:lnTo>
                        <a:lnTo>
                          <a:pt x="2466" y="1268"/>
                        </a:lnTo>
                        <a:lnTo>
                          <a:pt x="2505" y="1263"/>
                        </a:lnTo>
                        <a:lnTo>
                          <a:pt x="2542" y="1256"/>
                        </a:lnTo>
                        <a:lnTo>
                          <a:pt x="2577" y="1245"/>
                        </a:lnTo>
                        <a:lnTo>
                          <a:pt x="2613" y="1234"/>
                        </a:lnTo>
                        <a:lnTo>
                          <a:pt x="2644" y="1220"/>
                        </a:lnTo>
                        <a:lnTo>
                          <a:pt x="2675" y="1205"/>
                        </a:lnTo>
                        <a:lnTo>
                          <a:pt x="2704" y="1189"/>
                        </a:lnTo>
                        <a:lnTo>
                          <a:pt x="2730" y="1173"/>
                        </a:lnTo>
                        <a:lnTo>
                          <a:pt x="2754" y="1157"/>
                        </a:lnTo>
                        <a:lnTo>
                          <a:pt x="2775" y="1142"/>
                        </a:lnTo>
                        <a:lnTo>
                          <a:pt x="2794" y="1127"/>
                        </a:lnTo>
                        <a:lnTo>
                          <a:pt x="2811" y="1115"/>
                        </a:lnTo>
                        <a:lnTo>
                          <a:pt x="2823" y="1104"/>
                        </a:lnTo>
                        <a:lnTo>
                          <a:pt x="2831" y="1096"/>
                        </a:lnTo>
                        <a:lnTo>
                          <a:pt x="2837" y="1090"/>
                        </a:lnTo>
                        <a:lnTo>
                          <a:pt x="2839" y="1088"/>
                        </a:lnTo>
                        <a:lnTo>
                          <a:pt x="2835" y="1089"/>
                        </a:lnTo>
                        <a:lnTo>
                          <a:pt x="2827" y="1094"/>
                        </a:lnTo>
                        <a:lnTo>
                          <a:pt x="2814" y="1100"/>
                        </a:lnTo>
                        <a:lnTo>
                          <a:pt x="2797" y="1107"/>
                        </a:lnTo>
                        <a:lnTo>
                          <a:pt x="2775" y="1118"/>
                        </a:lnTo>
                        <a:lnTo>
                          <a:pt x="2750" y="1128"/>
                        </a:lnTo>
                        <a:lnTo>
                          <a:pt x="2719" y="1139"/>
                        </a:lnTo>
                        <a:lnTo>
                          <a:pt x="2685" y="1149"/>
                        </a:lnTo>
                        <a:lnTo>
                          <a:pt x="2646" y="1159"/>
                        </a:lnTo>
                        <a:lnTo>
                          <a:pt x="2603" y="1167"/>
                        </a:lnTo>
                        <a:lnTo>
                          <a:pt x="2555" y="1174"/>
                        </a:lnTo>
                        <a:lnTo>
                          <a:pt x="2504" y="1178"/>
                        </a:lnTo>
                        <a:lnTo>
                          <a:pt x="2544" y="1116"/>
                        </a:lnTo>
                        <a:lnTo>
                          <a:pt x="2581" y="1053"/>
                        </a:lnTo>
                        <a:lnTo>
                          <a:pt x="2611" y="994"/>
                        </a:lnTo>
                        <a:lnTo>
                          <a:pt x="2637" y="936"/>
                        </a:lnTo>
                        <a:lnTo>
                          <a:pt x="2658" y="882"/>
                        </a:lnTo>
                        <a:lnTo>
                          <a:pt x="2674" y="830"/>
                        </a:lnTo>
                        <a:lnTo>
                          <a:pt x="2688" y="781"/>
                        </a:lnTo>
                        <a:lnTo>
                          <a:pt x="2698" y="736"/>
                        </a:lnTo>
                        <a:lnTo>
                          <a:pt x="2705" y="696"/>
                        </a:lnTo>
                        <a:lnTo>
                          <a:pt x="2710" y="661"/>
                        </a:lnTo>
                        <a:lnTo>
                          <a:pt x="2714" y="631"/>
                        </a:lnTo>
                        <a:lnTo>
                          <a:pt x="2715" y="606"/>
                        </a:lnTo>
                        <a:lnTo>
                          <a:pt x="2716" y="589"/>
                        </a:lnTo>
                        <a:lnTo>
                          <a:pt x="2716" y="578"/>
                        </a:lnTo>
                        <a:lnTo>
                          <a:pt x="2716" y="575"/>
                        </a:lnTo>
                        <a:lnTo>
                          <a:pt x="2715" y="577"/>
                        </a:lnTo>
                        <a:lnTo>
                          <a:pt x="2712" y="586"/>
                        </a:lnTo>
                        <a:lnTo>
                          <a:pt x="2707" y="600"/>
                        </a:lnTo>
                        <a:lnTo>
                          <a:pt x="2699" y="620"/>
                        </a:lnTo>
                        <a:lnTo>
                          <a:pt x="2691" y="644"/>
                        </a:lnTo>
                        <a:lnTo>
                          <a:pt x="2679" y="673"/>
                        </a:lnTo>
                        <a:lnTo>
                          <a:pt x="2665" y="705"/>
                        </a:lnTo>
                        <a:lnTo>
                          <a:pt x="2649" y="742"/>
                        </a:lnTo>
                        <a:lnTo>
                          <a:pt x="2630" y="782"/>
                        </a:lnTo>
                        <a:lnTo>
                          <a:pt x="2608" y="825"/>
                        </a:lnTo>
                        <a:lnTo>
                          <a:pt x="2585" y="871"/>
                        </a:lnTo>
                        <a:lnTo>
                          <a:pt x="2558" y="918"/>
                        </a:lnTo>
                        <a:lnTo>
                          <a:pt x="2529" y="969"/>
                        </a:lnTo>
                        <a:lnTo>
                          <a:pt x="2497" y="1021"/>
                        </a:lnTo>
                        <a:lnTo>
                          <a:pt x="2462" y="1073"/>
                        </a:lnTo>
                        <a:lnTo>
                          <a:pt x="2423" y="1127"/>
                        </a:lnTo>
                        <a:lnTo>
                          <a:pt x="2415" y="1078"/>
                        </a:lnTo>
                        <a:lnTo>
                          <a:pt x="2410" y="1030"/>
                        </a:lnTo>
                        <a:lnTo>
                          <a:pt x="2407" y="987"/>
                        </a:lnTo>
                        <a:lnTo>
                          <a:pt x="2408" y="947"/>
                        </a:lnTo>
                        <a:lnTo>
                          <a:pt x="2409" y="910"/>
                        </a:lnTo>
                        <a:lnTo>
                          <a:pt x="2412" y="877"/>
                        </a:lnTo>
                        <a:lnTo>
                          <a:pt x="2417" y="849"/>
                        </a:lnTo>
                        <a:lnTo>
                          <a:pt x="2421" y="825"/>
                        </a:lnTo>
                        <a:lnTo>
                          <a:pt x="2425" y="806"/>
                        </a:lnTo>
                        <a:lnTo>
                          <a:pt x="2428" y="791"/>
                        </a:lnTo>
                        <a:lnTo>
                          <a:pt x="2430" y="782"/>
                        </a:lnTo>
                        <a:lnTo>
                          <a:pt x="2429" y="778"/>
                        </a:lnTo>
                        <a:lnTo>
                          <a:pt x="2428" y="780"/>
                        </a:lnTo>
                        <a:lnTo>
                          <a:pt x="2423" y="788"/>
                        </a:lnTo>
                        <a:lnTo>
                          <a:pt x="2417" y="798"/>
                        </a:lnTo>
                        <a:lnTo>
                          <a:pt x="2409" y="813"/>
                        </a:lnTo>
                        <a:lnTo>
                          <a:pt x="2400" y="832"/>
                        </a:lnTo>
                        <a:lnTo>
                          <a:pt x="2390" y="853"/>
                        </a:lnTo>
                        <a:lnTo>
                          <a:pt x="2379" y="877"/>
                        </a:lnTo>
                        <a:lnTo>
                          <a:pt x="2370" y="905"/>
                        </a:lnTo>
                        <a:lnTo>
                          <a:pt x="2360" y="934"/>
                        </a:lnTo>
                        <a:lnTo>
                          <a:pt x="2351" y="966"/>
                        </a:lnTo>
                        <a:lnTo>
                          <a:pt x="2343" y="1000"/>
                        </a:lnTo>
                        <a:lnTo>
                          <a:pt x="2338" y="1034"/>
                        </a:lnTo>
                        <a:lnTo>
                          <a:pt x="2333" y="1070"/>
                        </a:lnTo>
                        <a:lnTo>
                          <a:pt x="2333" y="1107"/>
                        </a:lnTo>
                        <a:lnTo>
                          <a:pt x="2335" y="1145"/>
                        </a:lnTo>
                        <a:lnTo>
                          <a:pt x="2341" y="1183"/>
                        </a:lnTo>
                        <a:lnTo>
                          <a:pt x="2351" y="1220"/>
                        </a:lnTo>
                        <a:lnTo>
                          <a:pt x="2318" y="1255"/>
                        </a:lnTo>
                        <a:lnTo>
                          <a:pt x="2283" y="1288"/>
                        </a:lnTo>
                        <a:lnTo>
                          <a:pt x="2245" y="1319"/>
                        </a:lnTo>
                        <a:lnTo>
                          <a:pt x="2208" y="1349"/>
                        </a:lnTo>
                        <a:lnTo>
                          <a:pt x="2171" y="1377"/>
                        </a:lnTo>
                        <a:lnTo>
                          <a:pt x="2133" y="1405"/>
                        </a:lnTo>
                        <a:lnTo>
                          <a:pt x="2098" y="1429"/>
                        </a:lnTo>
                        <a:lnTo>
                          <a:pt x="2065" y="1451"/>
                        </a:lnTo>
                        <a:lnTo>
                          <a:pt x="2035" y="1471"/>
                        </a:lnTo>
                        <a:lnTo>
                          <a:pt x="2009" y="1489"/>
                        </a:lnTo>
                        <a:lnTo>
                          <a:pt x="1989" y="1504"/>
                        </a:lnTo>
                        <a:lnTo>
                          <a:pt x="1987" y="1497"/>
                        </a:lnTo>
                        <a:lnTo>
                          <a:pt x="1983" y="1486"/>
                        </a:lnTo>
                        <a:lnTo>
                          <a:pt x="1978" y="1468"/>
                        </a:lnTo>
                        <a:lnTo>
                          <a:pt x="1973" y="1445"/>
                        </a:lnTo>
                        <a:lnTo>
                          <a:pt x="1967" y="1415"/>
                        </a:lnTo>
                        <a:lnTo>
                          <a:pt x="1963" y="1381"/>
                        </a:lnTo>
                        <a:lnTo>
                          <a:pt x="1958" y="1342"/>
                        </a:lnTo>
                        <a:lnTo>
                          <a:pt x="1954" y="1298"/>
                        </a:lnTo>
                        <a:lnTo>
                          <a:pt x="1953" y="1250"/>
                        </a:lnTo>
                        <a:lnTo>
                          <a:pt x="1953" y="1197"/>
                        </a:lnTo>
                        <a:lnTo>
                          <a:pt x="1955" y="1140"/>
                        </a:lnTo>
                        <a:lnTo>
                          <a:pt x="1961" y="1080"/>
                        </a:lnTo>
                        <a:lnTo>
                          <a:pt x="1969" y="1015"/>
                        </a:lnTo>
                        <a:lnTo>
                          <a:pt x="1983" y="948"/>
                        </a:lnTo>
                        <a:lnTo>
                          <a:pt x="1981" y="950"/>
                        </a:lnTo>
                        <a:lnTo>
                          <a:pt x="1977" y="959"/>
                        </a:lnTo>
                        <a:lnTo>
                          <a:pt x="1973" y="971"/>
                        </a:lnTo>
                        <a:lnTo>
                          <a:pt x="1965" y="988"/>
                        </a:lnTo>
                        <a:lnTo>
                          <a:pt x="1957" y="1008"/>
                        </a:lnTo>
                        <a:lnTo>
                          <a:pt x="1948" y="1033"/>
                        </a:lnTo>
                        <a:lnTo>
                          <a:pt x="1939" y="1061"/>
                        </a:lnTo>
                        <a:lnTo>
                          <a:pt x="1929" y="1091"/>
                        </a:lnTo>
                        <a:lnTo>
                          <a:pt x="1919" y="1124"/>
                        </a:lnTo>
                        <a:lnTo>
                          <a:pt x="1909" y="1159"/>
                        </a:lnTo>
                        <a:lnTo>
                          <a:pt x="1900" y="1196"/>
                        </a:lnTo>
                        <a:lnTo>
                          <a:pt x="1892" y="1234"/>
                        </a:lnTo>
                        <a:lnTo>
                          <a:pt x="1885" y="1272"/>
                        </a:lnTo>
                        <a:lnTo>
                          <a:pt x="1880" y="1312"/>
                        </a:lnTo>
                        <a:lnTo>
                          <a:pt x="1876" y="1351"/>
                        </a:lnTo>
                        <a:lnTo>
                          <a:pt x="1875" y="1390"/>
                        </a:lnTo>
                        <a:lnTo>
                          <a:pt x="1877" y="1428"/>
                        </a:lnTo>
                        <a:lnTo>
                          <a:pt x="1880" y="1465"/>
                        </a:lnTo>
                        <a:lnTo>
                          <a:pt x="1888" y="1501"/>
                        </a:lnTo>
                        <a:lnTo>
                          <a:pt x="1899" y="1534"/>
                        </a:lnTo>
                        <a:lnTo>
                          <a:pt x="1913" y="1565"/>
                        </a:lnTo>
                        <a:lnTo>
                          <a:pt x="1890" y="1582"/>
                        </a:lnTo>
                        <a:lnTo>
                          <a:pt x="1869" y="1598"/>
                        </a:lnTo>
                        <a:lnTo>
                          <a:pt x="1849" y="1612"/>
                        </a:lnTo>
                        <a:lnTo>
                          <a:pt x="1831" y="1627"/>
                        </a:lnTo>
                        <a:lnTo>
                          <a:pt x="1813" y="1641"/>
                        </a:lnTo>
                        <a:lnTo>
                          <a:pt x="1796" y="1655"/>
                        </a:lnTo>
                        <a:lnTo>
                          <a:pt x="1778" y="1669"/>
                        </a:lnTo>
                        <a:lnTo>
                          <a:pt x="1759" y="1685"/>
                        </a:lnTo>
                        <a:lnTo>
                          <a:pt x="1742" y="1701"/>
                        </a:lnTo>
                        <a:lnTo>
                          <a:pt x="1722" y="1719"/>
                        </a:lnTo>
                        <a:lnTo>
                          <a:pt x="1702" y="1738"/>
                        </a:lnTo>
                        <a:lnTo>
                          <a:pt x="1680" y="1760"/>
                        </a:lnTo>
                        <a:lnTo>
                          <a:pt x="1656" y="1783"/>
                        </a:lnTo>
                        <a:lnTo>
                          <a:pt x="1630" y="1810"/>
                        </a:lnTo>
                        <a:lnTo>
                          <a:pt x="1602" y="1839"/>
                        </a:lnTo>
                        <a:lnTo>
                          <a:pt x="1570" y="1871"/>
                        </a:lnTo>
                        <a:lnTo>
                          <a:pt x="1536" y="1908"/>
                        </a:lnTo>
                        <a:lnTo>
                          <a:pt x="1499" y="1947"/>
                        </a:lnTo>
                        <a:lnTo>
                          <a:pt x="1449" y="1908"/>
                        </a:lnTo>
                        <a:lnTo>
                          <a:pt x="1405" y="1866"/>
                        </a:lnTo>
                        <a:lnTo>
                          <a:pt x="1368" y="1824"/>
                        </a:lnTo>
                        <a:lnTo>
                          <a:pt x="1336" y="1780"/>
                        </a:lnTo>
                        <a:lnTo>
                          <a:pt x="1311" y="1735"/>
                        </a:lnTo>
                        <a:lnTo>
                          <a:pt x="1290" y="1688"/>
                        </a:lnTo>
                        <a:lnTo>
                          <a:pt x="1274" y="1641"/>
                        </a:lnTo>
                        <a:lnTo>
                          <a:pt x="1265" y="1593"/>
                        </a:lnTo>
                        <a:lnTo>
                          <a:pt x="1258" y="1544"/>
                        </a:lnTo>
                        <a:lnTo>
                          <a:pt x="1257" y="1495"/>
                        </a:lnTo>
                        <a:lnTo>
                          <a:pt x="1260" y="1446"/>
                        </a:lnTo>
                        <a:lnTo>
                          <a:pt x="1268" y="1397"/>
                        </a:lnTo>
                        <a:lnTo>
                          <a:pt x="1279" y="1348"/>
                        </a:lnTo>
                        <a:lnTo>
                          <a:pt x="1293" y="1299"/>
                        </a:lnTo>
                        <a:lnTo>
                          <a:pt x="1312" y="1252"/>
                        </a:lnTo>
                        <a:lnTo>
                          <a:pt x="1333" y="1204"/>
                        </a:lnTo>
                        <a:lnTo>
                          <a:pt x="1357" y="1158"/>
                        </a:lnTo>
                        <a:lnTo>
                          <a:pt x="1383" y="1112"/>
                        </a:lnTo>
                        <a:lnTo>
                          <a:pt x="1412" y="1068"/>
                        </a:lnTo>
                        <a:lnTo>
                          <a:pt x="1443" y="1026"/>
                        </a:lnTo>
                        <a:lnTo>
                          <a:pt x="1477" y="985"/>
                        </a:lnTo>
                        <a:lnTo>
                          <a:pt x="1511" y="946"/>
                        </a:lnTo>
                        <a:lnTo>
                          <a:pt x="1547" y="909"/>
                        </a:lnTo>
                        <a:lnTo>
                          <a:pt x="1584" y="874"/>
                        </a:lnTo>
                        <a:lnTo>
                          <a:pt x="1623" y="841"/>
                        </a:lnTo>
                        <a:lnTo>
                          <a:pt x="1663" y="812"/>
                        </a:lnTo>
                        <a:lnTo>
                          <a:pt x="1702" y="785"/>
                        </a:lnTo>
                        <a:lnTo>
                          <a:pt x="1743" y="760"/>
                        </a:lnTo>
                        <a:lnTo>
                          <a:pt x="1782" y="739"/>
                        </a:lnTo>
                        <a:lnTo>
                          <a:pt x="1823" y="721"/>
                        </a:lnTo>
                        <a:lnTo>
                          <a:pt x="1870" y="703"/>
                        </a:lnTo>
                        <a:lnTo>
                          <a:pt x="1917" y="685"/>
                        </a:lnTo>
                        <a:lnTo>
                          <a:pt x="1961" y="670"/>
                        </a:lnTo>
                        <a:lnTo>
                          <a:pt x="2003" y="655"/>
                        </a:lnTo>
                        <a:lnTo>
                          <a:pt x="2044" y="640"/>
                        </a:lnTo>
                        <a:lnTo>
                          <a:pt x="2083" y="626"/>
                        </a:lnTo>
                        <a:lnTo>
                          <a:pt x="2121" y="613"/>
                        </a:lnTo>
                        <a:lnTo>
                          <a:pt x="2157" y="598"/>
                        </a:lnTo>
                        <a:lnTo>
                          <a:pt x="2194" y="583"/>
                        </a:lnTo>
                        <a:lnTo>
                          <a:pt x="2229" y="567"/>
                        </a:lnTo>
                        <a:lnTo>
                          <a:pt x="2263" y="549"/>
                        </a:lnTo>
                        <a:lnTo>
                          <a:pt x="2297" y="531"/>
                        </a:lnTo>
                        <a:lnTo>
                          <a:pt x="2331" y="510"/>
                        </a:lnTo>
                        <a:lnTo>
                          <a:pt x="2365" y="487"/>
                        </a:lnTo>
                        <a:lnTo>
                          <a:pt x="2398" y="462"/>
                        </a:lnTo>
                        <a:lnTo>
                          <a:pt x="2433" y="433"/>
                        </a:lnTo>
                        <a:lnTo>
                          <a:pt x="2467" y="403"/>
                        </a:lnTo>
                        <a:lnTo>
                          <a:pt x="2503" y="368"/>
                        </a:lnTo>
                        <a:lnTo>
                          <a:pt x="2539" y="329"/>
                        </a:lnTo>
                        <a:lnTo>
                          <a:pt x="2575" y="286"/>
                        </a:lnTo>
                        <a:lnTo>
                          <a:pt x="2614" y="239"/>
                        </a:lnTo>
                        <a:lnTo>
                          <a:pt x="2653" y="188"/>
                        </a:lnTo>
                        <a:lnTo>
                          <a:pt x="2694" y="131"/>
                        </a:lnTo>
                        <a:lnTo>
                          <a:pt x="2736" y="67"/>
                        </a:lnTo>
                        <a:lnTo>
                          <a:pt x="2780" y="0"/>
                        </a:lnTo>
                        <a:close/>
                      </a:path>
                    </a:pathLst>
                  </a:custGeom>
                  <a:solidFill>
                    <a:schemeClr val="accent6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5" name="Freeform 126">
                    <a:extLst>
                      <a:ext uri="{FF2B5EF4-FFF2-40B4-BE49-F238E27FC236}">
                        <a16:creationId xmlns:a16="http://schemas.microsoft.com/office/drawing/2014/main" id="{B3DB0067-8B28-4212-8F19-5056348AC32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 rot="1536164">
                    <a:off x="3276557" y="2032253"/>
                    <a:ext cx="1690208" cy="1586572"/>
                  </a:xfrm>
                  <a:custGeom>
                    <a:avLst/>
                    <a:gdLst>
                      <a:gd name="T0" fmla="*/ 1564 w 3059"/>
                      <a:gd name="T1" fmla="*/ 2008 h 3212"/>
                      <a:gd name="T2" fmla="*/ 1382 w 3059"/>
                      <a:gd name="T3" fmla="*/ 2325 h 3212"/>
                      <a:gd name="T4" fmla="*/ 1295 w 3059"/>
                      <a:gd name="T5" fmla="*/ 2832 h 3212"/>
                      <a:gd name="T6" fmla="*/ 1343 w 3059"/>
                      <a:gd name="T7" fmla="*/ 3141 h 3212"/>
                      <a:gd name="T8" fmla="*/ 1248 w 3059"/>
                      <a:gd name="T9" fmla="*/ 3211 h 3212"/>
                      <a:gd name="T10" fmla="*/ 1185 w 3059"/>
                      <a:gd name="T11" fmla="*/ 3060 h 3212"/>
                      <a:gd name="T12" fmla="*/ 1144 w 3059"/>
                      <a:gd name="T13" fmla="*/ 2683 h 3212"/>
                      <a:gd name="T14" fmla="*/ 963 w 3059"/>
                      <a:gd name="T15" fmla="*/ 2290 h 3212"/>
                      <a:gd name="T16" fmla="*/ 1178 w 3059"/>
                      <a:gd name="T17" fmla="*/ 2558 h 3212"/>
                      <a:gd name="T18" fmla="*/ 1356 w 3059"/>
                      <a:gd name="T19" fmla="*/ 2122 h 3212"/>
                      <a:gd name="T20" fmla="*/ 330 w 3059"/>
                      <a:gd name="T21" fmla="*/ 1579 h 3212"/>
                      <a:gd name="T22" fmla="*/ 696 w 3059"/>
                      <a:gd name="T23" fmla="*/ 1656 h 3212"/>
                      <a:gd name="T24" fmla="*/ 968 w 3059"/>
                      <a:gd name="T25" fmla="*/ 1870 h 3212"/>
                      <a:gd name="T26" fmla="*/ 985 w 3059"/>
                      <a:gd name="T27" fmla="*/ 2232 h 3212"/>
                      <a:gd name="T28" fmla="*/ 607 w 3059"/>
                      <a:gd name="T29" fmla="*/ 1928 h 3212"/>
                      <a:gd name="T30" fmla="*/ 880 w 3059"/>
                      <a:gd name="T31" fmla="*/ 2190 h 3212"/>
                      <a:gd name="T32" fmla="*/ 787 w 3059"/>
                      <a:gd name="T33" fmla="*/ 2463 h 3212"/>
                      <a:gd name="T34" fmla="*/ 495 w 3059"/>
                      <a:gd name="T35" fmla="*/ 2393 h 3212"/>
                      <a:gd name="T36" fmla="*/ 273 w 3059"/>
                      <a:gd name="T37" fmla="*/ 2126 h 3212"/>
                      <a:gd name="T38" fmla="*/ 104 w 3059"/>
                      <a:gd name="T39" fmla="*/ 1749 h 3212"/>
                      <a:gd name="T40" fmla="*/ 0 w 3059"/>
                      <a:gd name="T41" fmla="*/ 1575 h 3212"/>
                      <a:gd name="T42" fmla="*/ 153 w 3059"/>
                      <a:gd name="T43" fmla="*/ 1571 h 3212"/>
                      <a:gd name="T44" fmla="*/ 3023 w 3059"/>
                      <a:gd name="T45" fmla="*/ 568 h 3212"/>
                      <a:gd name="T46" fmla="*/ 3010 w 3059"/>
                      <a:gd name="T47" fmla="*/ 1343 h 3212"/>
                      <a:gd name="T48" fmla="*/ 2674 w 3059"/>
                      <a:gd name="T49" fmla="*/ 1971 h 3212"/>
                      <a:gd name="T50" fmla="*/ 2184 w 3059"/>
                      <a:gd name="T51" fmla="*/ 2226 h 3212"/>
                      <a:gd name="T52" fmla="*/ 1778 w 3059"/>
                      <a:gd name="T53" fmla="*/ 2147 h 3212"/>
                      <a:gd name="T54" fmla="*/ 1631 w 3059"/>
                      <a:gd name="T55" fmla="*/ 1969 h 3212"/>
                      <a:gd name="T56" fmla="*/ 1862 w 3059"/>
                      <a:gd name="T57" fmla="*/ 1743 h 3212"/>
                      <a:gd name="T58" fmla="*/ 2220 w 3059"/>
                      <a:gd name="T59" fmla="*/ 1666 h 3212"/>
                      <a:gd name="T60" fmla="*/ 2550 w 3059"/>
                      <a:gd name="T61" fmla="*/ 1589 h 3212"/>
                      <a:gd name="T62" fmla="*/ 2348 w 3059"/>
                      <a:gd name="T63" fmla="*/ 1602 h 3212"/>
                      <a:gd name="T64" fmla="*/ 2075 w 3059"/>
                      <a:gd name="T65" fmla="*/ 1565 h 3212"/>
                      <a:gd name="T66" fmla="*/ 2273 w 3059"/>
                      <a:gd name="T67" fmla="*/ 1415 h 3212"/>
                      <a:gd name="T68" fmla="*/ 2505 w 3059"/>
                      <a:gd name="T69" fmla="*/ 1263 h 3212"/>
                      <a:gd name="T70" fmla="*/ 2775 w 3059"/>
                      <a:gd name="T71" fmla="*/ 1142 h 3212"/>
                      <a:gd name="T72" fmla="*/ 2814 w 3059"/>
                      <a:gd name="T73" fmla="*/ 1100 h 3212"/>
                      <a:gd name="T74" fmla="*/ 2504 w 3059"/>
                      <a:gd name="T75" fmla="*/ 1178 h 3212"/>
                      <a:gd name="T76" fmla="*/ 2705 w 3059"/>
                      <a:gd name="T77" fmla="*/ 696 h 3212"/>
                      <a:gd name="T78" fmla="*/ 2707 w 3059"/>
                      <a:gd name="T79" fmla="*/ 600 h 3212"/>
                      <a:gd name="T80" fmla="*/ 2558 w 3059"/>
                      <a:gd name="T81" fmla="*/ 918 h 3212"/>
                      <a:gd name="T82" fmla="*/ 2409 w 3059"/>
                      <a:gd name="T83" fmla="*/ 910 h 3212"/>
                      <a:gd name="T84" fmla="*/ 2423 w 3059"/>
                      <a:gd name="T85" fmla="*/ 788 h 3212"/>
                      <a:gd name="T86" fmla="*/ 2343 w 3059"/>
                      <a:gd name="T87" fmla="*/ 1000 h 3212"/>
                      <a:gd name="T88" fmla="*/ 2245 w 3059"/>
                      <a:gd name="T89" fmla="*/ 1319 h 3212"/>
                      <a:gd name="T90" fmla="*/ 1987 w 3059"/>
                      <a:gd name="T91" fmla="*/ 1497 h 3212"/>
                      <a:gd name="T92" fmla="*/ 1953 w 3059"/>
                      <a:gd name="T93" fmla="*/ 1197 h 3212"/>
                      <a:gd name="T94" fmla="*/ 1957 w 3059"/>
                      <a:gd name="T95" fmla="*/ 1008 h 3212"/>
                      <a:gd name="T96" fmla="*/ 1880 w 3059"/>
                      <a:gd name="T97" fmla="*/ 1312 h 3212"/>
                      <a:gd name="T98" fmla="*/ 1869 w 3059"/>
                      <a:gd name="T99" fmla="*/ 1598 h 3212"/>
                      <a:gd name="T100" fmla="*/ 1702 w 3059"/>
                      <a:gd name="T101" fmla="*/ 1738 h 3212"/>
                      <a:gd name="T102" fmla="*/ 1405 w 3059"/>
                      <a:gd name="T103" fmla="*/ 1866 h 3212"/>
                      <a:gd name="T104" fmla="*/ 1260 w 3059"/>
                      <a:gd name="T105" fmla="*/ 1446 h 3212"/>
                      <a:gd name="T106" fmla="*/ 1443 w 3059"/>
                      <a:gd name="T107" fmla="*/ 1026 h 3212"/>
                      <a:gd name="T108" fmla="*/ 1782 w 3059"/>
                      <a:gd name="T109" fmla="*/ 739 h 3212"/>
                      <a:gd name="T110" fmla="*/ 2157 w 3059"/>
                      <a:gd name="T111" fmla="*/ 598 h 3212"/>
                      <a:gd name="T112" fmla="*/ 2467 w 3059"/>
                      <a:gd name="T113" fmla="*/ 403 h 32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3059" h="3212">
                        <a:moveTo>
                          <a:pt x="1498" y="1948"/>
                        </a:moveTo>
                        <a:lnTo>
                          <a:pt x="1500" y="1950"/>
                        </a:lnTo>
                        <a:lnTo>
                          <a:pt x="1504" y="1955"/>
                        </a:lnTo>
                        <a:lnTo>
                          <a:pt x="1512" y="1961"/>
                        </a:lnTo>
                        <a:lnTo>
                          <a:pt x="1522" y="1971"/>
                        </a:lnTo>
                        <a:lnTo>
                          <a:pt x="1533" y="1979"/>
                        </a:lnTo>
                        <a:lnTo>
                          <a:pt x="1544" y="1990"/>
                        </a:lnTo>
                        <a:lnTo>
                          <a:pt x="1555" y="1999"/>
                        </a:lnTo>
                        <a:lnTo>
                          <a:pt x="1564" y="2008"/>
                        </a:lnTo>
                        <a:lnTo>
                          <a:pt x="1572" y="2014"/>
                        </a:lnTo>
                        <a:lnTo>
                          <a:pt x="1578" y="2019"/>
                        </a:lnTo>
                        <a:lnTo>
                          <a:pt x="1580" y="2022"/>
                        </a:lnTo>
                        <a:lnTo>
                          <a:pt x="1537" y="2066"/>
                        </a:lnTo>
                        <a:lnTo>
                          <a:pt x="1499" y="2112"/>
                        </a:lnTo>
                        <a:lnTo>
                          <a:pt x="1464" y="2163"/>
                        </a:lnTo>
                        <a:lnTo>
                          <a:pt x="1433" y="2216"/>
                        </a:lnTo>
                        <a:lnTo>
                          <a:pt x="1405" y="2269"/>
                        </a:lnTo>
                        <a:lnTo>
                          <a:pt x="1382" y="2325"/>
                        </a:lnTo>
                        <a:lnTo>
                          <a:pt x="1362" y="2382"/>
                        </a:lnTo>
                        <a:lnTo>
                          <a:pt x="1345" y="2440"/>
                        </a:lnTo>
                        <a:lnTo>
                          <a:pt x="1330" y="2498"/>
                        </a:lnTo>
                        <a:lnTo>
                          <a:pt x="1318" y="2556"/>
                        </a:lnTo>
                        <a:lnTo>
                          <a:pt x="1310" y="2614"/>
                        </a:lnTo>
                        <a:lnTo>
                          <a:pt x="1303" y="2671"/>
                        </a:lnTo>
                        <a:lnTo>
                          <a:pt x="1299" y="2727"/>
                        </a:lnTo>
                        <a:lnTo>
                          <a:pt x="1296" y="2781"/>
                        </a:lnTo>
                        <a:lnTo>
                          <a:pt x="1295" y="2832"/>
                        </a:lnTo>
                        <a:lnTo>
                          <a:pt x="1296" y="2882"/>
                        </a:lnTo>
                        <a:lnTo>
                          <a:pt x="1300" y="2928"/>
                        </a:lnTo>
                        <a:lnTo>
                          <a:pt x="1303" y="2972"/>
                        </a:lnTo>
                        <a:lnTo>
                          <a:pt x="1308" y="3012"/>
                        </a:lnTo>
                        <a:lnTo>
                          <a:pt x="1314" y="3048"/>
                        </a:lnTo>
                        <a:lnTo>
                          <a:pt x="1321" y="3078"/>
                        </a:lnTo>
                        <a:lnTo>
                          <a:pt x="1328" y="3105"/>
                        </a:lnTo>
                        <a:lnTo>
                          <a:pt x="1335" y="3126"/>
                        </a:lnTo>
                        <a:lnTo>
                          <a:pt x="1343" y="3141"/>
                        </a:lnTo>
                        <a:lnTo>
                          <a:pt x="1335" y="3164"/>
                        </a:lnTo>
                        <a:lnTo>
                          <a:pt x="1326" y="3182"/>
                        </a:lnTo>
                        <a:lnTo>
                          <a:pt x="1314" y="3194"/>
                        </a:lnTo>
                        <a:lnTo>
                          <a:pt x="1302" y="3204"/>
                        </a:lnTo>
                        <a:lnTo>
                          <a:pt x="1289" y="3209"/>
                        </a:lnTo>
                        <a:lnTo>
                          <a:pt x="1274" y="3212"/>
                        </a:lnTo>
                        <a:lnTo>
                          <a:pt x="1263" y="3212"/>
                        </a:lnTo>
                        <a:lnTo>
                          <a:pt x="1260" y="3212"/>
                        </a:lnTo>
                        <a:lnTo>
                          <a:pt x="1248" y="3211"/>
                        </a:lnTo>
                        <a:lnTo>
                          <a:pt x="1235" y="3209"/>
                        </a:lnTo>
                        <a:lnTo>
                          <a:pt x="1224" y="3206"/>
                        </a:lnTo>
                        <a:lnTo>
                          <a:pt x="1215" y="3202"/>
                        </a:lnTo>
                        <a:lnTo>
                          <a:pt x="1207" y="3198"/>
                        </a:lnTo>
                        <a:lnTo>
                          <a:pt x="1203" y="3196"/>
                        </a:lnTo>
                        <a:lnTo>
                          <a:pt x="1202" y="3195"/>
                        </a:lnTo>
                        <a:lnTo>
                          <a:pt x="1196" y="3148"/>
                        </a:lnTo>
                        <a:lnTo>
                          <a:pt x="1191" y="3103"/>
                        </a:lnTo>
                        <a:lnTo>
                          <a:pt x="1185" y="3060"/>
                        </a:lnTo>
                        <a:lnTo>
                          <a:pt x="1180" y="3019"/>
                        </a:lnTo>
                        <a:lnTo>
                          <a:pt x="1174" y="2977"/>
                        </a:lnTo>
                        <a:lnTo>
                          <a:pt x="1170" y="2935"/>
                        </a:lnTo>
                        <a:lnTo>
                          <a:pt x="1167" y="2890"/>
                        </a:lnTo>
                        <a:lnTo>
                          <a:pt x="1163" y="2843"/>
                        </a:lnTo>
                        <a:lnTo>
                          <a:pt x="1161" y="2791"/>
                        </a:lnTo>
                        <a:lnTo>
                          <a:pt x="1161" y="2734"/>
                        </a:lnTo>
                        <a:lnTo>
                          <a:pt x="1152" y="2712"/>
                        </a:lnTo>
                        <a:lnTo>
                          <a:pt x="1144" y="2683"/>
                        </a:lnTo>
                        <a:lnTo>
                          <a:pt x="1133" y="2649"/>
                        </a:lnTo>
                        <a:lnTo>
                          <a:pt x="1120" y="2610"/>
                        </a:lnTo>
                        <a:lnTo>
                          <a:pt x="1106" y="2568"/>
                        </a:lnTo>
                        <a:lnTo>
                          <a:pt x="1089" y="2522"/>
                        </a:lnTo>
                        <a:lnTo>
                          <a:pt x="1070" y="2476"/>
                        </a:lnTo>
                        <a:lnTo>
                          <a:pt x="1048" y="2429"/>
                        </a:lnTo>
                        <a:lnTo>
                          <a:pt x="1024" y="2381"/>
                        </a:lnTo>
                        <a:lnTo>
                          <a:pt x="995" y="2335"/>
                        </a:lnTo>
                        <a:lnTo>
                          <a:pt x="963" y="2290"/>
                        </a:lnTo>
                        <a:lnTo>
                          <a:pt x="973" y="2266"/>
                        </a:lnTo>
                        <a:lnTo>
                          <a:pt x="982" y="2240"/>
                        </a:lnTo>
                        <a:lnTo>
                          <a:pt x="1023" y="2291"/>
                        </a:lnTo>
                        <a:lnTo>
                          <a:pt x="1059" y="2341"/>
                        </a:lnTo>
                        <a:lnTo>
                          <a:pt x="1091" y="2390"/>
                        </a:lnTo>
                        <a:lnTo>
                          <a:pt x="1118" y="2436"/>
                        </a:lnTo>
                        <a:lnTo>
                          <a:pt x="1141" y="2480"/>
                        </a:lnTo>
                        <a:lnTo>
                          <a:pt x="1161" y="2521"/>
                        </a:lnTo>
                        <a:lnTo>
                          <a:pt x="1178" y="2558"/>
                        </a:lnTo>
                        <a:lnTo>
                          <a:pt x="1191" y="2591"/>
                        </a:lnTo>
                        <a:lnTo>
                          <a:pt x="1197" y="2528"/>
                        </a:lnTo>
                        <a:lnTo>
                          <a:pt x="1207" y="2465"/>
                        </a:lnTo>
                        <a:lnTo>
                          <a:pt x="1222" y="2406"/>
                        </a:lnTo>
                        <a:lnTo>
                          <a:pt x="1239" y="2347"/>
                        </a:lnTo>
                        <a:lnTo>
                          <a:pt x="1261" y="2290"/>
                        </a:lnTo>
                        <a:lnTo>
                          <a:pt x="1288" y="2235"/>
                        </a:lnTo>
                        <a:lnTo>
                          <a:pt x="1319" y="2178"/>
                        </a:lnTo>
                        <a:lnTo>
                          <a:pt x="1356" y="2122"/>
                        </a:lnTo>
                        <a:lnTo>
                          <a:pt x="1398" y="2065"/>
                        </a:lnTo>
                        <a:lnTo>
                          <a:pt x="1445" y="2007"/>
                        </a:lnTo>
                        <a:lnTo>
                          <a:pt x="1498" y="1948"/>
                        </a:lnTo>
                        <a:close/>
                        <a:moveTo>
                          <a:pt x="153" y="1571"/>
                        </a:moveTo>
                        <a:lnTo>
                          <a:pt x="185" y="1571"/>
                        </a:lnTo>
                        <a:lnTo>
                          <a:pt x="219" y="1572"/>
                        </a:lnTo>
                        <a:lnTo>
                          <a:pt x="254" y="1573"/>
                        </a:lnTo>
                        <a:lnTo>
                          <a:pt x="291" y="1575"/>
                        </a:lnTo>
                        <a:lnTo>
                          <a:pt x="330" y="1579"/>
                        </a:lnTo>
                        <a:lnTo>
                          <a:pt x="369" y="1583"/>
                        </a:lnTo>
                        <a:lnTo>
                          <a:pt x="410" y="1587"/>
                        </a:lnTo>
                        <a:lnTo>
                          <a:pt x="451" y="1593"/>
                        </a:lnTo>
                        <a:lnTo>
                          <a:pt x="493" y="1600"/>
                        </a:lnTo>
                        <a:lnTo>
                          <a:pt x="534" y="1608"/>
                        </a:lnTo>
                        <a:lnTo>
                          <a:pt x="575" y="1618"/>
                        </a:lnTo>
                        <a:lnTo>
                          <a:pt x="616" y="1629"/>
                        </a:lnTo>
                        <a:lnTo>
                          <a:pt x="656" y="1642"/>
                        </a:lnTo>
                        <a:lnTo>
                          <a:pt x="696" y="1656"/>
                        </a:lnTo>
                        <a:lnTo>
                          <a:pt x="733" y="1671"/>
                        </a:lnTo>
                        <a:lnTo>
                          <a:pt x="771" y="1689"/>
                        </a:lnTo>
                        <a:lnTo>
                          <a:pt x="806" y="1708"/>
                        </a:lnTo>
                        <a:lnTo>
                          <a:pt x="839" y="1729"/>
                        </a:lnTo>
                        <a:lnTo>
                          <a:pt x="870" y="1754"/>
                        </a:lnTo>
                        <a:lnTo>
                          <a:pt x="898" y="1779"/>
                        </a:lnTo>
                        <a:lnTo>
                          <a:pt x="925" y="1806"/>
                        </a:lnTo>
                        <a:lnTo>
                          <a:pt x="948" y="1837"/>
                        </a:lnTo>
                        <a:lnTo>
                          <a:pt x="968" y="1870"/>
                        </a:lnTo>
                        <a:lnTo>
                          <a:pt x="985" y="1904"/>
                        </a:lnTo>
                        <a:lnTo>
                          <a:pt x="997" y="1942"/>
                        </a:lnTo>
                        <a:lnTo>
                          <a:pt x="1007" y="1982"/>
                        </a:lnTo>
                        <a:lnTo>
                          <a:pt x="1012" y="2026"/>
                        </a:lnTo>
                        <a:lnTo>
                          <a:pt x="1013" y="2072"/>
                        </a:lnTo>
                        <a:lnTo>
                          <a:pt x="1009" y="2121"/>
                        </a:lnTo>
                        <a:lnTo>
                          <a:pt x="1001" y="2173"/>
                        </a:lnTo>
                        <a:lnTo>
                          <a:pt x="986" y="2228"/>
                        </a:lnTo>
                        <a:lnTo>
                          <a:pt x="985" y="2232"/>
                        </a:lnTo>
                        <a:lnTo>
                          <a:pt x="983" y="2236"/>
                        </a:lnTo>
                        <a:lnTo>
                          <a:pt x="982" y="2240"/>
                        </a:lnTo>
                        <a:lnTo>
                          <a:pt x="941" y="2193"/>
                        </a:lnTo>
                        <a:lnTo>
                          <a:pt x="897" y="2147"/>
                        </a:lnTo>
                        <a:lnTo>
                          <a:pt x="849" y="2102"/>
                        </a:lnTo>
                        <a:lnTo>
                          <a:pt x="795" y="2056"/>
                        </a:lnTo>
                        <a:lnTo>
                          <a:pt x="737" y="2012"/>
                        </a:lnTo>
                        <a:lnTo>
                          <a:pt x="674" y="1969"/>
                        </a:lnTo>
                        <a:lnTo>
                          <a:pt x="607" y="1928"/>
                        </a:lnTo>
                        <a:lnTo>
                          <a:pt x="534" y="1888"/>
                        </a:lnTo>
                        <a:lnTo>
                          <a:pt x="455" y="1851"/>
                        </a:lnTo>
                        <a:lnTo>
                          <a:pt x="530" y="1896"/>
                        </a:lnTo>
                        <a:lnTo>
                          <a:pt x="599" y="1942"/>
                        </a:lnTo>
                        <a:lnTo>
                          <a:pt x="664" y="1991"/>
                        </a:lnTo>
                        <a:lnTo>
                          <a:pt x="725" y="2039"/>
                        </a:lnTo>
                        <a:lnTo>
                          <a:pt x="781" y="2090"/>
                        </a:lnTo>
                        <a:lnTo>
                          <a:pt x="832" y="2140"/>
                        </a:lnTo>
                        <a:lnTo>
                          <a:pt x="880" y="2190"/>
                        </a:lnTo>
                        <a:lnTo>
                          <a:pt x="924" y="2241"/>
                        </a:lnTo>
                        <a:lnTo>
                          <a:pt x="963" y="2290"/>
                        </a:lnTo>
                        <a:lnTo>
                          <a:pt x="945" y="2329"/>
                        </a:lnTo>
                        <a:lnTo>
                          <a:pt x="923" y="2364"/>
                        </a:lnTo>
                        <a:lnTo>
                          <a:pt x="898" y="2394"/>
                        </a:lnTo>
                        <a:lnTo>
                          <a:pt x="873" y="2418"/>
                        </a:lnTo>
                        <a:lnTo>
                          <a:pt x="846" y="2437"/>
                        </a:lnTo>
                        <a:lnTo>
                          <a:pt x="817" y="2453"/>
                        </a:lnTo>
                        <a:lnTo>
                          <a:pt x="787" y="2463"/>
                        </a:lnTo>
                        <a:lnTo>
                          <a:pt x="755" y="2470"/>
                        </a:lnTo>
                        <a:lnTo>
                          <a:pt x="724" y="2472"/>
                        </a:lnTo>
                        <a:lnTo>
                          <a:pt x="692" y="2471"/>
                        </a:lnTo>
                        <a:lnTo>
                          <a:pt x="659" y="2465"/>
                        </a:lnTo>
                        <a:lnTo>
                          <a:pt x="626" y="2457"/>
                        </a:lnTo>
                        <a:lnTo>
                          <a:pt x="593" y="2445"/>
                        </a:lnTo>
                        <a:lnTo>
                          <a:pt x="560" y="2431"/>
                        </a:lnTo>
                        <a:lnTo>
                          <a:pt x="527" y="2413"/>
                        </a:lnTo>
                        <a:lnTo>
                          <a:pt x="495" y="2393"/>
                        </a:lnTo>
                        <a:lnTo>
                          <a:pt x="464" y="2371"/>
                        </a:lnTo>
                        <a:lnTo>
                          <a:pt x="434" y="2345"/>
                        </a:lnTo>
                        <a:lnTo>
                          <a:pt x="406" y="2319"/>
                        </a:lnTo>
                        <a:lnTo>
                          <a:pt x="379" y="2290"/>
                        </a:lnTo>
                        <a:lnTo>
                          <a:pt x="353" y="2260"/>
                        </a:lnTo>
                        <a:lnTo>
                          <a:pt x="330" y="2228"/>
                        </a:lnTo>
                        <a:lnTo>
                          <a:pt x="309" y="2194"/>
                        </a:lnTo>
                        <a:lnTo>
                          <a:pt x="289" y="2161"/>
                        </a:lnTo>
                        <a:lnTo>
                          <a:pt x="273" y="2126"/>
                        </a:lnTo>
                        <a:lnTo>
                          <a:pt x="259" y="2090"/>
                        </a:lnTo>
                        <a:lnTo>
                          <a:pt x="242" y="2044"/>
                        </a:lnTo>
                        <a:lnTo>
                          <a:pt x="224" y="1997"/>
                        </a:lnTo>
                        <a:lnTo>
                          <a:pt x="205" y="1952"/>
                        </a:lnTo>
                        <a:lnTo>
                          <a:pt x="185" y="1908"/>
                        </a:lnTo>
                        <a:lnTo>
                          <a:pt x="165" y="1864"/>
                        </a:lnTo>
                        <a:lnTo>
                          <a:pt x="144" y="1824"/>
                        </a:lnTo>
                        <a:lnTo>
                          <a:pt x="124" y="1785"/>
                        </a:lnTo>
                        <a:lnTo>
                          <a:pt x="104" y="1749"/>
                        </a:lnTo>
                        <a:lnTo>
                          <a:pt x="86" y="1716"/>
                        </a:lnTo>
                        <a:lnTo>
                          <a:pt x="68" y="1685"/>
                        </a:lnTo>
                        <a:lnTo>
                          <a:pt x="52" y="1658"/>
                        </a:lnTo>
                        <a:lnTo>
                          <a:pt x="37" y="1633"/>
                        </a:lnTo>
                        <a:lnTo>
                          <a:pt x="24" y="1613"/>
                        </a:lnTo>
                        <a:lnTo>
                          <a:pt x="14" y="1598"/>
                        </a:lnTo>
                        <a:lnTo>
                          <a:pt x="7" y="1586"/>
                        </a:lnTo>
                        <a:lnTo>
                          <a:pt x="1" y="1579"/>
                        </a:lnTo>
                        <a:lnTo>
                          <a:pt x="0" y="1575"/>
                        </a:lnTo>
                        <a:lnTo>
                          <a:pt x="2" y="1575"/>
                        </a:lnTo>
                        <a:lnTo>
                          <a:pt x="9" y="1575"/>
                        </a:lnTo>
                        <a:lnTo>
                          <a:pt x="19" y="1574"/>
                        </a:lnTo>
                        <a:lnTo>
                          <a:pt x="33" y="1573"/>
                        </a:lnTo>
                        <a:lnTo>
                          <a:pt x="52" y="1572"/>
                        </a:lnTo>
                        <a:lnTo>
                          <a:pt x="73" y="1572"/>
                        </a:lnTo>
                        <a:lnTo>
                          <a:pt x="97" y="1571"/>
                        </a:lnTo>
                        <a:lnTo>
                          <a:pt x="123" y="1571"/>
                        </a:lnTo>
                        <a:lnTo>
                          <a:pt x="153" y="1571"/>
                        </a:lnTo>
                        <a:close/>
                        <a:moveTo>
                          <a:pt x="2780" y="0"/>
                        </a:moveTo>
                        <a:lnTo>
                          <a:pt x="2780" y="0"/>
                        </a:lnTo>
                        <a:lnTo>
                          <a:pt x="2829" y="75"/>
                        </a:lnTo>
                        <a:lnTo>
                          <a:pt x="2873" y="152"/>
                        </a:lnTo>
                        <a:lnTo>
                          <a:pt x="2913" y="232"/>
                        </a:lnTo>
                        <a:lnTo>
                          <a:pt x="2947" y="313"/>
                        </a:lnTo>
                        <a:lnTo>
                          <a:pt x="2977" y="396"/>
                        </a:lnTo>
                        <a:lnTo>
                          <a:pt x="3002" y="482"/>
                        </a:lnTo>
                        <a:lnTo>
                          <a:pt x="3023" y="568"/>
                        </a:lnTo>
                        <a:lnTo>
                          <a:pt x="3038" y="655"/>
                        </a:lnTo>
                        <a:lnTo>
                          <a:pt x="3049" y="742"/>
                        </a:lnTo>
                        <a:lnTo>
                          <a:pt x="3057" y="830"/>
                        </a:lnTo>
                        <a:lnTo>
                          <a:pt x="3059" y="917"/>
                        </a:lnTo>
                        <a:lnTo>
                          <a:pt x="3058" y="1005"/>
                        </a:lnTo>
                        <a:lnTo>
                          <a:pt x="3052" y="1091"/>
                        </a:lnTo>
                        <a:lnTo>
                          <a:pt x="3041" y="1177"/>
                        </a:lnTo>
                        <a:lnTo>
                          <a:pt x="3028" y="1261"/>
                        </a:lnTo>
                        <a:lnTo>
                          <a:pt x="3010" y="1343"/>
                        </a:lnTo>
                        <a:lnTo>
                          <a:pt x="2988" y="1425"/>
                        </a:lnTo>
                        <a:lnTo>
                          <a:pt x="2962" y="1503"/>
                        </a:lnTo>
                        <a:lnTo>
                          <a:pt x="2933" y="1579"/>
                        </a:lnTo>
                        <a:lnTo>
                          <a:pt x="2900" y="1652"/>
                        </a:lnTo>
                        <a:lnTo>
                          <a:pt x="2862" y="1722"/>
                        </a:lnTo>
                        <a:lnTo>
                          <a:pt x="2821" y="1788"/>
                        </a:lnTo>
                        <a:lnTo>
                          <a:pt x="2778" y="1852"/>
                        </a:lnTo>
                        <a:lnTo>
                          <a:pt x="2730" y="1911"/>
                        </a:lnTo>
                        <a:lnTo>
                          <a:pt x="2674" y="1971"/>
                        </a:lnTo>
                        <a:lnTo>
                          <a:pt x="2618" y="2024"/>
                        </a:lnTo>
                        <a:lnTo>
                          <a:pt x="2562" y="2070"/>
                        </a:lnTo>
                        <a:lnTo>
                          <a:pt x="2507" y="2109"/>
                        </a:lnTo>
                        <a:lnTo>
                          <a:pt x="2451" y="2143"/>
                        </a:lnTo>
                        <a:lnTo>
                          <a:pt x="2396" y="2170"/>
                        </a:lnTo>
                        <a:lnTo>
                          <a:pt x="2342" y="2191"/>
                        </a:lnTo>
                        <a:lnTo>
                          <a:pt x="2288" y="2207"/>
                        </a:lnTo>
                        <a:lnTo>
                          <a:pt x="2235" y="2219"/>
                        </a:lnTo>
                        <a:lnTo>
                          <a:pt x="2184" y="2226"/>
                        </a:lnTo>
                        <a:lnTo>
                          <a:pt x="2133" y="2229"/>
                        </a:lnTo>
                        <a:lnTo>
                          <a:pt x="2083" y="2228"/>
                        </a:lnTo>
                        <a:lnTo>
                          <a:pt x="2034" y="2224"/>
                        </a:lnTo>
                        <a:lnTo>
                          <a:pt x="1988" y="2217"/>
                        </a:lnTo>
                        <a:lnTo>
                          <a:pt x="1942" y="2206"/>
                        </a:lnTo>
                        <a:lnTo>
                          <a:pt x="1899" y="2193"/>
                        </a:lnTo>
                        <a:lnTo>
                          <a:pt x="1856" y="2180"/>
                        </a:lnTo>
                        <a:lnTo>
                          <a:pt x="1816" y="2164"/>
                        </a:lnTo>
                        <a:lnTo>
                          <a:pt x="1778" y="2147"/>
                        </a:lnTo>
                        <a:lnTo>
                          <a:pt x="1743" y="2128"/>
                        </a:lnTo>
                        <a:lnTo>
                          <a:pt x="1709" y="2110"/>
                        </a:lnTo>
                        <a:lnTo>
                          <a:pt x="1678" y="2091"/>
                        </a:lnTo>
                        <a:lnTo>
                          <a:pt x="1649" y="2073"/>
                        </a:lnTo>
                        <a:lnTo>
                          <a:pt x="1623" y="2055"/>
                        </a:lnTo>
                        <a:lnTo>
                          <a:pt x="1600" y="2038"/>
                        </a:lnTo>
                        <a:lnTo>
                          <a:pt x="1580" y="2023"/>
                        </a:lnTo>
                        <a:lnTo>
                          <a:pt x="1605" y="1995"/>
                        </a:lnTo>
                        <a:lnTo>
                          <a:pt x="1631" y="1969"/>
                        </a:lnTo>
                        <a:lnTo>
                          <a:pt x="1654" y="1943"/>
                        </a:lnTo>
                        <a:lnTo>
                          <a:pt x="1677" y="1919"/>
                        </a:lnTo>
                        <a:lnTo>
                          <a:pt x="1699" y="1896"/>
                        </a:lnTo>
                        <a:lnTo>
                          <a:pt x="1723" y="1873"/>
                        </a:lnTo>
                        <a:lnTo>
                          <a:pt x="1746" y="1849"/>
                        </a:lnTo>
                        <a:lnTo>
                          <a:pt x="1773" y="1824"/>
                        </a:lnTo>
                        <a:lnTo>
                          <a:pt x="1800" y="1798"/>
                        </a:lnTo>
                        <a:lnTo>
                          <a:pt x="1830" y="1772"/>
                        </a:lnTo>
                        <a:lnTo>
                          <a:pt x="1862" y="1743"/>
                        </a:lnTo>
                        <a:lnTo>
                          <a:pt x="1898" y="1713"/>
                        </a:lnTo>
                        <a:lnTo>
                          <a:pt x="1939" y="1680"/>
                        </a:lnTo>
                        <a:lnTo>
                          <a:pt x="1983" y="1644"/>
                        </a:lnTo>
                        <a:lnTo>
                          <a:pt x="2019" y="1656"/>
                        </a:lnTo>
                        <a:lnTo>
                          <a:pt x="2056" y="1663"/>
                        </a:lnTo>
                        <a:lnTo>
                          <a:pt x="2096" y="1668"/>
                        </a:lnTo>
                        <a:lnTo>
                          <a:pt x="2136" y="1669"/>
                        </a:lnTo>
                        <a:lnTo>
                          <a:pt x="2178" y="1669"/>
                        </a:lnTo>
                        <a:lnTo>
                          <a:pt x="2220" y="1666"/>
                        </a:lnTo>
                        <a:lnTo>
                          <a:pt x="2263" y="1661"/>
                        </a:lnTo>
                        <a:lnTo>
                          <a:pt x="2305" y="1655"/>
                        </a:lnTo>
                        <a:lnTo>
                          <a:pt x="2345" y="1646"/>
                        </a:lnTo>
                        <a:lnTo>
                          <a:pt x="2385" y="1638"/>
                        </a:lnTo>
                        <a:lnTo>
                          <a:pt x="2423" y="1628"/>
                        </a:lnTo>
                        <a:lnTo>
                          <a:pt x="2460" y="1618"/>
                        </a:lnTo>
                        <a:lnTo>
                          <a:pt x="2493" y="1608"/>
                        </a:lnTo>
                        <a:lnTo>
                          <a:pt x="2522" y="1599"/>
                        </a:lnTo>
                        <a:lnTo>
                          <a:pt x="2550" y="1589"/>
                        </a:lnTo>
                        <a:lnTo>
                          <a:pt x="2573" y="1581"/>
                        </a:lnTo>
                        <a:lnTo>
                          <a:pt x="2592" y="1574"/>
                        </a:lnTo>
                        <a:lnTo>
                          <a:pt x="2605" y="1569"/>
                        </a:lnTo>
                        <a:lnTo>
                          <a:pt x="2614" y="1566"/>
                        </a:lnTo>
                        <a:lnTo>
                          <a:pt x="2617" y="1564"/>
                        </a:lnTo>
                        <a:lnTo>
                          <a:pt x="2543" y="1581"/>
                        </a:lnTo>
                        <a:lnTo>
                          <a:pt x="2474" y="1591"/>
                        </a:lnTo>
                        <a:lnTo>
                          <a:pt x="2409" y="1599"/>
                        </a:lnTo>
                        <a:lnTo>
                          <a:pt x="2348" y="1602"/>
                        </a:lnTo>
                        <a:lnTo>
                          <a:pt x="2290" y="1603"/>
                        </a:lnTo>
                        <a:lnTo>
                          <a:pt x="2239" y="1601"/>
                        </a:lnTo>
                        <a:lnTo>
                          <a:pt x="2191" y="1598"/>
                        </a:lnTo>
                        <a:lnTo>
                          <a:pt x="2150" y="1592"/>
                        </a:lnTo>
                        <a:lnTo>
                          <a:pt x="2113" y="1586"/>
                        </a:lnTo>
                        <a:lnTo>
                          <a:pt x="2084" y="1581"/>
                        </a:lnTo>
                        <a:lnTo>
                          <a:pt x="2061" y="1574"/>
                        </a:lnTo>
                        <a:lnTo>
                          <a:pt x="2065" y="1571"/>
                        </a:lnTo>
                        <a:lnTo>
                          <a:pt x="2075" y="1565"/>
                        </a:lnTo>
                        <a:lnTo>
                          <a:pt x="2087" y="1555"/>
                        </a:lnTo>
                        <a:lnTo>
                          <a:pt x="2103" y="1544"/>
                        </a:lnTo>
                        <a:lnTo>
                          <a:pt x="2122" y="1530"/>
                        </a:lnTo>
                        <a:lnTo>
                          <a:pt x="2144" y="1514"/>
                        </a:lnTo>
                        <a:lnTo>
                          <a:pt x="2167" y="1496"/>
                        </a:lnTo>
                        <a:lnTo>
                          <a:pt x="2193" y="1477"/>
                        </a:lnTo>
                        <a:lnTo>
                          <a:pt x="2219" y="1457"/>
                        </a:lnTo>
                        <a:lnTo>
                          <a:pt x="2245" y="1436"/>
                        </a:lnTo>
                        <a:lnTo>
                          <a:pt x="2273" y="1415"/>
                        </a:lnTo>
                        <a:lnTo>
                          <a:pt x="2299" y="1393"/>
                        </a:lnTo>
                        <a:lnTo>
                          <a:pt x="2324" y="1371"/>
                        </a:lnTo>
                        <a:lnTo>
                          <a:pt x="2350" y="1350"/>
                        </a:lnTo>
                        <a:lnTo>
                          <a:pt x="2373" y="1328"/>
                        </a:lnTo>
                        <a:lnTo>
                          <a:pt x="2393" y="1307"/>
                        </a:lnTo>
                        <a:lnTo>
                          <a:pt x="2411" y="1288"/>
                        </a:lnTo>
                        <a:lnTo>
                          <a:pt x="2427" y="1269"/>
                        </a:lnTo>
                        <a:lnTo>
                          <a:pt x="2466" y="1268"/>
                        </a:lnTo>
                        <a:lnTo>
                          <a:pt x="2505" y="1263"/>
                        </a:lnTo>
                        <a:lnTo>
                          <a:pt x="2542" y="1256"/>
                        </a:lnTo>
                        <a:lnTo>
                          <a:pt x="2577" y="1245"/>
                        </a:lnTo>
                        <a:lnTo>
                          <a:pt x="2613" y="1234"/>
                        </a:lnTo>
                        <a:lnTo>
                          <a:pt x="2644" y="1220"/>
                        </a:lnTo>
                        <a:lnTo>
                          <a:pt x="2675" y="1205"/>
                        </a:lnTo>
                        <a:lnTo>
                          <a:pt x="2704" y="1189"/>
                        </a:lnTo>
                        <a:lnTo>
                          <a:pt x="2730" y="1173"/>
                        </a:lnTo>
                        <a:lnTo>
                          <a:pt x="2754" y="1157"/>
                        </a:lnTo>
                        <a:lnTo>
                          <a:pt x="2775" y="1142"/>
                        </a:lnTo>
                        <a:lnTo>
                          <a:pt x="2794" y="1127"/>
                        </a:lnTo>
                        <a:lnTo>
                          <a:pt x="2811" y="1115"/>
                        </a:lnTo>
                        <a:lnTo>
                          <a:pt x="2823" y="1104"/>
                        </a:lnTo>
                        <a:lnTo>
                          <a:pt x="2831" y="1096"/>
                        </a:lnTo>
                        <a:lnTo>
                          <a:pt x="2837" y="1090"/>
                        </a:lnTo>
                        <a:lnTo>
                          <a:pt x="2839" y="1088"/>
                        </a:lnTo>
                        <a:lnTo>
                          <a:pt x="2835" y="1089"/>
                        </a:lnTo>
                        <a:lnTo>
                          <a:pt x="2827" y="1094"/>
                        </a:lnTo>
                        <a:lnTo>
                          <a:pt x="2814" y="1100"/>
                        </a:lnTo>
                        <a:lnTo>
                          <a:pt x="2797" y="1107"/>
                        </a:lnTo>
                        <a:lnTo>
                          <a:pt x="2775" y="1118"/>
                        </a:lnTo>
                        <a:lnTo>
                          <a:pt x="2750" y="1128"/>
                        </a:lnTo>
                        <a:lnTo>
                          <a:pt x="2719" y="1139"/>
                        </a:lnTo>
                        <a:lnTo>
                          <a:pt x="2685" y="1149"/>
                        </a:lnTo>
                        <a:lnTo>
                          <a:pt x="2646" y="1159"/>
                        </a:lnTo>
                        <a:lnTo>
                          <a:pt x="2603" y="1167"/>
                        </a:lnTo>
                        <a:lnTo>
                          <a:pt x="2555" y="1174"/>
                        </a:lnTo>
                        <a:lnTo>
                          <a:pt x="2504" y="1178"/>
                        </a:lnTo>
                        <a:lnTo>
                          <a:pt x="2544" y="1116"/>
                        </a:lnTo>
                        <a:lnTo>
                          <a:pt x="2581" y="1053"/>
                        </a:lnTo>
                        <a:lnTo>
                          <a:pt x="2611" y="994"/>
                        </a:lnTo>
                        <a:lnTo>
                          <a:pt x="2637" y="936"/>
                        </a:lnTo>
                        <a:lnTo>
                          <a:pt x="2658" y="882"/>
                        </a:lnTo>
                        <a:lnTo>
                          <a:pt x="2674" y="830"/>
                        </a:lnTo>
                        <a:lnTo>
                          <a:pt x="2688" y="781"/>
                        </a:lnTo>
                        <a:lnTo>
                          <a:pt x="2698" y="736"/>
                        </a:lnTo>
                        <a:lnTo>
                          <a:pt x="2705" y="696"/>
                        </a:lnTo>
                        <a:lnTo>
                          <a:pt x="2710" y="661"/>
                        </a:lnTo>
                        <a:lnTo>
                          <a:pt x="2714" y="631"/>
                        </a:lnTo>
                        <a:lnTo>
                          <a:pt x="2715" y="606"/>
                        </a:lnTo>
                        <a:lnTo>
                          <a:pt x="2716" y="589"/>
                        </a:lnTo>
                        <a:lnTo>
                          <a:pt x="2716" y="578"/>
                        </a:lnTo>
                        <a:lnTo>
                          <a:pt x="2716" y="575"/>
                        </a:lnTo>
                        <a:lnTo>
                          <a:pt x="2715" y="577"/>
                        </a:lnTo>
                        <a:lnTo>
                          <a:pt x="2712" y="586"/>
                        </a:lnTo>
                        <a:lnTo>
                          <a:pt x="2707" y="600"/>
                        </a:lnTo>
                        <a:lnTo>
                          <a:pt x="2699" y="620"/>
                        </a:lnTo>
                        <a:lnTo>
                          <a:pt x="2691" y="644"/>
                        </a:lnTo>
                        <a:lnTo>
                          <a:pt x="2679" y="673"/>
                        </a:lnTo>
                        <a:lnTo>
                          <a:pt x="2665" y="705"/>
                        </a:lnTo>
                        <a:lnTo>
                          <a:pt x="2649" y="742"/>
                        </a:lnTo>
                        <a:lnTo>
                          <a:pt x="2630" y="782"/>
                        </a:lnTo>
                        <a:lnTo>
                          <a:pt x="2608" y="825"/>
                        </a:lnTo>
                        <a:lnTo>
                          <a:pt x="2585" y="871"/>
                        </a:lnTo>
                        <a:lnTo>
                          <a:pt x="2558" y="918"/>
                        </a:lnTo>
                        <a:lnTo>
                          <a:pt x="2529" y="969"/>
                        </a:lnTo>
                        <a:lnTo>
                          <a:pt x="2497" y="1021"/>
                        </a:lnTo>
                        <a:lnTo>
                          <a:pt x="2462" y="1073"/>
                        </a:lnTo>
                        <a:lnTo>
                          <a:pt x="2423" y="1127"/>
                        </a:lnTo>
                        <a:lnTo>
                          <a:pt x="2415" y="1078"/>
                        </a:lnTo>
                        <a:lnTo>
                          <a:pt x="2410" y="1030"/>
                        </a:lnTo>
                        <a:lnTo>
                          <a:pt x="2407" y="987"/>
                        </a:lnTo>
                        <a:lnTo>
                          <a:pt x="2408" y="947"/>
                        </a:lnTo>
                        <a:lnTo>
                          <a:pt x="2409" y="910"/>
                        </a:lnTo>
                        <a:lnTo>
                          <a:pt x="2412" y="877"/>
                        </a:lnTo>
                        <a:lnTo>
                          <a:pt x="2417" y="849"/>
                        </a:lnTo>
                        <a:lnTo>
                          <a:pt x="2421" y="825"/>
                        </a:lnTo>
                        <a:lnTo>
                          <a:pt x="2425" y="806"/>
                        </a:lnTo>
                        <a:lnTo>
                          <a:pt x="2428" y="791"/>
                        </a:lnTo>
                        <a:lnTo>
                          <a:pt x="2430" y="782"/>
                        </a:lnTo>
                        <a:lnTo>
                          <a:pt x="2429" y="778"/>
                        </a:lnTo>
                        <a:lnTo>
                          <a:pt x="2428" y="780"/>
                        </a:lnTo>
                        <a:lnTo>
                          <a:pt x="2423" y="788"/>
                        </a:lnTo>
                        <a:lnTo>
                          <a:pt x="2417" y="798"/>
                        </a:lnTo>
                        <a:lnTo>
                          <a:pt x="2409" y="813"/>
                        </a:lnTo>
                        <a:lnTo>
                          <a:pt x="2400" y="832"/>
                        </a:lnTo>
                        <a:lnTo>
                          <a:pt x="2390" y="853"/>
                        </a:lnTo>
                        <a:lnTo>
                          <a:pt x="2379" y="877"/>
                        </a:lnTo>
                        <a:lnTo>
                          <a:pt x="2370" y="905"/>
                        </a:lnTo>
                        <a:lnTo>
                          <a:pt x="2360" y="934"/>
                        </a:lnTo>
                        <a:lnTo>
                          <a:pt x="2351" y="966"/>
                        </a:lnTo>
                        <a:lnTo>
                          <a:pt x="2343" y="1000"/>
                        </a:lnTo>
                        <a:lnTo>
                          <a:pt x="2338" y="1034"/>
                        </a:lnTo>
                        <a:lnTo>
                          <a:pt x="2333" y="1070"/>
                        </a:lnTo>
                        <a:lnTo>
                          <a:pt x="2333" y="1107"/>
                        </a:lnTo>
                        <a:lnTo>
                          <a:pt x="2335" y="1145"/>
                        </a:lnTo>
                        <a:lnTo>
                          <a:pt x="2341" y="1183"/>
                        </a:lnTo>
                        <a:lnTo>
                          <a:pt x="2351" y="1220"/>
                        </a:lnTo>
                        <a:lnTo>
                          <a:pt x="2318" y="1255"/>
                        </a:lnTo>
                        <a:lnTo>
                          <a:pt x="2283" y="1288"/>
                        </a:lnTo>
                        <a:lnTo>
                          <a:pt x="2245" y="1319"/>
                        </a:lnTo>
                        <a:lnTo>
                          <a:pt x="2208" y="1349"/>
                        </a:lnTo>
                        <a:lnTo>
                          <a:pt x="2171" y="1377"/>
                        </a:lnTo>
                        <a:lnTo>
                          <a:pt x="2133" y="1405"/>
                        </a:lnTo>
                        <a:lnTo>
                          <a:pt x="2098" y="1429"/>
                        </a:lnTo>
                        <a:lnTo>
                          <a:pt x="2065" y="1451"/>
                        </a:lnTo>
                        <a:lnTo>
                          <a:pt x="2035" y="1471"/>
                        </a:lnTo>
                        <a:lnTo>
                          <a:pt x="2009" y="1489"/>
                        </a:lnTo>
                        <a:lnTo>
                          <a:pt x="1989" y="1504"/>
                        </a:lnTo>
                        <a:lnTo>
                          <a:pt x="1987" y="1497"/>
                        </a:lnTo>
                        <a:lnTo>
                          <a:pt x="1983" y="1486"/>
                        </a:lnTo>
                        <a:lnTo>
                          <a:pt x="1978" y="1468"/>
                        </a:lnTo>
                        <a:lnTo>
                          <a:pt x="1973" y="1445"/>
                        </a:lnTo>
                        <a:lnTo>
                          <a:pt x="1967" y="1415"/>
                        </a:lnTo>
                        <a:lnTo>
                          <a:pt x="1963" y="1381"/>
                        </a:lnTo>
                        <a:lnTo>
                          <a:pt x="1958" y="1342"/>
                        </a:lnTo>
                        <a:lnTo>
                          <a:pt x="1954" y="1298"/>
                        </a:lnTo>
                        <a:lnTo>
                          <a:pt x="1953" y="1250"/>
                        </a:lnTo>
                        <a:lnTo>
                          <a:pt x="1953" y="1197"/>
                        </a:lnTo>
                        <a:lnTo>
                          <a:pt x="1955" y="1140"/>
                        </a:lnTo>
                        <a:lnTo>
                          <a:pt x="1961" y="1080"/>
                        </a:lnTo>
                        <a:lnTo>
                          <a:pt x="1969" y="1015"/>
                        </a:lnTo>
                        <a:lnTo>
                          <a:pt x="1983" y="948"/>
                        </a:lnTo>
                        <a:lnTo>
                          <a:pt x="1981" y="950"/>
                        </a:lnTo>
                        <a:lnTo>
                          <a:pt x="1977" y="959"/>
                        </a:lnTo>
                        <a:lnTo>
                          <a:pt x="1973" y="971"/>
                        </a:lnTo>
                        <a:lnTo>
                          <a:pt x="1965" y="988"/>
                        </a:lnTo>
                        <a:lnTo>
                          <a:pt x="1957" y="1008"/>
                        </a:lnTo>
                        <a:lnTo>
                          <a:pt x="1948" y="1033"/>
                        </a:lnTo>
                        <a:lnTo>
                          <a:pt x="1939" y="1061"/>
                        </a:lnTo>
                        <a:lnTo>
                          <a:pt x="1929" y="1091"/>
                        </a:lnTo>
                        <a:lnTo>
                          <a:pt x="1919" y="1124"/>
                        </a:lnTo>
                        <a:lnTo>
                          <a:pt x="1909" y="1159"/>
                        </a:lnTo>
                        <a:lnTo>
                          <a:pt x="1900" y="1196"/>
                        </a:lnTo>
                        <a:lnTo>
                          <a:pt x="1892" y="1234"/>
                        </a:lnTo>
                        <a:lnTo>
                          <a:pt x="1885" y="1272"/>
                        </a:lnTo>
                        <a:lnTo>
                          <a:pt x="1880" y="1312"/>
                        </a:lnTo>
                        <a:lnTo>
                          <a:pt x="1876" y="1351"/>
                        </a:lnTo>
                        <a:lnTo>
                          <a:pt x="1875" y="1390"/>
                        </a:lnTo>
                        <a:lnTo>
                          <a:pt x="1877" y="1428"/>
                        </a:lnTo>
                        <a:lnTo>
                          <a:pt x="1880" y="1465"/>
                        </a:lnTo>
                        <a:lnTo>
                          <a:pt x="1888" y="1501"/>
                        </a:lnTo>
                        <a:lnTo>
                          <a:pt x="1899" y="1534"/>
                        </a:lnTo>
                        <a:lnTo>
                          <a:pt x="1913" y="1565"/>
                        </a:lnTo>
                        <a:lnTo>
                          <a:pt x="1890" y="1582"/>
                        </a:lnTo>
                        <a:lnTo>
                          <a:pt x="1869" y="1598"/>
                        </a:lnTo>
                        <a:lnTo>
                          <a:pt x="1849" y="1612"/>
                        </a:lnTo>
                        <a:lnTo>
                          <a:pt x="1831" y="1627"/>
                        </a:lnTo>
                        <a:lnTo>
                          <a:pt x="1813" y="1641"/>
                        </a:lnTo>
                        <a:lnTo>
                          <a:pt x="1796" y="1655"/>
                        </a:lnTo>
                        <a:lnTo>
                          <a:pt x="1778" y="1669"/>
                        </a:lnTo>
                        <a:lnTo>
                          <a:pt x="1759" y="1685"/>
                        </a:lnTo>
                        <a:lnTo>
                          <a:pt x="1742" y="1701"/>
                        </a:lnTo>
                        <a:lnTo>
                          <a:pt x="1722" y="1719"/>
                        </a:lnTo>
                        <a:lnTo>
                          <a:pt x="1702" y="1738"/>
                        </a:lnTo>
                        <a:lnTo>
                          <a:pt x="1680" y="1760"/>
                        </a:lnTo>
                        <a:lnTo>
                          <a:pt x="1656" y="1783"/>
                        </a:lnTo>
                        <a:lnTo>
                          <a:pt x="1630" y="1810"/>
                        </a:lnTo>
                        <a:lnTo>
                          <a:pt x="1602" y="1839"/>
                        </a:lnTo>
                        <a:lnTo>
                          <a:pt x="1570" y="1871"/>
                        </a:lnTo>
                        <a:lnTo>
                          <a:pt x="1536" y="1908"/>
                        </a:lnTo>
                        <a:lnTo>
                          <a:pt x="1499" y="1947"/>
                        </a:lnTo>
                        <a:lnTo>
                          <a:pt x="1449" y="1908"/>
                        </a:lnTo>
                        <a:lnTo>
                          <a:pt x="1405" y="1866"/>
                        </a:lnTo>
                        <a:lnTo>
                          <a:pt x="1368" y="1824"/>
                        </a:lnTo>
                        <a:lnTo>
                          <a:pt x="1336" y="1780"/>
                        </a:lnTo>
                        <a:lnTo>
                          <a:pt x="1311" y="1735"/>
                        </a:lnTo>
                        <a:lnTo>
                          <a:pt x="1290" y="1688"/>
                        </a:lnTo>
                        <a:lnTo>
                          <a:pt x="1274" y="1641"/>
                        </a:lnTo>
                        <a:lnTo>
                          <a:pt x="1265" y="1593"/>
                        </a:lnTo>
                        <a:lnTo>
                          <a:pt x="1258" y="1544"/>
                        </a:lnTo>
                        <a:lnTo>
                          <a:pt x="1257" y="1495"/>
                        </a:lnTo>
                        <a:lnTo>
                          <a:pt x="1260" y="1446"/>
                        </a:lnTo>
                        <a:lnTo>
                          <a:pt x="1268" y="1397"/>
                        </a:lnTo>
                        <a:lnTo>
                          <a:pt x="1279" y="1348"/>
                        </a:lnTo>
                        <a:lnTo>
                          <a:pt x="1293" y="1299"/>
                        </a:lnTo>
                        <a:lnTo>
                          <a:pt x="1312" y="1252"/>
                        </a:lnTo>
                        <a:lnTo>
                          <a:pt x="1333" y="1204"/>
                        </a:lnTo>
                        <a:lnTo>
                          <a:pt x="1357" y="1158"/>
                        </a:lnTo>
                        <a:lnTo>
                          <a:pt x="1383" y="1112"/>
                        </a:lnTo>
                        <a:lnTo>
                          <a:pt x="1412" y="1068"/>
                        </a:lnTo>
                        <a:lnTo>
                          <a:pt x="1443" y="1026"/>
                        </a:lnTo>
                        <a:lnTo>
                          <a:pt x="1477" y="985"/>
                        </a:lnTo>
                        <a:lnTo>
                          <a:pt x="1511" y="946"/>
                        </a:lnTo>
                        <a:lnTo>
                          <a:pt x="1547" y="909"/>
                        </a:lnTo>
                        <a:lnTo>
                          <a:pt x="1584" y="874"/>
                        </a:lnTo>
                        <a:lnTo>
                          <a:pt x="1623" y="841"/>
                        </a:lnTo>
                        <a:lnTo>
                          <a:pt x="1663" y="812"/>
                        </a:lnTo>
                        <a:lnTo>
                          <a:pt x="1702" y="785"/>
                        </a:lnTo>
                        <a:lnTo>
                          <a:pt x="1743" y="760"/>
                        </a:lnTo>
                        <a:lnTo>
                          <a:pt x="1782" y="739"/>
                        </a:lnTo>
                        <a:lnTo>
                          <a:pt x="1823" y="721"/>
                        </a:lnTo>
                        <a:lnTo>
                          <a:pt x="1870" y="703"/>
                        </a:lnTo>
                        <a:lnTo>
                          <a:pt x="1917" y="685"/>
                        </a:lnTo>
                        <a:lnTo>
                          <a:pt x="1961" y="670"/>
                        </a:lnTo>
                        <a:lnTo>
                          <a:pt x="2003" y="655"/>
                        </a:lnTo>
                        <a:lnTo>
                          <a:pt x="2044" y="640"/>
                        </a:lnTo>
                        <a:lnTo>
                          <a:pt x="2083" y="626"/>
                        </a:lnTo>
                        <a:lnTo>
                          <a:pt x="2121" y="613"/>
                        </a:lnTo>
                        <a:lnTo>
                          <a:pt x="2157" y="598"/>
                        </a:lnTo>
                        <a:lnTo>
                          <a:pt x="2194" y="583"/>
                        </a:lnTo>
                        <a:lnTo>
                          <a:pt x="2229" y="567"/>
                        </a:lnTo>
                        <a:lnTo>
                          <a:pt x="2263" y="549"/>
                        </a:lnTo>
                        <a:lnTo>
                          <a:pt x="2297" y="531"/>
                        </a:lnTo>
                        <a:lnTo>
                          <a:pt x="2331" y="510"/>
                        </a:lnTo>
                        <a:lnTo>
                          <a:pt x="2365" y="487"/>
                        </a:lnTo>
                        <a:lnTo>
                          <a:pt x="2398" y="462"/>
                        </a:lnTo>
                        <a:lnTo>
                          <a:pt x="2433" y="433"/>
                        </a:lnTo>
                        <a:lnTo>
                          <a:pt x="2467" y="403"/>
                        </a:lnTo>
                        <a:lnTo>
                          <a:pt x="2503" y="368"/>
                        </a:lnTo>
                        <a:lnTo>
                          <a:pt x="2539" y="329"/>
                        </a:lnTo>
                        <a:lnTo>
                          <a:pt x="2575" y="286"/>
                        </a:lnTo>
                        <a:lnTo>
                          <a:pt x="2614" y="239"/>
                        </a:lnTo>
                        <a:lnTo>
                          <a:pt x="2653" y="188"/>
                        </a:lnTo>
                        <a:lnTo>
                          <a:pt x="2694" y="131"/>
                        </a:lnTo>
                        <a:lnTo>
                          <a:pt x="2736" y="67"/>
                        </a:lnTo>
                        <a:lnTo>
                          <a:pt x="2780" y="0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6FA29CA6-3349-4437-BE30-F9D47A7D08FB}"/>
                    </a:ext>
                  </a:extLst>
                </p:cNvPr>
                <p:cNvGrpSpPr/>
                <p:nvPr/>
              </p:nvGrpSpPr>
              <p:grpSpPr>
                <a:xfrm rot="19336796">
                  <a:off x="859843" y="1653433"/>
                  <a:ext cx="2408272" cy="416890"/>
                  <a:chOff x="2894306" y="1866949"/>
                  <a:chExt cx="2127637" cy="368310"/>
                </a:xfrm>
              </p:grpSpPr>
              <p:sp>
                <p:nvSpPr>
                  <p:cNvPr id="32" name="Trapezoid 31">
                    <a:extLst>
                      <a:ext uri="{FF2B5EF4-FFF2-40B4-BE49-F238E27FC236}">
                        <a16:creationId xmlns:a16="http://schemas.microsoft.com/office/drawing/2014/main" id="{70EB8A9F-B81C-4342-AA9B-19CE314F29A3}"/>
                      </a:ext>
                    </a:extLst>
                  </p:cNvPr>
                  <p:cNvSpPr/>
                  <p:nvPr/>
                </p:nvSpPr>
                <p:spPr>
                  <a:xfrm>
                    <a:off x="3353168" y="1866949"/>
                    <a:ext cx="1209912" cy="135192"/>
                  </a:xfrm>
                  <a:prstGeom prst="trapezoid">
                    <a:avLst/>
                  </a:prstGeom>
                  <a:noFill/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33" name="Trapezoid 32">
                    <a:extLst>
                      <a:ext uri="{FF2B5EF4-FFF2-40B4-BE49-F238E27FC236}">
                        <a16:creationId xmlns:a16="http://schemas.microsoft.com/office/drawing/2014/main" id="{1BDB321B-67CF-4A7C-82AE-73DBB58A25C2}"/>
                      </a:ext>
                    </a:extLst>
                  </p:cNvPr>
                  <p:cNvSpPr/>
                  <p:nvPr/>
                </p:nvSpPr>
                <p:spPr>
                  <a:xfrm>
                    <a:off x="2894306" y="1991759"/>
                    <a:ext cx="2127637" cy="243500"/>
                  </a:xfrm>
                  <a:prstGeom prst="trapezoid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</p:grpSp>
          <p:sp>
            <p:nvSpPr>
              <p:cNvPr id="27" name="Shape 5481">
                <a:extLst>
                  <a:ext uri="{FF2B5EF4-FFF2-40B4-BE49-F238E27FC236}">
                    <a16:creationId xmlns:a16="http://schemas.microsoft.com/office/drawing/2014/main" id="{F6C34F9E-C0C4-4124-BFEF-D149422FC486}"/>
                  </a:ext>
                </a:extLst>
              </p:cNvPr>
              <p:cNvSpPr/>
              <p:nvPr/>
            </p:nvSpPr>
            <p:spPr>
              <a:xfrm flipH="1">
                <a:off x="2160967" y="3832114"/>
                <a:ext cx="1393963" cy="1319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4" h="21600" extrusionOk="0">
                    <a:moveTo>
                      <a:pt x="7624" y="12150"/>
                    </a:moveTo>
                    <a:cubicBezTo>
                      <a:pt x="5718" y="11138"/>
                      <a:pt x="5718" y="11138"/>
                      <a:pt x="5718" y="11138"/>
                    </a:cubicBezTo>
                    <a:cubicBezTo>
                      <a:pt x="3176" y="14175"/>
                      <a:pt x="2859" y="16875"/>
                      <a:pt x="2859" y="16875"/>
                    </a:cubicBezTo>
                    <a:cubicBezTo>
                      <a:pt x="635" y="12150"/>
                      <a:pt x="635" y="12150"/>
                      <a:pt x="635" y="12150"/>
                    </a:cubicBezTo>
                    <a:cubicBezTo>
                      <a:pt x="0" y="11475"/>
                      <a:pt x="318" y="10800"/>
                      <a:pt x="318" y="10800"/>
                    </a:cubicBezTo>
                    <a:cubicBezTo>
                      <a:pt x="318" y="10800"/>
                      <a:pt x="953" y="9787"/>
                      <a:pt x="1906" y="8100"/>
                    </a:cubicBezTo>
                    <a:cubicBezTo>
                      <a:pt x="0" y="7087"/>
                      <a:pt x="0" y="7087"/>
                      <a:pt x="0" y="7087"/>
                    </a:cubicBezTo>
                    <a:cubicBezTo>
                      <a:pt x="5400" y="7425"/>
                      <a:pt x="5400" y="7425"/>
                      <a:pt x="5400" y="7425"/>
                    </a:cubicBezTo>
                    <a:lnTo>
                      <a:pt x="7624" y="12150"/>
                    </a:lnTo>
                    <a:close/>
                    <a:moveTo>
                      <a:pt x="9847" y="19575"/>
                    </a:moveTo>
                    <a:cubicBezTo>
                      <a:pt x="9847" y="19913"/>
                      <a:pt x="9847" y="19913"/>
                      <a:pt x="9847" y="19913"/>
                    </a:cubicBezTo>
                    <a:cubicBezTo>
                      <a:pt x="4765" y="19575"/>
                      <a:pt x="4765" y="19575"/>
                      <a:pt x="4765" y="19575"/>
                    </a:cubicBezTo>
                    <a:cubicBezTo>
                      <a:pt x="4129" y="19575"/>
                      <a:pt x="3494" y="18900"/>
                      <a:pt x="3494" y="18225"/>
                    </a:cubicBezTo>
                    <a:cubicBezTo>
                      <a:pt x="2859" y="17213"/>
                      <a:pt x="3494" y="15525"/>
                      <a:pt x="3812" y="14513"/>
                    </a:cubicBezTo>
                    <a:cubicBezTo>
                      <a:pt x="3812" y="14513"/>
                      <a:pt x="4765" y="14513"/>
                      <a:pt x="9847" y="14850"/>
                    </a:cubicBezTo>
                    <a:lnTo>
                      <a:pt x="9847" y="19575"/>
                    </a:lnTo>
                    <a:close/>
                    <a:moveTo>
                      <a:pt x="7624" y="7762"/>
                    </a:moveTo>
                    <a:cubicBezTo>
                      <a:pt x="3812" y="5400"/>
                      <a:pt x="3812" y="5400"/>
                      <a:pt x="3812" y="5400"/>
                    </a:cubicBezTo>
                    <a:cubicBezTo>
                      <a:pt x="3494" y="5062"/>
                      <a:pt x="3494" y="5062"/>
                      <a:pt x="3494" y="5062"/>
                    </a:cubicBezTo>
                    <a:cubicBezTo>
                      <a:pt x="6035" y="675"/>
                      <a:pt x="6035" y="675"/>
                      <a:pt x="6035" y="675"/>
                    </a:cubicBezTo>
                    <a:cubicBezTo>
                      <a:pt x="6671" y="0"/>
                      <a:pt x="7306" y="0"/>
                      <a:pt x="7941" y="0"/>
                    </a:cubicBezTo>
                    <a:cubicBezTo>
                      <a:pt x="9212" y="0"/>
                      <a:pt x="9847" y="1350"/>
                      <a:pt x="10800" y="2025"/>
                    </a:cubicBezTo>
                    <a:cubicBezTo>
                      <a:pt x="10800" y="2025"/>
                      <a:pt x="10165" y="3037"/>
                      <a:pt x="7624" y="7762"/>
                    </a:cubicBezTo>
                    <a:close/>
                    <a:moveTo>
                      <a:pt x="18741" y="2025"/>
                    </a:moveTo>
                    <a:cubicBezTo>
                      <a:pt x="15882" y="6750"/>
                      <a:pt x="15882" y="6750"/>
                      <a:pt x="15882" y="6750"/>
                    </a:cubicBezTo>
                    <a:cubicBezTo>
                      <a:pt x="10800" y="6750"/>
                      <a:pt x="10800" y="6750"/>
                      <a:pt x="10800" y="6750"/>
                    </a:cubicBezTo>
                    <a:cubicBezTo>
                      <a:pt x="12706" y="5400"/>
                      <a:pt x="12706" y="5400"/>
                      <a:pt x="12706" y="5400"/>
                    </a:cubicBezTo>
                    <a:cubicBezTo>
                      <a:pt x="11118" y="1350"/>
                      <a:pt x="9212" y="0"/>
                      <a:pt x="9212" y="0"/>
                    </a:cubicBezTo>
                    <a:cubicBezTo>
                      <a:pt x="14294" y="0"/>
                      <a:pt x="14294" y="0"/>
                      <a:pt x="14294" y="0"/>
                    </a:cubicBezTo>
                    <a:cubicBezTo>
                      <a:pt x="14929" y="0"/>
                      <a:pt x="15565" y="675"/>
                      <a:pt x="15565" y="675"/>
                    </a:cubicBezTo>
                    <a:cubicBezTo>
                      <a:pt x="15565" y="675"/>
                      <a:pt x="15882" y="1687"/>
                      <a:pt x="16835" y="3037"/>
                    </a:cubicBezTo>
                    <a:lnTo>
                      <a:pt x="18741" y="2025"/>
                    </a:lnTo>
                    <a:close/>
                    <a:moveTo>
                      <a:pt x="17788" y="18563"/>
                    </a:moveTo>
                    <a:cubicBezTo>
                      <a:pt x="17471" y="19575"/>
                      <a:pt x="16835" y="19575"/>
                      <a:pt x="16835" y="19575"/>
                    </a:cubicBezTo>
                    <a:cubicBezTo>
                      <a:pt x="16835" y="19575"/>
                      <a:pt x="15882" y="19575"/>
                      <a:pt x="13976" y="19575"/>
                    </a:cubicBezTo>
                    <a:cubicBezTo>
                      <a:pt x="14294" y="21600"/>
                      <a:pt x="14294" y="21600"/>
                      <a:pt x="14294" y="21600"/>
                    </a:cubicBezTo>
                    <a:cubicBezTo>
                      <a:pt x="11435" y="17213"/>
                      <a:pt x="11435" y="17213"/>
                      <a:pt x="11435" y="17213"/>
                    </a:cubicBezTo>
                    <a:cubicBezTo>
                      <a:pt x="13976" y="12488"/>
                      <a:pt x="13976" y="12488"/>
                      <a:pt x="13976" y="12488"/>
                    </a:cubicBezTo>
                    <a:cubicBezTo>
                      <a:pt x="13976" y="14513"/>
                      <a:pt x="13976" y="14513"/>
                      <a:pt x="13976" y="14513"/>
                    </a:cubicBezTo>
                    <a:cubicBezTo>
                      <a:pt x="18106" y="15188"/>
                      <a:pt x="20329" y="13838"/>
                      <a:pt x="20329" y="13838"/>
                    </a:cubicBezTo>
                    <a:lnTo>
                      <a:pt x="17788" y="18563"/>
                    </a:lnTo>
                    <a:close/>
                    <a:moveTo>
                      <a:pt x="21282" y="10800"/>
                    </a:moveTo>
                    <a:cubicBezTo>
                      <a:pt x="21600" y="11475"/>
                      <a:pt x="21282" y="12150"/>
                      <a:pt x="20965" y="12825"/>
                    </a:cubicBezTo>
                    <a:cubicBezTo>
                      <a:pt x="20329" y="13838"/>
                      <a:pt x="18741" y="13838"/>
                      <a:pt x="17788" y="14175"/>
                    </a:cubicBezTo>
                    <a:cubicBezTo>
                      <a:pt x="17788" y="14175"/>
                      <a:pt x="17471" y="13500"/>
                      <a:pt x="14612" y="8775"/>
                    </a:cubicBezTo>
                    <a:cubicBezTo>
                      <a:pt x="18424" y="6075"/>
                      <a:pt x="18424" y="6075"/>
                      <a:pt x="18424" y="6075"/>
                    </a:cubicBezTo>
                    <a:cubicBezTo>
                      <a:pt x="18741" y="6075"/>
                      <a:pt x="18741" y="6075"/>
                      <a:pt x="18741" y="6075"/>
                    </a:cubicBezTo>
                    <a:lnTo>
                      <a:pt x="21282" y="10800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8" tIns="91438" rIns="91438" bIns="91438" numCol="1" anchor="t">
                <a:noAutofit/>
              </a:bodyPr>
              <a:lstStyle>
                <a:defPPr>
                  <a:defRPr lang="en-US"/>
                </a:defPPr>
                <a:lvl1pPr marL="0" algn="l" defTabSz="1828891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14446" algn="l" defTabSz="1828891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8891" algn="l" defTabSz="1828891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743337" algn="l" defTabSz="1828891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657783" algn="l" defTabSz="1828891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572229" algn="l" defTabSz="1828891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5486674" algn="l" defTabSz="1828891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6401120" algn="l" defTabSz="1828891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7315566" algn="l" defTabSz="1828891" rtl="0" eaLnBrk="1" latinLnBrk="0" hangingPunct="1">
                  <a:defRPr sz="3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defRPr sz="24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4800" dirty="0"/>
              </a:p>
            </p:txBody>
          </p:sp>
        </p:grp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5F5A902C-2A18-4670-BC41-0B7E48AB03D6}"/>
                </a:ext>
              </a:extLst>
            </p:cNvPr>
            <p:cNvSpPr/>
            <p:nvPr/>
          </p:nvSpPr>
          <p:spPr>
            <a:xfrm>
              <a:off x="572812" y="2350941"/>
              <a:ext cx="2511080" cy="33855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en-US" sz="1600" b="1" dirty="0">
                  <a:latin typeface="+mj-lt"/>
                </a:rPr>
                <a:t>Insert title here</a:t>
              </a:r>
            </a:p>
          </p:txBody>
        </p:sp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E764430B-EC58-437C-9C7B-0459F71BA8F7}"/>
                </a:ext>
              </a:extLst>
            </p:cNvPr>
            <p:cNvSpPr/>
            <p:nvPr/>
          </p:nvSpPr>
          <p:spPr>
            <a:xfrm>
              <a:off x="667373" y="4889264"/>
              <a:ext cx="2180700" cy="877384"/>
            </a:xfrm>
            <a:prstGeom prst="roundRect">
              <a:avLst>
                <a:gd name="adj" fmla="val 3805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C97A502C-1174-44C9-BF91-CAF1E982DD8A}"/>
                </a:ext>
              </a:extLst>
            </p:cNvPr>
            <p:cNvSpPr txBox="1"/>
            <p:nvPr/>
          </p:nvSpPr>
          <p:spPr>
            <a:xfrm>
              <a:off x="892906" y="5068337"/>
              <a:ext cx="2030955" cy="515885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t">
              <a:spAutoFit/>
            </a:bodyPr>
            <a:lstStyle/>
            <a:p>
              <a:pPr defTabSz="229194">
                <a:lnSpc>
                  <a:spcPts val="1805"/>
                </a:lnSpc>
              </a:pPr>
              <a:r>
                <a:rPr lang="en-US" sz="1200" dirty="0">
                  <a:solidFill>
                    <a:srgbClr val="747A94"/>
                  </a:solidFill>
                  <a:cs typeface="Poppins" panose="00000500000000000000" pitchFamily="2" charset="0"/>
                </a:rPr>
                <a:t>Lorem Ipsum is simply dummy text of the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1C9B690-BE8F-F125-6FD3-712BFF2FC833}"/>
              </a:ext>
            </a:extLst>
          </p:cNvPr>
          <p:cNvGrpSpPr/>
          <p:nvPr/>
        </p:nvGrpSpPr>
        <p:grpSpPr>
          <a:xfrm>
            <a:off x="4840460" y="2380607"/>
            <a:ext cx="2511080" cy="3386041"/>
            <a:chOff x="3271770" y="2380607"/>
            <a:chExt cx="2511080" cy="3386041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5DBF466A-B933-4F00-8221-62226CD437F5}"/>
                </a:ext>
              </a:extLst>
            </p:cNvPr>
            <p:cNvSpPr/>
            <p:nvPr/>
          </p:nvSpPr>
          <p:spPr>
            <a:xfrm>
              <a:off x="3271770" y="2380607"/>
              <a:ext cx="2511080" cy="33855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en-US" sz="1600" b="1" dirty="0">
                  <a:latin typeface="+mj-lt"/>
                </a:rPr>
                <a:t>Insert title here</a:t>
              </a: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C5349770-858F-4951-85C3-BB4E49110310}"/>
                </a:ext>
              </a:extLst>
            </p:cNvPr>
            <p:cNvGrpSpPr/>
            <p:nvPr/>
          </p:nvGrpSpPr>
          <p:grpSpPr>
            <a:xfrm>
              <a:off x="4144674" y="3193248"/>
              <a:ext cx="590702" cy="1215640"/>
              <a:chOff x="3579202" y="677622"/>
              <a:chExt cx="3010922" cy="6196341"/>
            </a:xfrm>
          </p:grpSpPr>
          <p:sp>
            <p:nvSpPr>
              <p:cNvPr id="93" name="Trapezoid 92">
                <a:extLst>
                  <a:ext uri="{FF2B5EF4-FFF2-40B4-BE49-F238E27FC236}">
                    <a16:creationId xmlns:a16="http://schemas.microsoft.com/office/drawing/2014/main" id="{EB086CA5-814E-4879-971D-0C805651F550}"/>
                  </a:ext>
                </a:extLst>
              </p:cNvPr>
              <p:cNvSpPr/>
              <p:nvPr/>
            </p:nvSpPr>
            <p:spPr>
              <a:xfrm>
                <a:off x="3976377" y="4223381"/>
                <a:ext cx="2188861" cy="2650582"/>
              </a:xfrm>
              <a:prstGeom prst="trapezoid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1EA8633-8799-46EC-94A2-DAD85AF448FE}"/>
                  </a:ext>
                </a:extLst>
              </p:cNvPr>
              <p:cNvSpPr/>
              <p:nvPr/>
            </p:nvSpPr>
            <p:spPr>
              <a:xfrm>
                <a:off x="3976377" y="4242091"/>
                <a:ext cx="2188861" cy="2631872"/>
              </a:xfrm>
              <a:custGeom>
                <a:avLst/>
                <a:gdLst>
                  <a:gd name="connsiteX0" fmla="*/ 932630 w 2188861"/>
                  <a:gd name="connsiteY0" fmla="*/ 0 h 2631872"/>
                  <a:gd name="connsiteX1" fmla="*/ 1641646 w 2188861"/>
                  <a:gd name="connsiteY1" fmla="*/ 0 h 2631872"/>
                  <a:gd name="connsiteX2" fmla="*/ 2188861 w 2188861"/>
                  <a:gd name="connsiteY2" fmla="*/ 2631872 h 2631872"/>
                  <a:gd name="connsiteX3" fmla="*/ 0 w 2188861"/>
                  <a:gd name="connsiteY3" fmla="*/ 2631872 h 2631872"/>
                  <a:gd name="connsiteX4" fmla="*/ 0 w 2188861"/>
                  <a:gd name="connsiteY4" fmla="*/ 2631871 h 2631872"/>
                  <a:gd name="connsiteX5" fmla="*/ 1479274 w 2188861"/>
                  <a:gd name="connsiteY5" fmla="*/ 2631871 h 2631872"/>
                  <a:gd name="connsiteX6" fmla="*/ 932630 w 2188861"/>
                  <a:gd name="connsiteY6" fmla="*/ 0 h 2631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8861" h="2631872">
                    <a:moveTo>
                      <a:pt x="932630" y="0"/>
                    </a:moveTo>
                    <a:lnTo>
                      <a:pt x="1641646" y="0"/>
                    </a:lnTo>
                    <a:lnTo>
                      <a:pt x="2188861" y="2631872"/>
                    </a:lnTo>
                    <a:lnTo>
                      <a:pt x="0" y="2631872"/>
                    </a:lnTo>
                    <a:lnTo>
                      <a:pt x="0" y="2631871"/>
                    </a:lnTo>
                    <a:lnTo>
                      <a:pt x="1479274" y="2631871"/>
                    </a:lnTo>
                    <a:lnTo>
                      <a:pt x="93263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95" name="Rectangle: Rounded Corners 17">
                <a:extLst>
                  <a:ext uri="{FF2B5EF4-FFF2-40B4-BE49-F238E27FC236}">
                    <a16:creationId xmlns:a16="http://schemas.microsoft.com/office/drawing/2014/main" id="{8529CDF8-17B7-4409-A80E-D6E261E7A701}"/>
                  </a:ext>
                </a:extLst>
              </p:cNvPr>
              <p:cNvSpPr/>
              <p:nvPr/>
            </p:nvSpPr>
            <p:spPr>
              <a:xfrm>
                <a:off x="3613554" y="677622"/>
                <a:ext cx="2793113" cy="3541258"/>
              </a:xfrm>
              <a:custGeom>
                <a:avLst/>
                <a:gdLst>
                  <a:gd name="connsiteX0" fmla="*/ 0 w 2793113"/>
                  <a:gd name="connsiteY0" fmla="*/ 537563 h 2793113"/>
                  <a:gd name="connsiteX1" fmla="*/ 537563 w 2793113"/>
                  <a:gd name="connsiteY1" fmla="*/ 0 h 2793113"/>
                  <a:gd name="connsiteX2" fmla="*/ 2255550 w 2793113"/>
                  <a:gd name="connsiteY2" fmla="*/ 0 h 2793113"/>
                  <a:gd name="connsiteX3" fmla="*/ 2793113 w 2793113"/>
                  <a:gd name="connsiteY3" fmla="*/ 537563 h 2793113"/>
                  <a:gd name="connsiteX4" fmla="*/ 2793113 w 2793113"/>
                  <a:gd name="connsiteY4" fmla="*/ 2255550 h 2793113"/>
                  <a:gd name="connsiteX5" fmla="*/ 2255550 w 2793113"/>
                  <a:gd name="connsiteY5" fmla="*/ 2793113 h 2793113"/>
                  <a:gd name="connsiteX6" fmla="*/ 537563 w 2793113"/>
                  <a:gd name="connsiteY6" fmla="*/ 2793113 h 2793113"/>
                  <a:gd name="connsiteX7" fmla="*/ 0 w 2793113"/>
                  <a:gd name="connsiteY7" fmla="*/ 2255550 h 2793113"/>
                  <a:gd name="connsiteX8" fmla="*/ 0 w 2793113"/>
                  <a:gd name="connsiteY8" fmla="*/ 537563 h 2793113"/>
                  <a:gd name="connsiteX0" fmla="*/ 0 w 2793113"/>
                  <a:gd name="connsiteY0" fmla="*/ 537563 h 3541258"/>
                  <a:gd name="connsiteX1" fmla="*/ 537563 w 2793113"/>
                  <a:gd name="connsiteY1" fmla="*/ 0 h 3541258"/>
                  <a:gd name="connsiteX2" fmla="*/ 2255550 w 2793113"/>
                  <a:gd name="connsiteY2" fmla="*/ 0 h 3541258"/>
                  <a:gd name="connsiteX3" fmla="*/ 2793113 w 2793113"/>
                  <a:gd name="connsiteY3" fmla="*/ 537563 h 3541258"/>
                  <a:gd name="connsiteX4" fmla="*/ 2793113 w 2793113"/>
                  <a:gd name="connsiteY4" fmla="*/ 2255550 h 3541258"/>
                  <a:gd name="connsiteX5" fmla="*/ 2255550 w 2793113"/>
                  <a:gd name="connsiteY5" fmla="*/ 2793113 h 3541258"/>
                  <a:gd name="connsiteX6" fmla="*/ 662254 w 2793113"/>
                  <a:gd name="connsiteY6" fmla="*/ 3541258 h 3541258"/>
                  <a:gd name="connsiteX7" fmla="*/ 0 w 2793113"/>
                  <a:gd name="connsiteY7" fmla="*/ 2255550 h 3541258"/>
                  <a:gd name="connsiteX8" fmla="*/ 0 w 2793113"/>
                  <a:gd name="connsiteY8" fmla="*/ 537563 h 3541258"/>
                  <a:gd name="connsiteX0" fmla="*/ 0 w 2793113"/>
                  <a:gd name="connsiteY0" fmla="*/ 537563 h 3541258"/>
                  <a:gd name="connsiteX1" fmla="*/ 537563 w 2793113"/>
                  <a:gd name="connsiteY1" fmla="*/ 0 h 3541258"/>
                  <a:gd name="connsiteX2" fmla="*/ 2255550 w 2793113"/>
                  <a:gd name="connsiteY2" fmla="*/ 0 h 3541258"/>
                  <a:gd name="connsiteX3" fmla="*/ 2793113 w 2793113"/>
                  <a:gd name="connsiteY3" fmla="*/ 537563 h 3541258"/>
                  <a:gd name="connsiteX4" fmla="*/ 2793113 w 2793113"/>
                  <a:gd name="connsiteY4" fmla="*/ 2255550 h 3541258"/>
                  <a:gd name="connsiteX5" fmla="*/ 2227841 w 2793113"/>
                  <a:gd name="connsiteY5" fmla="*/ 3513549 h 3541258"/>
                  <a:gd name="connsiteX6" fmla="*/ 662254 w 2793113"/>
                  <a:gd name="connsiteY6" fmla="*/ 3541258 h 3541258"/>
                  <a:gd name="connsiteX7" fmla="*/ 0 w 2793113"/>
                  <a:gd name="connsiteY7" fmla="*/ 2255550 h 3541258"/>
                  <a:gd name="connsiteX8" fmla="*/ 0 w 2793113"/>
                  <a:gd name="connsiteY8" fmla="*/ 537563 h 3541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3113" h="3541258">
                    <a:moveTo>
                      <a:pt x="0" y="537563"/>
                    </a:moveTo>
                    <a:cubicBezTo>
                      <a:pt x="0" y="240675"/>
                      <a:pt x="240675" y="0"/>
                      <a:pt x="537563" y="0"/>
                    </a:cubicBezTo>
                    <a:lnTo>
                      <a:pt x="2255550" y="0"/>
                    </a:lnTo>
                    <a:cubicBezTo>
                      <a:pt x="2552438" y="0"/>
                      <a:pt x="2793113" y="240675"/>
                      <a:pt x="2793113" y="537563"/>
                    </a:cubicBezTo>
                    <a:lnTo>
                      <a:pt x="2793113" y="2255550"/>
                    </a:lnTo>
                    <a:cubicBezTo>
                      <a:pt x="2793113" y="2552438"/>
                      <a:pt x="2524729" y="3513549"/>
                      <a:pt x="2227841" y="3513549"/>
                    </a:cubicBezTo>
                    <a:cubicBezTo>
                      <a:pt x="1655179" y="3513549"/>
                      <a:pt x="1234916" y="3541258"/>
                      <a:pt x="662254" y="3541258"/>
                    </a:cubicBezTo>
                    <a:cubicBezTo>
                      <a:pt x="365366" y="3541258"/>
                      <a:pt x="0" y="2552438"/>
                      <a:pt x="0" y="2255550"/>
                    </a:cubicBezTo>
                    <a:lnTo>
                      <a:pt x="0" y="53756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6" name="Chord 95">
                <a:extLst>
                  <a:ext uri="{FF2B5EF4-FFF2-40B4-BE49-F238E27FC236}">
                    <a16:creationId xmlns:a16="http://schemas.microsoft.com/office/drawing/2014/main" id="{A9F84E7A-F3C9-4DDA-B94B-C4F77675C136}"/>
                  </a:ext>
                </a:extLst>
              </p:cNvPr>
              <p:cNvSpPr/>
              <p:nvPr/>
            </p:nvSpPr>
            <p:spPr>
              <a:xfrm rot="17553860">
                <a:off x="3837669" y="3074071"/>
                <a:ext cx="2493986" cy="2612365"/>
              </a:xfrm>
              <a:prstGeom prst="chord">
                <a:avLst>
                  <a:gd name="adj1" fmla="val 3791861"/>
                  <a:gd name="adj2" fmla="val 1508734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900BCE77-B7C6-44ED-AE24-0E80A7E41985}"/>
                  </a:ext>
                </a:extLst>
              </p:cNvPr>
              <p:cNvGrpSpPr/>
              <p:nvPr/>
            </p:nvGrpSpPr>
            <p:grpSpPr>
              <a:xfrm>
                <a:off x="3728110" y="960740"/>
                <a:ext cx="2579056" cy="3146327"/>
                <a:chOff x="3743513" y="493354"/>
                <a:chExt cx="2637869" cy="3218075"/>
              </a:xfrm>
            </p:grpSpPr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741531D2-D0B4-44E4-A078-9E30314E35A6}"/>
                    </a:ext>
                  </a:extLst>
                </p:cNvPr>
                <p:cNvSpPr/>
                <p:nvPr/>
              </p:nvSpPr>
              <p:spPr>
                <a:xfrm>
                  <a:off x="3759069" y="493354"/>
                  <a:ext cx="2622313" cy="2793113"/>
                </a:xfrm>
                <a:custGeom>
                  <a:avLst/>
                  <a:gdLst>
                    <a:gd name="connsiteX0" fmla="*/ 1579418 w 3158836"/>
                    <a:gd name="connsiteY0" fmla="*/ 0 h 3187125"/>
                    <a:gd name="connsiteX1" fmla="*/ 3158836 w 3158836"/>
                    <a:gd name="connsiteY1" fmla="*/ 2071834 h 3187125"/>
                    <a:gd name="connsiteX2" fmla="*/ 2968209 w 3158836"/>
                    <a:gd name="connsiteY2" fmla="*/ 3059393 h 3187125"/>
                    <a:gd name="connsiteX3" fmla="*/ 2909053 w 3158836"/>
                    <a:gd name="connsiteY3" fmla="*/ 3187125 h 3187125"/>
                    <a:gd name="connsiteX4" fmla="*/ 249783 w 3158836"/>
                    <a:gd name="connsiteY4" fmla="*/ 3187125 h 3187125"/>
                    <a:gd name="connsiteX5" fmla="*/ 190627 w 3158836"/>
                    <a:gd name="connsiteY5" fmla="*/ 3059393 h 3187125"/>
                    <a:gd name="connsiteX6" fmla="*/ 0 w 3158836"/>
                    <a:gd name="connsiteY6" fmla="*/ 2071834 h 3187125"/>
                    <a:gd name="connsiteX7" fmla="*/ 1579418 w 3158836"/>
                    <a:gd name="connsiteY7" fmla="*/ 0 h 3187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58836" h="3187125">
                      <a:moveTo>
                        <a:pt x="1579418" y="0"/>
                      </a:moveTo>
                      <a:cubicBezTo>
                        <a:pt x="2451706" y="0"/>
                        <a:pt x="3158836" y="927592"/>
                        <a:pt x="3158836" y="2071834"/>
                      </a:cubicBezTo>
                      <a:cubicBezTo>
                        <a:pt x="3158836" y="2429409"/>
                        <a:pt x="3089781" y="2765828"/>
                        <a:pt x="2968209" y="3059393"/>
                      </a:cubicBezTo>
                      <a:lnTo>
                        <a:pt x="2909053" y="3187125"/>
                      </a:lnTo>
                      <a:lnTo>
                        <a:pt x="249783" y="3187125"/>
                      </a:lnTo>
                      <a:lnTo>
                        <a:pt x="190627" y="3059393"/>
                      </a:lnTo>
                      <a:cubicBezTo>
                        <a:pt x="69056" y="2765828"/>
                        <a:pt x="0" y="2429409"/>
                        <a:pt x="0" y="2071834"/>
                      </a:cubicBezTo>
                      <a:cubicBezTo>
                        <a:pt x="0" y="927592"/>
                        <a:pt x="707130" y="0"/>
                        <a:pt x="157941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02" name="Rectangle 101">
                  <a:extLst>
                    <a:ext uri="{FF2B5EF4-FFF2-40B4-BE49-F238E27FC236}">
                      <a16:creationId xmlns:a16="http://schemas.microsoft.com/office/drawing/2014/main" id="{70685B99-7F3A-4850-BAED-FF1DF1EFE014}"/>
                    </a:ext>
                  </a:extLst>
                </p:cNvPr>
                <p:cNvSpPr/>
                <p:nvPr/>
              </p:nvSpPr>
              <p:spPr>
                <a:xfrm>
                  <a:off x="4225984" y="3286467"/>
                  <a:ext cx="169985" cy="27926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03" name="Rectangle 102">
                  <a:extLst>
                    <a:ext uri="{FF2B5EF4-FFF2-40B4-BE49-F238E27FC236}">
                      <a16:creationId xmlns:a16="http://schemas.microsoft.com/office/drawing/2014/main" id="{64C525B0-BA22-494D-AC6C-5A3567018106}"/>
                    </a:ext>
                  </a:extLst>
                </p:cNvPr>
                <p:cNvSpPr/>
                <p:nvPr/>
              </p:nvSpPr>
              <p:spPr>
                <a:xfrm>
                  <a:off x="5743704" y="3286467"/>
                  <a:ext cx="169985" cy="27926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04" name="Rectangle: Rounded Corners 103">
                  <a:extLst>
                    <a:ext uri="{FF2B5EF4-FFF2-40B4-BE49-F238E27FC236}">
                      <a16:creationId xmlns:a16="http://schemas.microsoft.com/office/drawing/2014/main" id="{D90002DF-5D91-42DE-B598-259D37DD1F26}"/>
                    </a:ext>
                  </a:extLst>
                </p:cNvPr>
                <p:cNvSpPr/>
                <p:nvPr/>
              </p:nvSpPr>
              <p:spPr>
                <a:xfrm>
                  <a:off x="3743513" y="3565727"/>
                  <a:ext cx="2552843" cy="1457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E63AB542-8862-4C45-AB83-C4495748D228}"/>
                  </a:ext>
                </a:extLst>
              </p:cNvPr>
              <p:cNvSpPr/>
              <p:nvPr/>
            </p:nvSpPr>
            <p:spPr>
              <a:xfrm>
                <a:off x="3579202" y="4100995"/>
                <a:ext cx="3010922" cy="27925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10091EAB-626C-4EA7-99FD-14431A931442}"/>
                  </a:ext>
                </a:extLst>
              </p:cNvPr>
              <p:cNvSpPr/>
              <p:nvPr/>
            </p:nvSpPr>
            <p:spPr>
              <a:xfrm rot="17553860">
                <a:off x="4962364" y="4630232"/>
                <a:ext cx="1655970" cy="861165"/>
              </a:xfrm>
              <a:custGeom>
                <a:avLst/>
                <a:gdLst>
                  <a:gd name="connsiteX0" fmla="*/ 1772516 w 1772516"/>
                  <a:gd name="connsiteY0" fmla="*/ 770090 h 921773"/>
                  <a:gd name="connsiteX1" fmla="*/ 434965 w 1772516"/>
                  <a:gd name="connsiteY1" fmla="*/ 655696 h 921773"/>
                  <a:gd name="connsiteX2" fmla="*/ 34984 w 1772516"/>
                  <a:gd name="connsiteY2" fmla="*/ 109786 h 921773"/>
                  <a:gd name="connsiteX3" fmla="*/ 0 w 1772516"/>
                  <a:gd name="connsiteY3" fmla="*/ 0 h 921773"/>
                  <a:gd name="connsiteX4" fmla="*/ 82909 w 1772516"/>
                  <a:gd name="connsiteY4" fmla="*/ 130839 h 921773"/>
                  <a:gd name="connsiteX5" fmla="*/ 319596 w 1772516"/>
                  <a:gd name="connsiteY5" fmla="*/ 378056 h 921773"/>
                  <a:gd name="connsiteX6" fmla="*/ 1492332 w 1772516"/>
                  <a:gd name="connsiteY6" fmla="*/ 568438 h 921773"/>
                  <a:gd name="connsiteX7" fmla="*/ 1656677 w 1772516"/>
                  <a:gd name="connsiteY7" fmla="*/ 492667 h 921773"/>
                  <a:gd name="connsiteX8" fmla="*/ 1772516 w 1772516"/>
                  <a:gd name="connsiteY8" fmla="*/ 770090 h 921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2516" h="921773">
                    <a:moveTo>
                      <a:pt x="1772516" y="770090"/>
                    </a:moveTo>
                    <a:cubicBezTo>
                      <a:pt x="1343418" y="1007932"/>
                      <a:pt x="821546" y="963298"/>
                      <a:pt x="434965" y="655696"/>
                    </a:cubicBezTo>
                    <a:cubicBezTo>
                      <a:pt x="254201" y="511862"/>
                      <a:pt x="117893" y="322255"/>
                      <a:pt x="34984" y="109786"/>
                    </a:cubicBezTo>
                    <a:lnTo>
                      <a:pt x="0" y="0"/>
                    </a:lnTo>
                    <a:lnTo>
                      <a:pt x="82909" y="130839"/>
                    </a:lnTo>
                    <a:cubicBezTo>
                      <a:pt x="149945" y="222778"/>
                      <a:pt x="229213" y="306139"/>
                      <a:pt x="319596" y="378056"/>
                    </a:cubicBezTo>
                    <a:cubicBezTo>
                      <a:pt x="657854" y="647208"/>
                      <a:pt x="1099694" y="715025"/>
                      <a:pt x="1492332" y="568438"/>
                    </a:cubicBezTo>
                    <a:lnTo>
                      <a:pt x="1656677" y="492667"/>
                    </a:lnTo>
                    <a:lnTo>
                      <a:pt x="1772516" y="7700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dirty="0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5F5A085-9151-4F4A-B1CF-8EEC89D4F47D}"/>
                  </a:ext>
                </a:extLst>
              </p:cNvPr>
              <p:cNvSpPr/>
              <p:nvPr/>
            </p:nvSpPr>
            <p:spPr>
              <a:xfrm flipH="1">
                <a:off x="5186445" y="1011661"/>
                <a:ext cx="1125164" cy="2661565"/>
              </a:xfrm>
              <a:custGeom>
                <a:avLst/>
                <a:gdLst>
                  <a:gd name="connsiteX0" fmla="*/ 1281923 w 1416266"/>
                  <a:gd name="connsiteY0" fmla="*/ 0 h 2730840"/>
                  <a:gd name="connsiteX1" fmla="*/ 1412992 w 1416266"/>
                  <a:gd name="connsiteY1" fmla="*/ 9165 h 2730840"/>
                  <a:gd name="connsiteX2" fmla="*/ 1416266 w 1416266"/>
                  <a:gd name="connsiteY2" fmla="*/ 9857 h 2730840"/>
                  <a:gd name="connsiteX3" fmla="*/ 1292257 w 1416266"/>
                  <a:gd name="connsiteY3" fmla="*/ 36066 h 2730840"/>
                  <a:gd name="connsiteX4" fmla="*/ 268685 w 1416266"/>
                  <a:gd name="connsiteY4" fmla="*/ 1775220 h 2730840"/>
                  <a:gd name="connsiteX5" fmla="*/ 423406 w 1416266"/>
                  <a:gd name="connsiteY5" fmla="*/ 2621395 h 2730840"/>
                  <a:gd name="connsiteX6" fmla="*/ 471420 w 1416266"/>
                  <a:gd name="connsiteY6" fmla="*/ 2730840 h 2730840"/>
                  <a:gd name="connsiteX7" fmla="*/ 202735 w 1416266"/>
                  <a:gd name="connsiteY7" fmla="*/ 2730840 h 2730840"/>
                  <a:gd name="connsiteX8" fmla="*/ 154721 w 1416266"/>
                  <a:gd name="connsiteY8" fmla="*/ 2621395 h 2730840"/>
                  <a:gd name="connsiteX9" fmla="*/ 0 w 1416266"/>
                  <a:gd name="connsiteY9" fmla="*/ 1775220 h 2730840"/>
                  <a:gd name="connsiteX10" fmla="*/ 1281923 w 1416266"/>
                  <a:gd name="connsiteY10" fmla="*/ 0 h 2730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6266" h="2730840">
                    <a:moveTo>
                      <a:pt x="1281923" y="0"/>
                    </a:moveTo>
                    <a:cubicBezTo>
                      <a:pt x="1326172" y="0"/>
                      <a:pt x="1369898" y="3105"/>
                      <a:pt x="1412992" y="9165"/>
                    </a:cubicBezTo>
                    <a:lnTo>
                      <a:pt x="1416266" y="9857"/>
                    </a:lnTo>
                    <a:lnTo>
                      <a:pt x="1292257" y="36066"/>
                    </a:lnTo>
                    <a:cubicBezTo>
                      <a:pt x="708106" y="201599"/>
                      <a:pt x="268685" y="917347"/>
                      <a:pt x="268685" y="1775220"/>
                    </a:cubicBezTo>
                    <a:cubicBezTo>
                      <a:pt x="268685" y="2081603"/>
                      <a:pt x="324734" y="2369858"/>
                      <a:pt x="423406" y="2621395"/>
                    </a:cubicBezTo>
                    <a:lnTo>
                      <a:pt x="471420" y="2730840"/>
                    </a:lnTo>
                    <a:lnTo>
                      <a:pt x="202735" y="2730840"/>
                    </a:lnTo>
                    <a:lnTo>
                      <a:pt x="154721" y="2621395"/>
                    </a:lnTo>
                    <a:cubicBezTo>
                      <a:pt x="56049" y="2369858"/>
                      <a:pt x="0" y="2081603"/>
                      <a:pt x="0" y="1775220"/>
                    </a:cubicBezTo>
                    <a:cubicBezTo>
                      <a:pt x="0" y="794793"/>
                      <a:pt x="573937" y="0"/>
                      <a:pt x="1281923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C0651B6-A904-46F2-AAEC-28A3F7B1EE07}"/>
                </a:ext>
              </a:extLst>
            </p:cNvPr>
            <p:cNvGrpSpPr/>
            <p:nvPr/>
          </p:nvGrpSpPr>
          <p:grpSpPr>
            <a:xfrm>
              <a:off x="4897951" y="3660928"/>
              <a:ext cx="262600" cy="784318"/>
              <a:chOff x="6432991" y="3629891"/>
              <a:chExt cx="1302328" cy="3214255"/>
            </a:xfrm>
          </p:grpSpPr>
          <p:sp>
            <p:nvSpPr>
              <p:cNvPr id="106" name="Rectangle: Top Corners Rounded 105">
                <a:extLst>
                  <a:ext uri="{FF2B5EF4-FFF2-40B4-BE49-F238E27FC236}">
                    <a16:creationId xmlns:a16="http://schemas.microsoft.com/office/drawing/2014/main" id="{76BB8CB8-5237-4C0C-AAF1-F6DC6AF97715}"/>
                  </a:ext>
                </a:extLst>
              </p:cNvPr>
              <p:cNvSpPr/>
              <p:nvPr/>
            </p:nvSpPr>
            <p:spPr>
              <a:xfrm>
                <a:off x="6432991" y="5541818"/>
                <a:ext cx="1302328" cy="1302328"/>
              </a:xfrm>
              <a:prstGeom prst="round2SameRect">
                <a:avLst>
                  <a:gd name="adj1" fmla="val 38096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5EA0707F-E226-4C7E-BF14-886CE2EC3E0B}"/>
                  </a:ext>
                </a:extLst>
              </p:cNvPr>
              <p:cNvSpPr/>
              <p:nvPr/>
            </p:nvSpPr>
            <p:spPr>
              <a:xfrm>
                <a:off x="6628895" y="5541818"/>
                <a:ext cx="858982" cy="124691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6FE16E49-52C6-4305-9ABE-E87A43C4B0C9}"/>
                  </a:ext>
                </a:extLst>
              </p:cNvPr>
              <p:cNvSpPr/>
              <p:nvPr/>
            </p:nvSpPr>
            <p:spPr>
              <a:xfrm>
                <a:off x="6739326" y="5424029"/>
                <a:ext cx="638119" cy="15234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86E11BAA-A7ED-472D-B967-AC413095B630}"/>
                  </a:ext>
                </a:extLst>
              </p:cNvPr>
              <p:cNvSpPr/>
              <p:nvPr/>
            </p:nvSpPr>
            <p:spPr>
              <a:xfrm>
                <a:off x="6955904" y="3879273"/>
                <a:ext cx="173688" cy="15447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23EFDC6E-E712-4617-9DAF-447B0DCFAB4D}"/>
                  </a:ext>
                </a:extLst>
              </p:cNvPr>
              <p:cNvSpPr/>
              <p:nvPr/>
            </p:nvSpPr>
            <p:spPr>
              <a:xfrm>
                <a:off x="6898011" y="3629891"/>
                <a:ext cx="274794" cy="73429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39A66A83-B482-4DF3-B3D4-684B7DAD84EA}"/>
                </a:ext>
              </a:extLst>
            </p:cNvPr>
            <p:cNvSpPr/>
            <p:nvPr/>
          </p:nvSpPr>
          <p:spPr>
            <a:xfrm>
              <a:off x="3470598" y="4889264"/>
              <a:ext cx="2180700" cy="877384"/>
            </a:xfrm>
            <a:prstGeom prst="roundRect">
              <a:avLst>
                <a:gd name="adj" fmla="val 3805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AB41AD02-DBE1-4962-8830-14B2C663C97C}"/>
                </a:ext>
              </a:extLst>
            </p:cNvPr>
            <p:cNvSpPr txBox="1"/>
            <p:nvPr/>
          </p:nvSpPr>
          <p:spPr>
            <a:xfrm>
              <a:off x="3696131" y="5068337"/>
              <a:ext cx="2030955" cy="515885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t">
              <a:spAutoFit/>
            </a:bodyPr>
            <a:lstStyle/>
            <a:p>
              <a:pPr defTabSz="229194">
                <a:lnSpc>
                  <a:spcPts val="1805"/>
                </a:lnSpc>
              </a:pPr>
              <a:r>
                <a:rPr lang="en-US" sz="1200" dirty="0">
                  <a:solidFill>
                    <a:srgbClr val="747A94"/>
                  </a:solidFill>
                  <a:cs typeface="Poppins" panose="00000500000000000000" pitchFamily="2" charset="0"/>
                </a:rPr>
                <a:t>Lorem Ipsum is simply dummy text of the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C78A143-29A8-2C97-8DEB-42B054CEFBF0}"/>
              </a:ext>
            </a:extLst>
          </p:cNvPr>
          <p:cNvGrpSpPr/>
          <p:nvPr/>
        </p:nvGrpSpPr>
        <p:grpSpPr>
          <a:xfrm>
            <a:off x="7787230" y="2342954"/>
            <a:ext cx="2511080" cy="3423694"/>
            <a:chOff x="9139338" y="2342954"/>
            <a:chExt cx="2511080" cy="3423694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5CB258CC-EBFF-456C-9DC6-8C7BDA1E0F9F}"/>
                </a:ext>
              </a:extLst>
            </p:cNvPr>
            <p:cNvSpPr/>
            <p:nvPr/>
          </p:nvSpPr>
          <p:spPr>
            <a:xfrm>
              <a:off x="9139338" y="2342954"/>
              <a:ext cx="2511080" cy="33855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en-US" sz="1600" b="1" dirty="0">
                  <a:latin typeface="+mj-lt"/>
                </a:rPr>
                <a:t>Insert title here</a:t>
              </a:r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49EC7629-F4B6-451C-8686-41A9BD8D7DB8}"/>
                </a:ext>
              </a:extLst>
            </p:cNvPr>
            <p:cNvGrpSpPr/>
            <p:nvPr/>
          </p:nvGrpSpPr>
          <p:grpSpPr>
            <a:xfrm flipH="1">
              <a:off x="9937148" y="3045530"/>
              <a:ext cx="958452" cy="1355020"/>
              <a:chOff x="0" y="1018538"/>
              <a:chExt cx="3077020" cy="4949545"/>
            </a:xfrm>
          </p:grpSpPr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B09230BC-F876-4ACD-A218-2C192AD609B0}"/>
                  </a:ext>
                </a:extLst>
              </p:cNvPr>
              <p:cNvGrpSpPr/>
              <p:nvPr/>
            </p:nvGrpSpPr>
            <p:grpSpPr>
              <a:xfrm flipH="1">
                <a:off x="0" y="1018538"/>
                <a:ext cx="2908612" cy="3146933"/>
                <a:chOff x="8686701" y="1417216"/>
                <a:chExt cx="2556166" cy="2765608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14" name="Rectangle: Rounded Corners 113">
                  <a:extLst>
                    <a:ext uri="{FF2B5EF4-FFF2-40B4-BE49-F238E27FC236}">
                      <a16:creationId xmlns:a16="http://schemas.microsoft.com/office/drawing/2014/main" id="{D3565654-5A92-4172-BF2A-641B4F963D60}"/>
                    </a:ext>
                  </a:extLst>
                </p:cNvPr>
                <p:cNvSpPr/>
                <p:nvPr/>
              </p:nvSpPr>
              <p:spPr>
                <a:xfrm>
                  <a:off x="9606714" y="1524067"/>
                  <a:ext cx="193799" cy="727261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115" name="Rectangle: Rounded Corners 11">
                  <a:extLst>
                    <a:ext uri="{FF2B5EF4-FFF2-40B4-BE49-F238E27FC236}">
                      <a16:creationId xmlns:a16="http://schemas.microsoft.com/office/drawing/2014/main" id="{17B90D93-6E36-417B-9B9F-69D23F7B161D}"/>
                    </a:ext>
                  </a:extLst>
                </p:cNvPr>
                <p:cNvSpPr/>
                <p:nvPr/>
              </p:nvSpPr>
              <p:spPr>
                <a:xfrm>
                  <a:off x="9086465" y="1417216"/>
                  <a:ext cx="1234296" cy="437121"/>
                </a:xfrm>
                <a:custGeom>
                  <a:avLst/>
                  <a:gdLst>
                    <a:gd name="connsiteX0" fmla="*/ 0 w 2466109"/>
                    <a:gd name="connsiteY0" fmla="*/ 429492 h 858983"/>
                    <a:gd name="connsiteX1" fmla="*/ 429492 w 2466109"/>
                    <a:gd name="connsiteY1" fmla="*/ 0 h 858983"/>
                    <a:gd name="connsiteX2" fmla="*/ 2036618 w 2466109"/>
                    <a:gd name="connsiteY2" fmla="*/ 0 h 858983"/>
                    <a:gd name="connsiteX3" fmla="*/ 2466110 w 2466109"/>
                    <a:gd name="connsiteY3" fmla="*/ 429492 h 858983"/>
                    <a:gd name="connsiteX4" fmla="*/ 2466109 w 2466109"/>
                    <a:gd name="connsiteY4" fmla="*/ 429492 h 858983"/>
                    <a:gd name="connsiteX5" fmla="*/ 2036617 w 2466109"/>
                    <a:gd name="connsiteY5" fmla="*/ 858984 h 858983"/>
                    <a:gd name="connsiteX6" fmla="*/ 429492 w 2466109"/>
                    <a:gd name="connsiteY6" fmla="*/ 858983 h 858983"/>
                    <a:gd name="connsiteX7" fmla="*/ 0 w 2466109"/>
                    <a:gd name="connsiteY7" fmla="*/ 429491 h 858983"/>
                    <a:gd name="connsiteX8" fmla="*/ 0 w 2466109"/>
                    <a:gd name="connsiteY8" fmla="*/ 429492 h 858983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2839"/>
                    <a:gd name="connsiteX1" fmla="*/ 498765 w 2466110"/>
                    <a:gd name="connsiteY1" fmla="*/ 0 h 872839"/>
                    <a:gd name="connsiteX2" fmla="*/ 2036618 w 2466110"/>
                    <a:gd name="connsiteY2" fmla="*/ 13855 h 872839"/>
                    <a:gd name="connsiteX3" fmla="*/ 2466110 w 2466110"/>
                    <a:gd name="connsiteY3" fmla="*/ 443347 h 872839"/>
                    <a:gd name="connsiteX4" fmla="*/ 2466109 w 2466110"/>
                    <a:gd name="connsiteY4" fmla="*/ 443347 h 872839"/>
                    <a:gd name="connsiteX5" fmla="*/ 2036617 w 2466110"/>
                    <a:gd name="connsiteY5" fmla="*/ 872839 h 872839"/>
                    <a:gd name="connsiteX6" fmla="*/ 429492 w 2466110"/>
                    <a:gd name="connsiteY6" fmla="*/ 872838 h 872839"/>
                    <a:gd name="connsiteX7" fmla="*/ 0 w 2466110"/>
                    <a:gd name="connsiteY7" fmla="*/ 443346 h 872839"/>
                    <a:gd name="connsiteX8" fmla="*/ 0 w 2466110"/>
                    <a:gd name="connsiteY8" fmla="*/ 443347 h 872839"/>
                    <a:gd name="connsiteX0" fmla="*/ 0 w 2466110"/>
                    <a:gd name="connsiteY0" fmla="*/ 443347 h 873231"/>
                    <a:gd name="connsiteX1" fmla="*/ 498765 w 2466110"/>
                    <a:gd name="connsiteY1" fmla="*/ 0 h 873231"/>
                    <a:gd name="connsiteX2" fmla="*/ 2036618 w 2466110"/>
                    <a:gd name="connsiteY2" fmla="*/ 13855 h 873231"/>
                    <a:gd name="connsiteX3" fmla="*/ 2466110 w 2466110"/>
                    <a:gd name="connsiteY3" fmla="*/ 443347 h 873231"/>
                    <a:gd name="connsiteX4" fmla="*/ 2466109 w 2466110"/>
                    <a:gd name="connsiteY4" fmla="*/ 443347 h 873231"/>
                    <a:gd name="connsiteX5" fmla="*/ 2036617 w 2466110"/>
                    <a:gd name="connsiteY5" fmla="*/ 872839 h 873231"/>
                    <a:gd name="connsiteX6" fmla="*/ 1371599 w 2466110"/>
                    <a:gd name="connsiteY6" fmla="*/ 734293 h 873231"/>
                    <a:gd name="connsiteX7" fmla="*/ 429492 w 2466110"/>
                    <a:gd name="connsiteY7" fmla="*/ 872838 h 873231"/>
                    <a:gd name="connsiteX8" fmla="*/ 0 w 2466110"/>
                    <a:gd name="connsiteY8" fmla="*/ 443346 h 873231"/>
                    <a:gd name="connsiteX9" fmla="*/ 0 w 2466110"/>
                    <a:gd name="connsiteY9" fmla="*/ 443347 h 873231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  <a:gd name="connsiteX0" fmla="*/ 0 w 2466110"/>
                    <a:gd name="connsiteY0" fmla="*/ 443347 h 873363"/>
                    <a:gd name="connsiteX1" fmla="*/ 498765 w 2466110"/>
                    <a:gd name="connsiteY1" fmla="*/ 0 h 873363"/>
                    <a:gd name="connsiteX2" fmla="*/ 2036618 w 2466110"/>
                    <a:gd name="connsiteY2" fmla="*/ 13855 h 873363"/>
                    <a:gd name="connsiteX3" fmla="*/ 2466110 w 2466110"/>
                    <a:gd name="connsiteY3" fmla="*/ 443347 h 873363"/>
                    <a:gd name="connsiteX4" fmla="*/ 2466109 w 2466110"/>
                    <a:gd name="connsiteY4" fmla="*/ 443347 h 873363"/>
                    <a:gd name="connsiteX5" fmla="*/ 2036617 w 2466110"/>
                    <a:gd name="connsiteY5" fmla="*/ 872839 h 873363"/>
                    <a:gd name="connsiteX6" fmla="*/ 1371599 w 2466110"/>
                    <a:gd name="connsiteY6" fmla="*/ 734293 h 873363"/>
                    <a:gd name="connsiteX7" fmla="*/ 429492 w 2466110"/>
                    <a:gd name="connsiteY7" fmla="*/ 872838 h 873363"/>
                    <a:gd name="connsiteX8" fmla="*/ 0 w 2466110"/>
                    <a:gd name="connsiteY8" fmla="*/ 443346 h 873363"/>
                    <a:gd name="connsiteX9" fmla="*/ 0 w 2466110"/>
                    <a:gd name="connsiteY9" fmla="*/ 443347 h 87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6110" h="873363">
                      <a:moveTo>
                        <a:pt x="0" y="443347"/>
                      </a:moveTo>
                      <a:cubicBezTo>
                        <a:pt x="0" y="206145"/>
                        <a:pt x="261563" y="0"/>
                        <a:pt x="498765" y="0"/>
                      </a:cubicBezTo>
                      <a:cubicBezTo>
                        <a:pt x="1440874" y="337127"/>
                        <a:pt x="1524000" y="9237"/>
                        <a:pt x="2036618" y="13855"/>
                      </a:cubicBezTo>
                      <a:cubicBezTo>
                        <a:pt x="2273820" y="13855"/>
                        <a:pt x="2466110" y="206145"/>
                        <a:pt x="2466110" y="443347"/>
                      </a:cubicBezTo>
                      <a:lnTo>
                        <a:pt x="2466109" y="443347"/>
                      </a:lnTo>
                      <a:cubicBezTo>
                        <a:pt x="2466109" y="680549"/>
                        <a:pt x="2273819" y="872839"/>
                        <a:pt x="2036617" y="872839"/>
                      </a:cubicBezTo>
                      <a:cubicBezTo>
                        <a:pt x="1824181" y="882075"/>
                        <a:pt x="1625598" y="766620"/>
                        <a:pt x="1371599" y="734293"/>
                      </a:cubicBezTo>
                      <a:cubicBezTo>
                        <a:pt x="1015999" y="766620"/>
                        <a:pt x="743528" y="826656"/>
                        <a:pt x="429492" y="872838"/>
                      </a:cubicBezTo>
                      <a:cubicBezTo>
                        <a:pt x="192290" y="872838"/>
                        <a:pt x="0" y="680548"/>
                        <a:pt x="0" y="443346"/>
                      </a:cubicBezTo>
                      <a:lnTo>
                        <a:pt x="0" y="44334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5D25E04E-2110-459A-A580-B7AD9782168B}"/>
                    </a:ext>
                  </a:extLst>
                </p:cNvPr>
                <p:cNvSpPr/>
                <p:nvPr/>
              </p:nvSpPr>
              <p:spPr>
                <a:xfrm rot="10800000">
                  <a:off x="8817801" y="2315599"/>
                  <a:ext cx="1892380" cy="1576551"/>
                </a:xfrm>
                <a:custGeom>
                  <a:avLst/>
                  <a:gdLst>
                    <a:gd name="connsiteX0" fmla="*/ 1744650 w 1892380"/>
                    <a:gd name="connsiteY0" fmla="*/ 1576551 h 1576551"/>
                    <a:gd name="connsiteX1" fmla="*/ 0 w 1892380"/>
                    <a:gd name="connsiteY1" fmla="*/ 1576551 h 1576551"/>
                    <a:gd name="connsiteX2" fmla="*/ 0 w 1892380"/>
                    <a:gd name="connsiteY2" fmla="*/ 690189 h 1576551"/>
                    <a:gd name="connsiteX3" fmla="*/ 934789 w 1892380"/>
                    <a:gd name="connsiteY3" fmla="*/ 690189 h 1576551"/>
                    <a:gd name="connsiteX4" fmla="*/ 934789 w 1892380"/>
                    <a:gd name="connsiteY4" fmla="*/ 159602 h 1576551"/>
                    <a:gd name="connsiteX5" fmla="*/ 1094391 w 1892380"/>
                    <a:gd name="connsiteY5" fmla="*/ 0 h 1576551"/>
                    <a:gd name="connsiteX6" fmla="*/ 1732778 w 1892380"/>
                    <a:gd name="connsiteY6" fmla="*/ 0 h 1576551"/>
                    <a:gd name="connsiteX7" fmla="*/ 1892380 w 1892380"/>
                    <a:gd name="connsiteY7" fmla="*/ 159602 h 1576551"/>
                    <a:gd name="connsiteX8" fmla="*/ 1892380 w 1892380"/>
                    <a:gd name="connsiteY8" fmla="*/ 837919 h 1576551"/>
                    <a:gd name="connsiteX9" fmla="*/ 1892380 w 1892380"/>
                    <a:gd name="connsiteY9" fmla="*/ 1380378 h 1576551"/>
                    <a:gd name="connsiteX10" fmla="*/ 1892380 w 1892380"/>
                    <a:gd name="connsiteY10" fmla="*/ 1428821 h 1576551"/>
                    <a:gd name="connsiteX11" fmla="*/ 1744650 w 1892380"/>
                    <a:gd name="connsiteY11" fmla="*/ 1576551 h 157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92380" h="1576551">
                      <a:moveTo>
                        <a:pt x="1744650" y="1576551"/>
                      </a:moveTo>
                      <a:lnTo>
                        <a:pt x="0" y="1576551"/>
                      </a:lnTo>
                      <a:lnTo>
                        <a:pt x="0" y="690189"/>
                      </a:lnTo>
                      <a:lnTo>
                        <a:pt x="934789" y="690189"/>
                      </a:lnTo>
                      <a:lnTo>
                        <a:pt x="934789" y="159602"/>
                      </a:lnTo>
                      <a:cubicBezTo>
                        <a:pt x="934789" y="71456"/>
                        <a:pt x="1006245" y="0"/>
                        <a:pt x="1094391" y="0"/>
                      </a:cubicBezTo>
                      <a:lnTo>
                        <a:pt x="1732778" y="0"/>
                      </a:lnTo>
                      <a:cubicBezTo>
                        <a:pt x="1820924" y="0"/>
                        <a:pt x="1892380" y="71456"/>
                        <a:pt x="1892380" y="159602"/>
                      </a:cubicBezTo>
                      <a:lnTo>
                        <a:pt x="1892380" y="837919"/>
                      </a:lnTo>
                      <a:lnTo>
                        <a:pt x="1892380" y="1380378"/>
                      </a:lnTo>
                      <a:lnTo>
                        <a:pt x="1892380" y="1428821"/>
                      </a:lnTo>
                      <a:cubicBezTo>
                        <a:pt x="1892380" y="1510410"/>
                        <a:pt x="1826239" y="1576551"/>
                        <a:pt x="1744650" y="1576551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17" name="Rectangle: Rounded Corners 116">
                  <a:extLst>
                    <a:ext uri="{FF2B5EF4-FFF2-40B4-BE49-F238E27FC236}">
                      <a16:creationId xmlns:a16="http://schemas.microsoft.com/office/drawing/2014/main" id="{CB315988-1366-4CF4-A3EB-DB7FAE4810D4}"/>
                    </a:ext>
                  </a:extLst>
                </p:cNvPr>
                <p:cNvSpPr/>
                <p:nvPr/>
              </p:nvSpPr>
              <p:spPr>
                <a:xfrm>
                  <a:off x="8686701" y="3733047"/>
                  <a:ext cx="1219790" cy="44977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18" name="Rectangle: Rounded Corners 117">
                  <a:extLst>
                    <a:ext uri="{FF2B5EF4-FFF2-40B4-BE49-F238E27FC236}">
                      <a16:creationId xmlns:a16="http://schemas.microsoft.com/office/drawing/2014/main" id="{71FBD27D-9C4E-4206-A7F9-C4D8804756F0}"/>
                    </a:ext>
                  </a:extLst>
                </p:cNvPr>
                <p:cNvSpPr/>
                <p:nvPr/>
              </p:nvSpPr>
              <p:spPr>
                <a:xfrm rot="5400000">
                  <a:off x="10408084" y="2533890"/>
                  <a:ext cx="1219790" cy="4497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19" name="Rectangle: Rounded Corners 118">
                  <a:extLst>
                    <a:ext uri="{FF2B5EF4-FFF2-40B4-BE49-F238E27FC236}">
                      <a16:creationId xmlns:a16="http://schemas.microsoft.com/office/drawing/2014/main" id="{5C7218C6-8B16-4E64-8619-A2009F5F5E56}"/>
                    </a:ext>
                  </a:extLst>
                </p:cNvPr>
                <p:cNvSpPr/>
                <p:nvPr/>
              </p:nvSpPr>
              <p:spPr>
                <a:xfrm>
                  <a:off x="8817799" y="3873007"/>
                  <a:ext cx="596365" cy="21989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20" name="Rectangle: Rounded Corners 119">
                  <a:extLst>
                    <a:ext uri="{FF2B5EF4-FFF2-40B4-BE49-F238E27FC236}">
                      <a16:creationId xmlns:a16="http://schemas.microsoft.com/office/drawing/2014/main" id="{BF030942-4101-4FBC-85F5-1A189A0E46A9}"/>
                    </a:ext>
                  </a:extLst>
                </p:cNvPr>
                <p:cNvSpPr/>
                <p:nvPr/>
              </p:nvSpPr>
              <p:spPr>
                <a:xfrm>
                  <a:off x="9295711" y="2174045"/>
                  <a:ext cx="841828" cy="267883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113" name="Trapezoid 112">
                <a:extLst>
                  <a:ext uri="{FF2B5EF4-FFF2-40B4-BE49-F238E27FC236}">
                    <a16:creationId xmlns:a16="http://schemas.microsoft.com/office/drawing/2014/main" id="{66185D3D-DA8D-47D5-A357-9478465FA539}"/>
                  </a:ext>
                </a:extLst>
              </p:cNvPr>
              <p:cNvSpPr/>
              <p:nvPr/>
            </p:nvSpPr>
            <p:spPr>
              <a:xfrm>
                <a:off x="1259283" y="4249384"/>
                <a:ext cx="1817737" cy="1718699"/>
              </a:xfrm>
              <a:prstGeom prst="trapezoid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59864A8C-6E81-44ED-AFC2-AF3BD6DC9C2E}"/>
                </a:ext>
              </a:extLst>
            </p:cNvPr>
            <p:cNvSpPr/>
            <p:nvPr/>
          </p:nvSpPr>
          <p:spPr>
            <a:xfrm>
              <a:off x="9228626" y="4889264"/>
              <a:ext cx="2180700" cy="877384"/>
            </a:xfrm>
            <a:prstGeom prst="roundRect">
              <a:avLst>
                <a:gd name="adj" fmla="val 3805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7D7AB4D8-A5BA-4CBD-9DBD-E12360CD4829}"/>
                </a:ext>
              </a:extLst>
            </p:cNvPr>
            <p:cNvSpPr txBox="1"/>
            <p:nvPr/>
          </p:nvSpPr>
          <p:spPr>
            <a:xfrm>
              <a:off x="9454159" y="5068337"/>
              <a:ext cx="2030955" cy="515885"/>
            </a:xfrm>
            <a:prstGeom prst="rect">
              <a:avLst/>
            </a:prstGeom>
            <a:noFill/>
          </p:spPr>
          <p:txBody>
            <a:bodyPr wrap="square" lIns="71412" tIns="35706" rIns="71412" bIns="35706" rtlCol="0" anchor="t">
              <a:spAutoFit/>
            </a:bodyPr>
            <a:lstStyle/>
            <a:p>
              <a:pPr defTabSz="229194">
                <a:lnSpc>
                  <a:spcPts val="1805"/>
                </a:lnSpc>
              </a:pPr>
              <a:r>
                <a:rPr lang="en-US" sz="1200" dirty="0">
                  <a:solidFill>
                    <a:srgbClr val="747A94"/>
                  </a:solidFill>
                  <a:cs typeface="Poppins" panose="00000500000000000000" pitchFamily="2" charset="0"/>
                </a:rPr>
                <a:t>Lorem Ipsum is simply dummy text of the</a:t>
              </a:r>
            </a:p>
          </p:txBody>
        </p: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D780F3AF-6DA1-4AFE-AA8C-2C4A31A6DAE0}"/>
              </a:ext>
            </a:extLst>
          </p:cNvPr>
          <p:cNvSpPr txBox="1"/>
          <p:nvPr/>
        </p:nvSpPr>
        <p:spPr>
          <a:xfrm>
            <a:off x="3512695" y="1043921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2855962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5BEE974-F2CA-4B1C-B601-342ABE5100FE}"/>
              </a:ext>
            </a:extLst>
          </p:cNvPr>
          <p:cNvGrpSpPr/>
          <p:nvPr/>
        </p:nvGrpSpPr>
        <p:grpSpPr>
          <a:xfrm flipH="1">
            <a:off x="0" y="457258"/>
            <a:ext cx="5082482" cy="6402299"/>
            <a:chOff x="7153627" y="457258"/>
            <a:chExt cx="5082482" cy="6402299"/>
          </a:xfrm>
        </p:grpSpPr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714C0FA2-C0A1-4564-847C-DDF18C405117}"/>
                </a:ext>
              </a:extLst>
            </p:cNvPr>
            <p:cNvGrpSpPr/>
            <p:nvPr/>
          </p:nvGrpSpPr>
          <p:grpSpPr>
            <a:xfrm>
              <a:off x="7153627" y="2743656"/>
              <a:ext cx="1741716" cy="4114344"/>
              <a:chOff x="4847771" y="1494972"/>
              <a:chExt cx="1741716" cy="4114344"/>
            </a:xfrm>
          </p:grpSpPr>
          <p:sp>
            <p:nvSpPr>
              <p:cNvPr id="125" name="Rectangle: Rounded Corners 1">
                <a:extLst>
                  <a:ext uri="{FF2B5EF4-FFF2-40B4-BE49-F238E27FC236}">
                    <a16:creationId xmlns:a16="http://schemas.microsoft.com/office/drawing/2014/main" id="{FE7CBB75-AF3C-41DB-A22C-142A7FFC5B40}"/>
                  </a:ext>
                </a:extLst>
              </p:cNvPr>
              <p:cNvSpPr/>
              <p:nvPr/>
            </p:nvSpPr>
            <p:spPr>
              <a:xfrm>
                <a:off x="4847771" y="1494972"/>
                <a:ext cx="1741716" cy="3280227"/>
              </a:xfrm>
              <a:custGeom>
                <a:avLst/>
                <a:gdLst>
                  <a:gd name="connsiteX0" fmla="*/ 0 w 1683658"/>
                  <a:gd name="connsiteY0" fmla="*/ 841829 h 2902857"/>
                  <a:gd name="connsiteX1" fmla="*/ 841829 w 1683658"/>
                  <a:gd name="connsiteY1" fmla="*/ 0 h 2902857"/>
                  <a:gd name="connsiteX2" fmla="*/ 841829 w 1683658"/>
                  <a:gd name="connsiteY2" fmla="*/ 0 h 2902857"/>
                  <a:gd name="connsiteX3" fmla="*/ 1683658 w 1683658"/>
                  <a:gd name="connsiteY3" fmla="*/ 841829 h 2902857"/>
                  <a:gd name="connsiteX4" fmla="*/ 1683658 w 1683658"/>
                  <a:gd name="connsiteY4" fmla="*/ 2061028 h 2902857"/>
                  <a:gd name="connsiteX5" fmla="*/ 841829 w 1683658"/>
                  <a:gd name="connsiteY5" fmla="*/ 2902857 h 2902857"/>
                  <a:gd name="connsiteX6" fmla="*/ 841829 w 1683658"/>
                  <a:gd name="connsiteY6" fmla="*/ 2902857 h 2902857"/>
                  <a:gd name="connsiteX7" fmla="*/ 0 w 1683658"/>
                  <a:gd name="connsiteY7" fmla="*/ 2061028 h 2902857"/>
                  <a:gd name="connsiteX8" fmla="*/ 0 w 1683658"/>
                  <a:gd name="connsiteY8" fmla="*/ 841829 h 2902857"/>
                  <a:gd name="connsiteX0" fmla="*/ 72572 w 1756230"/>
                  <a:gd name="connsiteY0" fmla="*/ 841829 h 2934996"/>
                  <a:gd name="connsiteX1" fmla="*/ 914401 w 1756230"/>
                  <a:gd name="connsiteY1" fmla="*/ 0 h 2934996"/>
                  <a:gd name="connsiteX2" fmla="*/ 914401 w 1756230"/>
                  <a:gd name="connsiteY2" fmla="*/ 0 h 2934996"/>
                  <a:gd name="connsiteX3" fmla="*/ 1756230 w 1756230"/>
                  <a:gd name="connsiteY3" fmla="*/ 841829 h 2934996"/>
                  <a:gd name="connsiteX4" fmla="*/ 1756230 w 1756230"/>
                  <a:gd name="connsiteY4" fmla="*/ 2061028 h 2934996"/>
                  <a:gd name="connsiteX5" fmla="*/ 914401 w 1756230"/>
                  <a:gd name="connsiteY5" fmla="*/ 2902857 h 2934996"/>
                  <a:gd name="connsiteX6" fmla="*/ 914401 w 1756230"/>
                  <a:gd name="connsiteY6" fmla="*/ 2902857 h 2934996"/>
                  <a:gd name="connsiteX7" fmla="*/ 0 w 1756230"/>
                  <a:gd name="connsiteY7" fmla="*/ 2612571 h 2934996"/>
                  <a:gd name="connsiteX8" fmla="*/ 72572 w 1756230"/>
                  <a:gd name="connsiteY8" fmla="*/ 841829 h 2934996"/>
                  <a:gd name="connsiteX0" fmla="*/ 72572 w 1973944"/>
                  <a:gd name="connsiteY0" fmla="*/ 841829 h 2934996"/>
                  <a:gd name="connsiteX1" fmla="*/ 914401 w 1973944"/>
                  <a:gd name="connsiteY1" fmla="*/ 0 h 2934996"/>
                  <a:gd name="connsiteX2" fmla="*/ 914401 w 1973944"/>
                  <a:gd name="connsiteY2" fmla="*/ 0 h 2934996"/>
                  <a:gd name="connsiteX3" fmla="*/ 1756230 w 1973944"/>
                  <a:gd name="connsiteY3" fmla="*/ 841829 h 2934996"/>
                  <a:gd name="connsiteX4" fmla="*/ 1973944 w 1973944"/>
                  <a:gd name="connsiteY4" fmla="*/ 2554514 h 2934996"/>
                  <a:gd name="connsiteX5" fmla="*/ 914401 w 1973944"/>
                  <a:gd name="connsiteY5" fmla="*/ 2902857 h 2934996"/>
                  <a:gd name="connsiteX6" fmla="*/ 914401 w 1973944"/>
                  <a:gd name="connsiteY6" fmla="*/ 2902857 h 2934996"/>
                  <a:gd name="connsiteX7" fmla="*/ 0 w 1973944"/>
                  <a:gd name="connsiteY7" fmla="*/ 2612571 h 2934996"/>
                  <a:gd name="connsiteX8" fmla="*/ 72572 w 1973944"/>
                  <a:gd name="connsiteY8" fmla="*/ 841829 h 293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3944" h="2934996">
                    <a:moveTo>
                      <a:pt x="72572" y="841829"/>
                    </a:moveTo>
                    <a:cubicBezTo>
                      <a:pt x="72572" y="376900"/>
                      <a:pt x="449472" y="0"/>
                      <a:pt x="914401" y="0"/>
                    </a:cubicBezTo>
                    <a:lnTo>
                      <a:pt x="914401" y="0"/>
                    </a:lnTo>
                    <a:cubicBezTo>
                      <a:pt x="1379330" y="0"/>
                      <a:pt x="1756230" y="376900"/>
                      <a:pt x="1756230" y="841829"/>
                    </a:cubicBezTo>
                    <a:lnTo>
                      <a:pt x="1973944" y="2554514"/>
                    </a:lnTo>
                    <a:cubicBezTo>
                      <a:pt x="1973944" y="3019443"/>
                      <a:pt x="1379330" y="2902857"/>
                      <a:pt x="914401" y="2902857"/>
                    </a:cubicBezTo>
                    <a:lnTo>
                      <a:pt x="914401" y="2902857"/>
                    </a:lnTo>
                    <a:cubicBezTo>
                      <a:pt x="449472" y="2902857"/>
                      <a:pt x="0" y="3077500"/>
                      <a:pt x="0" y="2612571"/>
                    </a:cubicBezTo>
                    <a:cubicBezTo>
                      <a:pt x="0" y="2206171"/>
                      <a:pt x="72572" y="1248229"/>
                      <a:pt x="72572" y="8418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28" name="Rectangle: Rounded Corners 127">
                <a:extLst>
                  <a:ext uri="{FF2B5EF4-FFF2-40B4-BE49-F238E27FC236}">
                    <a16:creationId xmlns:a16="http://schemas.microsoft.com/office/drawing/2014/main" id="{D3B167E1-1EEF-42C7-AC8E-0FA82F248404}"/>
                  </a:ext>
                </a:extLst>
              </p:cNvPr>
              <p:cNvSpPr/>
              <p:nvPr/>
            </p:nvSpPr>
            <p:spPr>
              <a:xfrm flipH="1">
                <a:off x="5606079" y="2662916"/>
                <a:ext cx="112550" cy="294640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1" name="Rectangle: Rounded Corners 130">
                <a:extLst>
                  <a:ext uri="{FF2B5EF4-FFF2-40B4-BE49-F238E27FC236}">
                    <a16:creationId xmlns:a16="http://schemas.microsoft.com/office/drawing/2014/main" id="{43958D3B-DDAC-4B74-8B9A-E11C1F507646}"/>
                  </a:ext>
                </a:extLst>
              </p:cNvPr>
              <p:cNvSpPr/>
              <p:nvPr/>
            </p:nvSpPr>
            <p:spPr>
              <a:xfrm rot="1514654" flipH="1">
                <a:off x="5789337" y="2724230"/>
                <a:ext cx="76303" cy="72302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4" name="Rectangle: Rounded Corners 133">
                <a:extLst>
                  <a:ext uri="{FF2B5EF4-FFF2-40B4-BE49-F238E27FC236}">
                    <a16:creationId xmlns:a16="http://schemas.microsoft.com/office/drawing/2014/main" id="{884E4228-3F9A-4863-A132-E14834747A61}"/>
                  </a:ext>
                </a:extLst>
              </p:cNvPr>
              <p:cNvSpPr/>
              <p:nvPr/>
            </p:nvSpPr>
            <p:spPr>
              <a:xfrm rot="1514654" flipH="1">
                <a:off x="5789336" y="3549373"/>
                <a:ext cx="76303" cy="72302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5" name="Rectangle: Rounded Corners 134">
                <a:extLst>
                  <a:ext uri="{FF2B5EF4-FFF2-40B4-BE49-F238E27FC236}">
                    <a16:creationId xmlns:a16="http://schemas.microsoft.com/office/drawing/2014/main" id="{03B9C808-042E-4B8A-B720-B4258FA2559A}"/>
                  </a:ext>
                </a:extLst>
              </p:cNvPr>
              <p:cNvSpPr/>
              <p:nvPr/>
            </p:nvSpPr>
            <p:spPr>
              <a:xfrm rot="9077050" flipH="1">
                <a:off x="5444407" y="3013557"/>
                <a:ext cx="63815" cy="78617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19BEEC10-5E2A-4BCF-8109-D6E1AB7462C4}"/>
                </a:ext>
              </a:extLst>
            </p:cNvPr>
            <p:cNvSpPr/>
            <p:nvPr/>
          </p:nvSpPr>
          <p:spPr>
            <a:xfrm>
              <a:off x="9393842" y="457258"/>
              <a:ext cx="2842267" cy="6360071"/>
            </a:xfrm>
            <a:custGeom>
              <a:avLst/>
              <a:gdLst>
                <a:gd name="connsiteX0" fmla="*/ 2612016 w 2660072"/>
                <a:gd name="connsiteY0" fmla="*/ 5 h 5952378"/>
                <a:gd name="connsiteX1" fmla="*/ 2660072 w 2660072"/>
                <a:gd name="connsiteY1" fmla="*/ 2041 h 5952378"/>
                <a:gd name="connsiteX2" fmla="*/ 2660072 w 2660072"/>
                <a:gd name="connsiteY2" fmla="*/ 5500688 h 5952378"/>
                <a:gd name="connsiteX3" fmla="*/ 2535740 w 2660072"/>
                <a:gd name="connsiteY3" fmla="*/ 5380796 h 5952378"/>
                <a:gd name="connsiteX4" fmla="*/ 2273120 w 2660072"/>
                <a:gd name="connsiteY4" fmla="*/ 5612518 h 5952378"/>
                <a:gd name="connsiteX5" fmla="*/ 1500712 w 2660072"/>
                <a:gd name="connsiteY5" fmla="*/ 5952378 h 5952378"/>
                <a:gd name="connsiteX6" fmla="*/ 1948709 w 2660072"/>
                <a:gd name="connsiteY6" fmla="*/ 5458037 h 5952378"/>
                <a:gd name="connsiteX7" fmla="*/ 1979605 w 2660072"/>
                <a:gd name="connsiteY7" fmla="*/ 5288107 h 5952378"/>
                <a:gd name="connsiteX8" fmla="*/ 1856020 w 2660072"/>
                <a:gd name="connsiteY8" fmla="*/ 5411692 h 5952378"/>
                <a:gd name="connsiteX9" fmla="*/ 1160852 w 2660072"/>
                <a:gd name="connsiteY9" fmla="*/ 5705208 h 5952378"/>
                <a:gd name="connsiteX10" fmla="*/ 1454368 w 2660072"/>
                <a:gd name="connsiteY10" fmla="*/ 5442589 h 5952378"/>
                <a:gd name="connsiteX11" fmla="*/ 573821 w 2660072"/>
                <a:gd name="connsiteY11" fmla="*/ 5627967 h 5952378"/>
                <a:gd name="connsiteX12" fmla="*/ 1902364 w 2660072"/>
                <a:gd name="connsiteY12" fmla="*/ 4886455 h 5952378"/>
                <a:gd name="connsiteX13" fmla="*/ 2118639 w 2660072"/>
                <a:gd name="connsiteY13" fmla="*/ 3542463 h 5952378"/>
                <a:gd name="connsiteX14" fmla="*/ 1840572 w 2660072"/>
                <a:gd name="connsiteY14" fmla="*/ 3403430 h 5952378"/>
                <a:gd name="connsiteX15" fmla="*/ 1608849 w 2660072"/>
                <a:gd name="connsiteY15" fmla="*/ 2909089 h 5952378"/>
                <a:gd name="connsiteX16" fmla="*/ 1886916 w 2660072"/>
                <a:gd name="connsiteY16" fmla="*/ 3140811 h 5952378"/>
                <a:gd name="connsiteX17" fmla="*/ 2242224 w 2660072"/>
                <a:gd name="connsiteY17" fmla="*/ 3187156 h 5952378"/>
                <a:gd name="connsiteX18" fmla="*/ 2234201 w 2660072"/>
                <a:gd name="connsiteY18" fmla="*/ 2914349 h 5952378"/>
                <a:gd name="connsiteX19" fmla="*/ 2153926 w 2660072"/>
                <a:gd name="connsiteY19" fmla="*/ 2908365 h 5952378"/>
                <a:gd name="connsiteX20" fmla="*/ 1593400 w 2660072"/>
                <a:gd name="connsiteY20" fmla="*/ 2878192 h 5952378"/>
                <a:gd name="connsiteX21" fmla="*/ 1253541 w 2660072"/>
                <a:gd name="connsiteY21" fmla="*/ 3140811 h 5952378"/>
                <a:gd name="connsiteX22" fmla="*/ 372995 w 2660072"/>
                <a:gd name="connsiteY22" fmla="*/ 3125363 h 5952378"/>
                <a:gd name="connsiteX23" fmla="*/ 2239 w 2660072"/>
                <a:gd name="connsiteY23" fmla="*/ 2507436 h 5952378"/>
                <a:gd name="connsiteX24" fmla="*/ 233961 w 2660072"/>
                <a:gd name="connsiteY24" fmla="*/ 1673234 h 5952378"/>
                <a:gd name="connsiteX25" fmla="*/ 558374 w 2660072"/>
                <a:gd name="connsiteY25" fmla="*/ 1549649 h 5952378"/>
                <a:gd name="connsiteX26" fmla="*/ 774648 w 2660072"/>
                <a:gd name="connsiteY26" fmla="*/ 993515 h 5952378"/>
                <a:gd name="connsiteX27" fmla="*/ 1500712 w 2660072"/>
                <a:gd name="connsiteY27" fmla="*/ 854481 h 5952378"/>
                <a:gd name="connsiteX28" fmla="*/ 1794228 w 2660072"/>
                <a:gd name="connsiteY28" fmla="*/ 298348 h 5952378"/>
                <a:gd name="connsiteX29" fmla="*/ 2288569 w 2660072"/>
                <a:gd name="connsiteY29" fmla="*/ 35728 h 5952378"/>
                <a:gd name="connsiteX30" fmla="*/ 2612016 w 2660072"/>
                <a:gd name="connsiteY30" fmla="*/ 5 h 595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660072" h="5952378">
                  <a:moveTo>
                    <a:pt x="2612016" y="5"/>
                  </a:moveTo>
                  <a:lnTo>
                    <a:pt x="2660072" y="2041"/>
                  </a:lnTo>
                  <a:lnTo>
                    <a:pt x="2660072" y="5500688"/>
                  </a:lnTo>
                  <a:lnTo>
                    <a:pt x="2535740" y="5380796"/>
                  </a:lnTo>
                  <a:lnTo>
                    <a:pt x="2273120" y="5612518"/>
                  </a:lnTo>
                  <a:lnTo>
                    <a:pt x="1500712" y="5952378"/>
                  </a:lnTo>
                  <a:lnTo>
                    <a:pt x="1948709" y="5458037"/>
                  </a:lnTo>
                  <a:lnTo>
                    <a:pt x="1979605" y="5288107"/>
                  </a:lnTo>
                  <a:lnTo>
                    <a:pt x="1856020" y="5411692"/>
                  </a:lnTo>
                  <a:lnTo>
                    <a:pt x="1160852" y="5705208"/>
                  </a:lnTo>
                  <a:lnTo>
                    <a:pt x="1454368" y="5442589"/>
                  </a:lnTo>
                  <a:lnTo>
                    <a:pt x="573821" y="5627967"/>
                  </a:lnTo>
                  <a:lnTo>
                    <a:pt x="1902364" y="4886455"/>
                  </a:lnTo>
                  <a:lnTo>
                    <a:pt x="2118639" y="3542463"/>
                  </a:lnTo>
                  <a:lnTo>
                    <a:pt x="1840572" y="3403430"/>
                  </a:lnTo>
                  <a:lnTo>
                    <a:pt x="1608849" y="2909089"/>
                  </a:lnTo>
                  <a:lnTo>
                    <a:pt x="1886916" y="3140811"/>
                  </a:lnTo>
                  <a:lnTo>
                    <a:pt x="2242224" y="3187156"/>
                  </a:lnTo>
                  <a:lnTo>
                    <a:pt x="2234201" y="2914349"/>
                  </a:lnTo>
                  <a:lnTo>
                    <a:pt x="2153926" y="2908365"/>
                  </a:lnTo>
                  <a:cubicBezTo>
                    <a:pt x="1948226" y="2889256"/>
                    <a:pt x="1720527" y="2854055"/>
                    <a:pt x="1593400" y="2878192"/>
                  </a:cubicBezTo>
                  <a:cubicBezTo>
                    <a:pt x="1390000" y="2916813"/>
                    <a:pt x="1456942" y="3099616"/>
                    <a:pt x="1253541" y="3140811"/>
                  </a:cubicBezTo>
                  <a:cubicBezTo>
                    <a:pt x="1050140" y="3182007"/>
                    <a:pt x="581545" y="3230926"/>
                    <a:pt x="372995" y="3125363"/>
                  </a:cubicBezTo>
                  <a:cubicBezTo>
                    <a:pt x="164445" y="3019801"/>
                    <a:pt x="25411" y="2749458"/>
                    <a:pt x="2239" y="2507436"/>
                  </a:cubicBezTo>
                  <a:cubicBezTo>
                    <a:pt x="-20933" y="2265415"/>
                    <a:pt x="141273" y="1832866"/>
                    <a:pt x="233961" y="1673234"/>
                  </a:cubicBezTo>
                  <a:cubicBezTo>
                    <a:pt x="326650" y="1513603"/>
                    <a:pt x="468259" y="1662936"/>
                    <a:pt x="558374" y="1549649"/>
                  </a:cubicBezTo>
                  <a:cubicBezTo>
                    <a:pt x="648488" y="1436363"/>
                    <a:pt x="617592" y="1117100"/>
                    <a:pt x="774648" y="993515"/>
                  </a:cubicBezTo>
                  <a:cubicBezTo>
                    <a:pt x="931704" y="869930"/>
                    <a:pt x="1330782" y="970342"/>
                    <a:pt x="1500712" y="854481"/>
                  </a:cubicBezTo>
                  <a:cubicBezTo>
                    <a:pt x="1670642" y="738620"/>
                    <a:pt x="1662918" y="434807"/>
                    <a:pt x="1794228" y="298348"/>
                  </a:cubicBezTo>
                  <a:cubicBezTo>
                    <a:pt x="1925538" y="161888"/>
                    <a:pt x="2095466" y="74348"/>
                    <a:pt x="2288569" y="35728"/>
                  </a:cubicBezTo>
                  <a:cubicBezTo>
                    <a:pt x="2385120" y="16418"/>
                    <a:pt x="2497120" y="-318"/>
                    <a:pt x="2612016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/>
            </a:p>
          </p:txBody>
        </p: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EAE9B812-701F-488A-BFCB-5F1C03080794}"/>
                </a:ext>
              </a:extLst>
            </p:cNvPr>
            <p:cNvGrpSpPr/>
            <p:nvPr/>
          </p:nvGrpSpPr>
          <p:grpSpPr>
            <a:xfrm>
              <a:off x="9054778" y="4248008"/>
              <a:ext cx="1858000" cy="2610886"/>
              <a:chOff x="4492200" y="2567275"/>
              <a:chExt cx="3062514" cy="4303486"/>
            </a:xfrm>
          </p:grpSpPr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487C206D-1A9A-4C2A-A97A-08A52D801135}"/>
                  </a:ext>
                </a:extLst>
              </p:cNvPr>
              <p:cNvSpPr/>
              <p:nvPr/>
            </p:nvSpPr>
            <p:spPr>
              <a:xfrm>
                <a:off x="4492200" y="2567275"/>
                <a:ext cx="3062514" cy="4303486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722366F9-DF31-4475-93D7-3164A6EC2662}"/>
                  </a:ext>
                </a:extLst>
              </p:cNvPr>
              <p:cNvSpPr/>
              <p:nvPr/>
            </p:nvSpPr>
            <p:spPr>
              <a:xfrm>
                <a:off x="4956657" y="2915619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B76182E1-5EEF-4313-8B5A-925351FC9985}"/>
                  </a:ext>
                </a:extLst>
              </p:cNvPr>
              <p:cNvSpPr/>
              <p:nvPr/>
            </p:nvSpPr>
            <p:spPr>
              <a:xfrm>
                <a:off x="5450142" y="2915618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03A26D3B-21CB-4489-BF25-8090057255A1}"/>
                  </a:ext>
                </a:extLst>
              </p:cNvPr>
              <p:cNvSpPr/>
              <p:nvPr/>
            </p:nvSpPr>
            <p:spPr>
              <a:xfrm>
                <a:off x="5943627" y="2915617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79FE642D-31FB-4EA5-8D31-17C8CD4A0616}"/>
                  </a:ext>
                </a:extLst>
              </p:cNvPr>
              <p:cNvSpPr/>
              <p:nvPr/>
            </p:nvSpPr>
            <p:spPr>
              <a:xfrm>
                <a:off x="6437112" y="2915616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1D54A4FE-B541-4D06-9534-976C9DCBC5C3}"/>
                  </a:ext>
                </a:extLst>
              </p:cNvPr>
              <p:cNvSpPr/>
              <p:nvPr/>
            </p:nvSpPr>
            <p:spPr>
              <a:xfrm>
                <a:off x="6930597" y="2915615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595B6CE7-2087-4644-8510-3AD48EF4AD8F}"/>
                  </a:ext>
                </a:extLst>
              </p:cNvPr>
              <p:cNvSpPr/>
              <p:nvPr/>
            </p:nvSpPr>
            <p:spPr>
              <a:xfrm>
                <a:off x="4956657" y="3358304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87622B11-2835-4CE9-8416-27D4DECAFF9B}"/>
                  </a:ext>
                </a:extLst>
              </p:cNvPr>
              <p:cNvSpPr/>
              <p:nvPr/>
            </p:nvSpPr>
            <p:spPr>
              <a:xfrm>
                <a:off x="5450142" y="3358303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342A47B6-DA05-430E-8C86-B8675A11DCDC}"/>
                  </a:ext>
                </a:extLst>
              </p:cNvPr>
              <p:cNvSpPr/>
              <p:nvPr/>
            </p:nvSpPr>
            <p:spPr>
              <a:xfrm>
                <a:off x="5943627" y="3358302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7EEED539-501A-4432-8C35-2663B22BB316}"/>
                  </a:ext>
                </a:extLst>
              </p:cNvPr>
              <p:cNvSpPr/>
              <p:nvPr/>
            </p:nvSpPr>
            <p:spPr>
              <a:xfrm>
                <a:off x="6437112" y="3358301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8CDC21AB-5350-4A69-9DC1-6C165D1C596D}"/>
                  </a:ext>
                </a:extLst>
              </p:cNvPr>
              <p:cNvSpPr/>
              <p:nvPr/>
            </p:nvSpPr>
            <p:spPr>
              <a:xfrm>
                <a:off x="6930597" y="3358300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7A63B5CF-E5E2-4F21-A346-55BF502B6532}"/>
                  </a:ext>
                </a:extLst>
              </p:cNvPr>
              <p:cNvSpPr/>
              <p:nvPr/>
            </p:nvSpPr>
            <p:spPr>
              <a:xfrm>
                <a:off x="4956657" y="3800989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52EF5AF3-B08A-47B4-952D-4976430879B7}"/>
                  </a:ext>
                </a:extLst>
              </p:cNvPr>
              <p:cNvSpPr/>
              <p:nvPr/>
            </p:nvSpPr>
            <p:spPr>
              <a:xfrm>
                <a:off x="5450142" y="3800988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4358709C-2737-40A2-B6F6-2A973B4675F9}"/>
                  </a:ext>
                </a:extLst>
              </p:cNvPr>
              <p:cNvSpPr/>
              <p:nvPr/>
            </p:nvSpPr>
            <p:spPr>
              <a:xfrm>
                <a:off x="5943627" y="3800987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FAD76D23-7FA5-438F-98BF-3AB57E95E9A0}"/>
                  </a:ext>
                </a:extLst>
              </p:cNvPr>
              <p:cNvSpPr/>
              <p:nvPr/>
            </p:nvSpPr>
            <p:spPr>
              <a:xfrm>
                <a:off x="6437112" y="3800986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05E4E93A-0458-4387-9570-E40A4BBD901A}"/>
                  </a:ext>
                </a:extLst>
              </p:cNvPr>
              <p:cNvSpPr/>
              <p:nvPr/>
            </p:nvSpPr>
            <p:spPr>
              <a:xfrm>
                <a:off x="6930597" y="3800985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5D3D06D7-1D65-49BC-BBF6-989E45961665}"/>
                  </a:ext>
                </a:extLst>
              </p:cNvPr>
              <p:cNvSpPr/>
              <p:nvPr/>
            </p:nvSpPr>
            <p:spPr>
              <a:xfrm>
                <a:off x="4956657" y="4243674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B0EFB879-33E6-4381-A1DF-5527C69A4B2C}"/>
                  </a:ext>
                </a:extLst>
              </p:cNvPr>
              <p:cNvSpPr/>
              <p:nvPr/>
            </p:nvSpPr>
            <p:spPr>
              <a:xfrm>
                <a:off x="5450142" y="4243673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86C4428F-C22C-423E-AA67-DD2827A2EB36}"/>
                  </a:ext>
                </a:extLst>
              </p:cNvPr>
              <p:cNvSpPr/>
              <p:nvPr/>
            </p:nvSpPr>
            <p:spPr>
              <a:xfrm>
                <a:off x="5943627" y="4243672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D3D22447-EB05-47DD-B8D1-F148E0BF6087}"/>
                  </a:ext>
                </a:extLst>
              </p:cNvPr>
              <p:cNvSpPr/>
              <p:nvPr/>
            </p:nvSpPr>
            <p:spPr>
              <a:xfrm>
                <a:off x="6437112" y="4243671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694DF449-A5F5-4D33-BF53-CAE3B2B96567}"/>
                  </a:ext>
                </a:extLst>
              </p:cNvPr>
              <p:cNvSpPr/>
              <p:nvPr/>
            </p:nvSpPr>
            <p:spPr>
              <a:xfrm>
                <a:off x="6930597" y="4243670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947A77B4-5EBE-4CFC-B177-5794988EF02F}"/>
                  </a:ext>
                </a:extLst>
              </p:cNvPr>
              <p:cNvSpPr/>
              <p:nvPr/>
            </p:nvSpPr>
            <p:spPr>
              <a:xfrm>
                <a:off x="4956657" y="4686359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id="{CBB8FF2C-204E-4BBE-926F-B0F8BE408632}"/>
                  </a:ext>
                </a:extLst>
              </p:cNvPr>
              <p:cNvSpPr/>
              <p:nvPr/>
            </p:nvSpPr>
            <p:spPr>
              <a:xfrm>
                <a:off x="5450142" y="4686358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4C062A6C-FDC0-4A7D-A19A-D2257A6D76F2}"/>
                  </a:ext>
                </a:extLst>
              </p:cNvPr>
              <p:cNvSpPr/>
              <p:nvPr/>
            </p:nvSpPr>
            <p:spPr>
              <a:xfrm>
                <a:off x="5943627" y="4686357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2" name="Oval 161">
                <a:extLst>
                  <a:ext uri="{FF2B5EF4-FFF2-40B4-BE49-F238E27FC236}">
                    <a16:creationId xmlns:a16="http://schemas.microsoft.com/office/drawing/2014/main" id="{7A9ED7C2-55ED-4A9A-A621-D688EF1A1EA0}"/>
                  </a:ext>
                </a:extLst>
              </p:cNvPr>
              <p:cNvSpPr/>
              <p:nvPr/>
            </p:nvSpPr>
            <p:spPr>
              <a:xfrm>
                <a:off x="6437112" y="4686356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D68C21A7-CD89-49EE-8979-B6439728E3DC}"/>
                  </a:ext>
                </a:extLst>
              </p:cNvPr>
              <p:cNvSpPr/>
              <p:nvPr/>
            </p:nvSpPr>
            <p:spPr>
              <a:xfrm>
                <a:off x="6930597" y="4686355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C0586858-F866-43AD-975E-48BC4D14CBBA}"/>
                  </a:ext>
                </a:extLst>
              </p:cNvPr>
              <p:cNvSpPr/>
              <p:nvPr/>
            </p:nvSpPr>
            <p:spPr>
              <a:xfrm>
                <a:off x="4956657" y="5129044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C88F0555-6466-4890-86C2-1A2C19EB879A}"/>
                  </a:ext>
                </a:extLst>
              </p:cNvPr>
              <p:cNvSpPr/>
              <p:nvPr/>
            </p:nvSpPr>
            <p:spPr>
              <a:xfrm>
                <a:off x="5450142" y="5129043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6" name="Oval 165">
                <a:extLst>
                  <a:ext uri="{FF2B5EF4-FFF2-40B4-BE49-F238E27FC236}">
                    <a16:creationId xmlns:a16="http://schemas.microsoft.com/office/drawing/2014/main" id="{80E498DA-53B7-4D36-AEB8-E1FB38AD6DC1}"/>
                  </a:ext>
                </a:extLst>
              </p:cNvPr>
              <p:cNvSpPr/>
              <p:nvPr/>
            </p:nvSpPr>
            <p:spPr>
              <a:xfrm>
                <a:off x="5943627" y="5129042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240727BD-E654-4FC7-BE2C-8AF4FCFC948F}"/>
                  </a:ext>
                </a:extLst>
              </p:cNvPr>
              <p:cNvSpPr/>
              <p:nvPr/>
            </p:nvSpPr>
            <p:spPr>
              <a:xfrm>
                <a:off x="6437112" y="5129041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A350637B-AB07-4DF2-AB3A-376227A5DBFA}"/>
                  </a:ext>
                </a:extLst>
              </p:cNvPr>
              <p:cNvSpPr/>
              <p:nvPr/>
            </p:nvSpPr>
            <p:spPr>
              <a:xfrm>
                <a:off x="6930597" y="5129040"/>
                <a:ext cx="188690" cy="18869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0E583CEC-7CA8-4DF1-B1D9-46E82096AEE8}"/>
                  </a:ext>
                </a:extLst>
              </p:cNvPr>
              <p:cNvSpPr/>
              <p:nvPr/>
            </p:nvSpPr>
            <p:spPr>
              <a:xfrm>
                <a:off x="5638832" y="5542704"/>
                <a:ext cx="972457" cy="1328057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1CDAECAB-564E-4F41-9285-C111339D6D66}"/>
                </a:ext>
              </a:extLst>
            </p:cNvPr>
            <p:cNvGrpSpPr/>
            <p:nvPr/>
          </p:nvGrpSpPr>
          <p:grpSpPr>
            <a:xfrm>
              <a:off x="8600123" y="4729647"/>
              <a:ext cx="998755" cy="2129910"/>
              <a:chOff x="3006436" y="1233055"/>
              <a:chExt cx="2355273" cy="4170218"/>
            </a:xfrm>
          </p:grpSpPr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3E108E34-03C5-4C6D-AC6A-0C1B78E35538}"/>
                  </a:ext>
                </a:extLst>
              </p:cNvPr>
              <p:cNvSpPr/>
              <p:nvPr/>
            </p:nvSpPr>
            <p:spPr>
              <a:xfrm>
                <a:off x="3006436" y="1233055"/>
                <a:ext cx="2355273" cy="4170218"/>
              </a:xfrm>
              <a:custGeom>
                <a:avLst/>
                <a:gdLst>
                  <a:gd name="connsiteX0" fmla="*/ 1177637 w 2355273"/>
                  <a:gd name="connsiteY0" fmla="*/ 0 h 4170218"/>
                  <a:gd name="connsiteX1" fmla="*/ 2355273 w 2355273"/>
                  <a:gd name="connsiteY1" fmla="*/ 762000 h 4170218"/>
                  <a:gd name="connsiteX2" fmla="*/ 2355273 w 2355273"/>
                  <a:gd name="connsiteY2" fmla="*/ 4170218 h 4170218"/>
                  <a:gd name="connsiteX3" fmla="*/ 0 w 2355273"/>
                  <a:gd name="connsiteY3" fmla="*/ 4170218 h 4170218"/>
                  <a:gd name="connsiteX4" fmla="*/ 0 w 2355273"/>
                  <a:gd name="connsiteY4" fmla="*/ 762000 h 4170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5273" h="4170218">
                    <a:moveTo>
                      <a:pt x="1177637" y="0"/>
                    </a:moveTo>
                    <a:lnTo>
                      <a:pt x="2355273" y="762000"/>
                    </a:lnTo>
                    <a:lnTo>
                      <a:pt x="2355273" y="4170218"/>
                    </a:lnTo>
                    <a:lnTo>
                      <a:pt x="0" y="4170218"/>
                    </a:lnTo>
                    <a:lnTo>
                      <a:pt x="0" y="76200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/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3CC5BEFC-2CF1-4F7D-AF85-478DF8CA8559}"/>
                  </a:ext>
                </a:extLst>
              </p:cNvPr>
              <p:cNvSpPr/>
              <p:nvPr/>
            </p:nvSpPr>
            <p:spPr>
              <a:xfrm>
                <a:off x="3380509" y="2313711"/>
                <a:ext cx="644236" cy="332508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BD977BDD-87AA-4018-83FF-325E0A9FD0A4}"/>
                  </a:ext>
                </a:extLst>
              </p:cNvPr>
              <p:cNvSpPr/>
              <p:nvPr/>
            </p:nvSpPr>
            <p:spPr>
              <a:xfrm>
                <a:off x="4371109" y="2313710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08F87DC0-84A1-474F-887A-877FA2428A30}"/>
                  </a:ext>
                </a:extLst>
              </p:cNvPr>
              <p:cNvSpPr/>
              <p:nvPr/>
            </p:nvSpPr>
            <p:spPr>
              <a:xfrm>
                <a:off x="3380509" y="2867893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BB91DF70-705B-42BA-88F7-9E0372695B48}"/>
                  </a:ext>
                </a:extLst>
              </p:cNvPr>
              <p:cNvSpPr/>
              <p:nvPr/>
            </p:nvSpPr>
            <p:spPr>
              <a:xfrm>
                <a:off x="4371109" y="2867892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2B350BB5-3B94-4A32-ABA9-24E9590E5C99}"/>
                  </a:ext>
                </a:extLst>
              </p:cNvPr>
              <p:cNvSpPr/>
              <p:nvPr/>
            </p:nvSpPr>
            <p:spPr>
              <a:xfrm>
                <a:off x="3380509" y="3422075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9A0A818B-0248-4733-BD36-F1027A14E968}"/>
                  </a:ext>
                </a:extLst>
              </p:cNvPr>
              <p:cNvSpPr/>
              <p:nvPr/>
            </p:nvSpPr>
            <p:spPr>
              <a:xfrm>
                <a:off x="4371109" y="3422074"/>
                <a:ext cx="644236" cy="332508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8CF0067B-ED6A-42DF-878D-0C103ED1DDB4}"/>
                  </a:ext>
                </a:extLst>
              </p:cNvPr>
              <p:cNvSpPr/>
              <p:nvPr/>
            </p:nvSpPr>
            <p:spPr>
              <a:xfrm>
                <a:off x="3380509" y="3976257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9" name="Rectangle 178">
                <a:extLst>
                  <a:ext uri="{FF2B5EF4-FFF2-40B4-BE49-F238E27FC236}">
                    <a16:creationId xmlns:a16="http://schemas.microsoft.com/office/drawing/2014/main" id="{F0746514-BBB0-4F7E-843E-6F8EADCFC96F}"/>
                  </a:ext>
                </a:extLst>
              </p:cNvPr>
              <p:cNvSpPr/>
              <p:nvPr/>
            </p:nvSpPr>
            <p:spPr>
              <a:xfrm>
                <a:off x="4371109" y="3976256"/>
                <a:ext cx="644236" cy="3325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952F6702-5CA6-4D1F-9284-217D6B6ABF3E}"/>
                  </a:ext>
                </a:extLst>
              </p:cNvPr>
              <p:cNvSpPr/>
              <p:nvPr/>
            </p:nvSpPr>
            <p:spPr>
              <a:xfrm>
                <a:off x="3861954" y="4613563"/>
                <a:ext cx="644236" cy="7897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181" name="TextBox 180">
            <a:extLst>
              <a:ext uri="{FF2B5EF4-FFF2-40B4-BE49-F238E27FC236}">
                <a16:creationId xmlns:a16="http://schemas.microsoft.com/office/drawing/2014/main" id="{8CCCDB05-788A-4BB6-AA9D-456FD6791281}"/>
              </a:ext>
            </a:extLst>
          </p:cNvPr>
          <p:cNvSpPr txBox="1"/>
          <p:nvPr/>
        </p:nvSpPr>
        <p:spPr>
          <a:xfrm>
            <a:off x="3512695" y="1043921"/>
            <a:ext cx="516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  <a:cs typeface="Sora SemiBold" pitchFamily="2" charset="0"/>
              </a:rPr>
              <a:t>Water </a:t>
            </a:r>
            <a:r>
              <a:rPr lang="en-US" sz="3600" b="1" dirty="0">
                <a:latin typeface="+mj-lt"/>
                <a:cs typeface="Sora SemiBold" pitchFamily="2" charset="0"/>
              </a:rPr>
              <a:t>Infographic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9E06D7A-B02D-DA23-3121-17BDAFED1C79}"/>
              </a:ext>
            </a:extLst>
          </p:cNvPr>
          <p:cNvGrpSpPr/>
          <p:nvPr/>
        </p:nvGrpSpPr>
        <p:grpSpPr>
          <a:xfrm>
            <a:off x="6096000" y="4656118"/>
            <a:ext cx="4161172" cy="818496"/>
            <a:chOff x="6096000" y="2717391"/>
            <a:chExt cx="4161172" cy="81849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506FBAE-6C22-7193-3F6C-6DAD75E773A6}"/>
                </a:ext>
              </a:extLst>
            </p:cNvPr>
            <p:cNvGrpSpPr/>
            <p:nvPr/>
          </p:nvGrpSpPr>
          <p:grpSpPr>
            <a:xfrm>
              <a:off x="7154050" y="2717391"/>
              <a:ext cx="3103122" cy="818496"/>
              <a:chOff x="1659525" y="3125032"/>
              <a:chExt cx="3103122" cy="818496"/>
            </a:xfrm>
          </p:grpSpPr>
          <p:sp>
            <p:nvSpPr>
              <p:cNvPr id="10" name="Shape 2019">
                <a:extLst>
                  <a:ext uri="{FF2B5EF4-FFF2-40B4-BE49-F238E27FC236}">
                    <a16:creationId xmlns:a16="http://schemas.microsoft.com/office/drawing/2014/main" id="{F1CC83A3-A693-368C-1A60-BAF11988DA15}"/>
                  </a:ext>
                </a:extLst>
              </p:cNvPr>
              <p:cNvSpPr txBox="1"/>
              <p:nvPr/>
            </p:nvSpPr>
            <p:spPr>
              <a:xfrm>
                <a:off x="1659525" y="3125032"/>
                <a:ext cx="2651718" cy="2829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rtl="0">
                  <a:spcBef>
                    <a:spcPts val="0"/>
                  </a:spcBef>
                  <a:buSzPct val="25000"/>
                  <a:buNone/>
                </a:pPr>
                <a:r>
                  <a:rPr lang="en-US" sz="1400" b="1" dirty="0">
                    <a:solidFill>
                      <a:schemeClr val="accent3"/>
                    </a:solidFill>
                    <a:latin typeface="+mj-lt"/>
                    <a:ea typeface="Lato Black"/>
                    <a:cs typeface="Lato Black"/>
                    <a:sym typeface="Lato Black"/>
                  </a:rPr>
                  <a:t>Tittle Here</a:t>
                </a:r>
              </a:p>
            </p:txBody>
          </p:sp>
          <p:sp>
            <p:nvSpPr>
              <p:cNvPr id="11" name="Shape 2020">
                <a:extLst>
                  <a:ext uri="{FF2B5EF4-FFF2-40B4-BE49-F238E27FC236}">
                    <a16:creationId xmlns:a16="http://schemas.microsoft.com/office/drawing/2014/main" id="{C71FC5AD-12B8-30CF-1CDA-7F7F1353C661}"/>
                  </a:ext>
                </a:extLst>
              </p:cNvPr>
              <p:cNvSpPr/>
              <p:nvPr/>
            </p:nvSpPr>
            <p:spPr>
              <a:xfrm>
                <a:off x="1659525" y="3407997"/>
                <a:ext cx="3103122" cy="5355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This is a sample text. You simply add your own text </a:t>
                </a:r>
                <a:r>
                  <a:rPr lang="id-ID" sz="12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description</a:t>
                </a: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38DB56C-D630-0F28-DFAE-9DF97C9E31E4}"/>
                </a:ext>
              </a:extLst>
            </p:cNvPr>
            <p:cNvSpPr txBox="1"/>
            <p:nvPr/>
          </p:nvSpPr>
          <p:spPr>
            <a:xfrm>
              <a:off x="6096000" y="2834252"/>
              <a:ext cx="10154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3"/>
                  </a:solidFill>
                  <a:latin typeface="Montserrat SemiBold" pitchFamily="2" charset="0"/>
                  <a:cs typeface="Sora SemiBold" pitchFamily="2" charset="0"/>
                </a:rPr>
                <a:t>03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569201B-0D14-9F96-D9DA-ED8492510561}"/>
              </a:ext>
            </a:extLst>
          </p:cNvPr>
          <p:cNvGrpSpPr/>
          <p:nvPr/>
        </p:nvGrpSpPr>
        <p:grpSpPr>
          <a:xfrm>
            <a:off x="6096000" y="3581920"/>
            <a:ext cx="4161172" cy="818496"/>
            <a:chOff x="6096000" y="3588799"/>
            <a:chExt cx="4161172" cy="81849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9B0368C-EE90-6210-05A1-D4F2B0D650F4}"/>
                </a:ext>
              </a:extLst>
            </p:cNvPr>
            <p:cNvGrpSpPr/>
            <p:nvPr/>
          </p:nvGrpSpPr>
          <p:grpSpPr>
            <a:xfrm>
              <a:off x="7154050" y="3588799"/>
              <a:ext cx="3103122" cy="818496"/>
              <a:chOff x="1659525" y="3996440"/>
              <a:chExt cx="3103122" cy="818496"/>
            </a:xfrm>
          </p:grpSpPr>
          <p:sp>
            <p:nvSpPr>
              <p:cNvPr id="7" name="Shape 2019">
                <a:extLst>
                  <a:ext uri="{FF2B5EF4-FFF2-40B4-BE49-F238E27FC236}">
                    <a16:creationId xmlns:a16="http://schemas.microsoft.com/office/drawing/2014/main" id="{138C46E0-A189-2C6A-7DFB-FCBF289EBE45}"/>
                  </a:ext>
                </a:extLst>
              </p:cNvPr>
              <p:cNvSpPr txBox="1"/>
              <p:nvPr/>
            </p:nvSpPr>
            <p:spPr>
              <a:xfrm>
                <a:off x="1659525" y="3996440"/>
                <a:ext cx="2651718" cy="2829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rtl="0">
                  <a:spcBef>
                    <a:spcPts val="0"/>
                  </a:spcBef>
                  <a:buSzPct val="25000"/>
                  <a:buNone/>
                </a:pPr>
                <a:r>
                  <a:rPr lang="en-US" sz="1400" b="1" dirty="0">
                    <a:solidFill>
                      <a:schemeClr val="accent2"/>
                    </a:solidFill>
                    <a:latin typeface="+mj-lt"/>
                    <a:ea typeface="Lato Black"/>
                    <a:cs typeface="Lato Black"/>
                    <a:sym typeface="Lato Black"/>
                  </a:rPr>
                  <a:t>Tittle Here</a:t>
                </a:r>
              </a:p>
            </p:txBody>
          </p:sp>
          <p:sp>
            <p:nvSpPr>
              <p:cNvPr id="8" name="Shape 2020">
                <a:extLst>
                  <a:ext uri="{FF2B5EF4-FFF2-40B4-BE49-F238E27FC236}">
                    <a16:creationId xmlns:a16="http://schemas.microsoft.com/office/drawing/2014/main" id="{A186A1CB-EE73-E443-8F19-D6796FE0845A}"/>
                  </a:ext>
                </a:extLst>
              </p:cNvPr>
              <p:cNvSpPr/>
              <p:nvPr/>
            </p:nvSpPr>
            <p:spPr>
              <a:xfrm>
                <a:off x="1659525" y="4279405"/>
                <a:ext cx="3103122" cy="5355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This is a sample text. You simply add your own text </a:t>
                </a:r>
                <a:r>
                  <a:rPr lang="id-ID" sz="12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description</a:t>
                </a: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6999F60-8FF4-7619-C2F4-B81782CEB4F8}"/>
                </a:ext>
              </a:extLst>
            </p:cNvPr>
            <p:cNvSpPr txBox="1"/>
            <p:nvPr/>
          </p:nvSpPr>
          <p:spPr>
            <a:xfrm>
              <a:off x="6096000" y="3705660"/>
              <a:ext cx="10154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2"/>
                  </a:solidFill>
                  <a:latin typeface="Montserrat SemiBold" pitchFamily="2" charset="0"/>
                  <a:cs typeface="Sora SemiBold" pitchFamily="2" charset="0"/>
                </a:rPr>
                <a:t>02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21A04A9-8D0A-CAE4-C80D-5F9B8C0E9B38}"/>
              </a:ext>
            </a:extLst>
          </p:cNvPr>
          <p:cNvGrpSpPr/>
          <p:nvPr/>
        </p:nvGrpSpPr>
        <p:grpSpPr>
          <a:xfrm>
            <a:off x="6096000" y="2507722"/>
            <a:ext cx="4161172" cy="818496"/>
            <a:chOff x="6096000" y="4402160"/>
            <a:chExt cx="4161172" cy="81849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9BDE415-1EC2-2554-349B-5C0400C9BCDE}"/>
                </a:ext>
              </a:extLst>
            </p:cNvPr>
            <p:cNvGrpSpPr/>
            <p:nvPr/>
          </p:nvGrpSpPr>
          <p:grpSpPr>
            <a:xfrm>
              <a:off x="7154050" y="4402160"/>
              <a:ext cx="3103122" cy="818496"/>
              <a:chOff x="1659525" y="4809801"/>
              <a:chExt cx="3103122" cy="818496"/>
            </a:xfrm>
          </p:grpSpPr>
          <p:sp>
            <p:nvSpPr>
              <p:cNvPr id="4" name="Shape 2019">
                <a:extLst>
                  <a:ext uri="{FF2B5EF4-FFF2-40B4-BE49-F238E27FC236}">
                    <a16:creationId xmlns:a16="http://schemas.microsoft.com/office/drawing/2014/main" id="{0E8B5AC7-5019-A17A-C49C-8114E2295F83}"/>
                  </a:ext>
                </a:extLst>
              </p:cNvPr>
              <p:cNvSpPr txBox="1"/>
              <p:nvPr/>
            </p:nvSpPr>
            <p:spPr>
              <a:xfrm>
                <a:off x="1659525" y="4809801"/>
                <a:ext cx="2651718" cy="2829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 marL="0" marR="0" lvl="0" indent="0" rtl="0">
                  <a:spcBef>
                    <a:spcPts val="0"/>
                  </a:spcBef>
                  <a:buSzPct val="25000"/>
                  <a:buNone/>
                </a:pPr>
                <a:r>
                  <a:rPr lang="en-US" sz="1400" b="1" dirty="0">
                    <a:solidFill>
                      <a:schemeClr val="accent1"/>
                    </a:solidFill>
                    <a:latin typeface="+mj-lt"/>
                    <a:ea typeface="Lato Black"/>
                    <a:cs typeface="Lato Black"/>
                    <a:sym typeface="Lato Black"/>
                  </a:rPr>
                  <a:t>Tittle Here</a:t>
                </a:r>
              </a:p>
            </p:txBody>
          </p:sp>
          <p:sp>
            <p:nvSpPr>
              <p:cNvPr id="5" name="Shape 2020">
                <a:extLst>
                  <a:ext uri="{FF2B5EF4-FFF2-40B4-BE49-F238E27FC236}">
                    <a16:creationId xmlns:a16="http://schemas.microsoft.com/office/drawing/2014/main" id="{8589BBBA-FEA1-E271-AF62-76A52510D6AB}"/>
                  </a:ext>
                </a:extLst>
              </p:cNvPr>
              <p:cNvSpPr/>
              <p:nvPr/>
            </p:nvSpPr>
            <p:spPr>
              <a:xfrm>
                <a:off x="1659525" y="5092766"/>
                <a:ext cx="3103122" cy="5355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5" tIns="45700" rIns="91425" bIns="45700" anchor="t" anchorCtr="0">
                <a:no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This is a sample text. You simply add your own text </a:t>
                </a:r>
                <a:r>
                  <a:rPr lang="id-ID" sz="12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description</a:t>
                </a: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6E08C25-E3A0-814B-6AC4-A3D7C232B90B}"/>
                </a:ext>
              </a:extLst>
            </p:cNvPr>
            <p:cNvSpPr txBox="1"/>
            <p:nvPr/>
          </p:nvSpPr>
          <p:spPr>
            <a:xfrm>
              <a:off x="6096000" y="4519021"/>
              <a:ext cx="10154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1"/>
                  </a:solidFill>
                  <a:latin typeface="Montserrat SemiBold" pitchFamily="2" charset="0"/>
                  <a:cs typeface="Sora SemiBold" pitchFamily="2" charset="0"/>
                </a:rPr>
                <a:t>01</a:t>
              </a:r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itchFamily="2" charset="0"/>
                <a:cs typeface="Sora SemiBold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90488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Doodle Tone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537188"/>
      </a:accent1>
      <a:accent2>
        <a:srgbClr val="CBB279"/>
      </a:accent2>
      <a:accent3>
        <a:srgbClr val="E1D4BB"/>
      </a:accent3>
      <a:accent4>
        <a:srgbClr val="EEEEEE"/>
      </a:accent4>
      <a:accent5>
        <a:srgbClr val="967E76"/>
      </a:accent5>
      <a:accent6>
        <a:srgbClr val="D7C0AE"/>
      </a:accent6>
      <a:hlink>
        <a:srgbClr val="0563C1"/>
      </a:hlink>
      <a:folHlink>
        <a:srgbClr val="954F72"/>
      </a:folHlink>
    </a:clrScheme>
    <a:fontScheme name="Flowchart Infographic">
      <a:majorFont>
        <a:latin typeface="Montserrat Semi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1355</TotalTime>
  <Words>1444</Words>
  <Application>Microsoft Office PowerPoint</Application>
  <PresentationFormat>Widescreen</PresentationFormat>
  <Paragraphs>250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Montserrat Light</vt:lpstr>
      <vt:lpstr>B Titr</vt:lpstr>
      <vt:lpstr>Arial</vt:lpstr>
      <vt:lpstr>Montserrat SemiBold</vt:lpstr>
      <vt:lpstr>Open Sans</vt:lpstr>
      <vt:lpstr>Poppins</vt:lpstr>
      <vt:lpstr>Tahoma</vt:lpstr>
      <vt:lpstr>Calibri</vt:lpstr>
      <vt:lpstr>Poppins SemiBold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Ghalamo.com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Ghalamo.com</dc:creator>
  <dc:description>Ghalamo.com</dc:description>
  <cp:lastModifiedBy>Mohammad Reza Khast Khodaei</cp:lastModifiedBy>
  <cp:revision>71</cp:revision>
  <dcterms:created xsi:type="dcterms:W3CDTF">2023-09-06T02:59:42Z</dcterms:created>
  <dcterms:modified xsi:type="dcterms:W3CDTF">2026-08-03T13:34:03Z</dcterms:modified>
</cp:coreProperties>
</file>