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  <p:sldMasterId id="2147483676" r:id="rId2"/>
  </p:sldMasterIdLst>
  <p:notesMasterIdLst>
    <p:notesMasterId r:id="rId14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8" r:id="rId12"/>
    <p:sldId id="270" r:id="rId13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15"/>
    </p:embeddedFont>
    <p:embeddedFont>
      <p:font typeface="Lora" panose="020F05020202040302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5" d="100"/>
          <a:sy n="135" d="100"/>
        </p:scale>
        <p:origin x="96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28a88417a5_2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g328a88417a5_2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28a88417a5_2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g328a88417a5_2_2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g328a88417a5_2_2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28a88417a5_2_2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g328a88417a5_2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28a88417a5_2_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g328a88417a5_2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28a88417a5_2_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g328a88417a5_2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28a88417a5_2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g328a88417a5_2_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g328a88417a5_2_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28a88417a5_2_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g328a88417a5_2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28a88417a5_2_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g328a88417a5_2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28a88417a5_2_1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g328a88417a5_2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28a88417a5_2_1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g328a88417a5_2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28a88417a5_2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g328a88417a5_2_1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g328a88417a5_2_19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ustom Layout">
  <p:cSld name="8_Custom Layou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9_Custom Layout">
  <p:cSld name="39_Custom Layou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Custom Layout">
  <p:cSld name="18_Custom Layou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ustom Layout">
  <p:cSld name="9_Custom Layou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4_Custom Layout">
  <p:cSld name="34_Custom Layou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7_Custom Layout">
  <p:cSld name="37_Custom Layou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>
            <a:alpha val="71764"/>
          </a:schemeClr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0" y="0"/>
            <a:ext cx="381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57" name="Google Shape;57;p13"/>
          <p:cNvSpPr txBox="1"/>
          <p:nvPr/>
        </p:nvSpPr>
        <p:spPr>
          <a:xfrm flipH="1">
            <a:off x="0" y="4841813"/>
            <a:ext cx="381000" cy="196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 sz="800" b="1" i="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rPr>
              <a:t>‹#›</a:t>
            </a:fld>
            <a:endParaRPr sz="900" b="1" i="0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70" r:id="rId10"/>
    <p:sldLayoutId id="214748367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4">
          <p15:clr>
            <a:srgbClr val="F26B43"/>
          </p15:clr>
        </p15:guide>
        <p15:guide id="2" pos="234">
          <p15:clr>
            <a:srgbClr val="F26B43"/>
          </p15:clr>
        </p15:guide>
        <p15:guide id="3" orient="horz" pos="3006">
          <p15:clr>
            <a:srgbClr val="F26B43"/>
          </p15:clr>
        </p15:guide>
        <p15:guide id="4" pos="396">
          <p15:clr>
            <a:srgbClr val="5ACBF0"/>
          </p15:clr>
        </p15:guide>
        <p15:guide id="5" pos="1404">
          <p15:clr>
            <a:srgbClr val="5ACBF0"/>
          </p15:clr>
        </p15:guide>
        <p15:guide id="6" pos="2430">
          <p15:clr>
            <a:srgbClr val="5ACBF0"/>
          </p15:clr>
        </p15:guide>
        <p15:guide id="7" pos="3420">
          <p15:clr>
            <a:srgbClr val="5ACBF0"/>
          </p15:clr>
        </p15:guide>
        <p15:guide id="8" pos="4428">
          <p15:clr>
            <a:srgbClr val="5ACBF0"/>
          </p15:clr>
        </p15:guide>
        <p15:guide id="9" pos="5472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.jpg"/><Relationship Id="rId5" Type="http://schemas.openxmlformats.org/officeDocument/2006/relationships/image" Target="../media/image8.jpg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30"/>
          <p:cNvPicPr preferRelativeResize="0"/>
          <p:nvPr/>
        </p:nvPicPr>
        <p:blipFill>
          <a:blip r:embed="rId3"/>
          <a:srcRect/>
          <a:stretch/>
        </p:blipFill>
        <p:spPr>
          <a:xfrm>
            <a:off x="-971550" y="-371475"/>
            <a:ext cx="6858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30"/>
          <p:cNvSpPr txBox="1"/>
          <p:nvPr/>
        </p:nvSpPr>
        <p:spPr>
          <a:xfrm>
            <a:off x="969864" y="1899612"/>
            <a:ext cx="7204271" cy="900216"/>
          </a:xfrm>
          <a:prstGeom prst="rect">
            <a:avLst/>
          </a:prstGeom>
          <a:solidFill>
            <a:schemeClr val="tx1">
              <a:lumMod val="75000"/>
              <a:lumOff val="25000"/>
              <a:alpha val="73000"/>
            </a:schemeClr>
          </a:solidFill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6000" b="1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  <a:ea typeface="Bebas Neue"/>
                <a:cs typeface="B Titr" panose="00000700000000000000" pitchFamily="2" charset="-78"/>
                <a:sym typeface="Bebas Neue"/>
              </a:rPr>
              <a:t>مجموعه 79 تم </a:t>
            </a:r>
            <a:r>
              <a:rPr lang="fa-IR" sz="6000" b="1" dirty="0" err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  <a:ea typeface="Bebas Neue"/>
                <a:cs typeface="B Titr" panose="00000700000000000000" pitchFamily="2" charset="-78"/>
                <a:sym typeface="Bebas Neue"/>
              </a:rPr>
              <a:t>پاورپوینت</a:t>
            </a:r>
            <a:endParaRPr lang="fa-IR" sz="60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/>
              <a:ea typeface="Bebas Neue"/>
              <a:cs typeface="B Titr" panose="00000700000000000000" pitchFamily="2" charset="-78"/>
              <a:sym typeface="Bebas Neue"/>
            </a:endParaRPr>
          </a:p>
        </p:txBody>
      </p:sp>
      <p:sp>
        <p:nvSpPr>
          <p:cNvPr id="80" name="Google Shape;80;p30"/>
          <p:cNvSpPr txBox="1"/>
          <p:nvPr/>
        </p:nvSpPr>
        <p:spPr>
          <a:xfrm>
            <a:off x="5886450" y="2878369"/>
            <a:ext cx="1723046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dirty="0">
                <a:solidFill>
                  <a:srgbClr val="ECEC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Lora"/>
                <a:cs typeface="Times New Roman" panose="02020603050405020304" pitchFamily="18" charset="0"/>
                <a:sym typeface="Lora"/>
              </a:rPr>
              <a:t>Ghalamo.com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oogle Shape;279;p42"/>
          <p:cNvGrpSpPr/>
          <p:nvPr/>
        </p:nvGrpSpPr>
        <p:grpSpPr>
          <a:xfrm>
            <a:off x="628650" y="1054020"/>
            <a:ext cx="4570605" cy="3032864"/>
            <a:chOff x="838200" y="1055308"/>
            <a:chExt cx="6094140" cy="4043819"/>
          </a:xfrm>
        </p:grpSpPr>
        <p:sp>
          <p:nvSpPr>
            <p:cNvPr id="280" name="Google Shape;280;p42"/>
            <p:cNvSpPr/>
            <p:nvPr/>
          </p:nvSpPr>
          <p:spPr>
            <a:xfrm>
              <a:off x="838200" y="4190480"/>
              <a:ext cx="2432483" cy="9086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dk1"/>
                  </a:solidFill>
                  <a:latin typeface="Lora"/>
                  <a:ea typeface="Lora"/>
                  <a:cs typeface="Lora"/>
                  <a:sym typeface="Lora"/>
                </a:rPr>
                <a:t>Lorem ipsum dolor sit amet, consectetur adipiscing elit, sed do</a:t>
              </a:r>
              <a:endParaRPr sz="1100"/>
            </a:p>
          </p:txBody>
        </p:sp>
        <p:sp>
          <p:nvSpPr>
            <p:cNvPr id="281" name="Google Shape;281;p42"/>
            <p:cNvSpPr/>
            <p:nvPr/>
          </p:nvSpPr>
          <p:spPr>
            <a:xfrm>
              <a:off x="3511116" y="4190480"/>
              <a:ext cx="2432483" cy="9086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dk1"/>
                  </a:solidFill>
                  <a:latin typeface="Lora"/>
                  <a:ea typeface="Lora"/>
                  <a:cs typeface="Lora"/>
                  <a:sym typeface="Lora"/>
                </a:rPr>
                <a:t>Lorem ipsum dolor sit amet, consectetur adipiscing elit, sed do</a:t>
              </a:r>
              <a:endParaRPr sz="1100"/>
            </a:p>
          </p:txBody>
        </p:sp>
        <p:sp>
          <p:nvSpPr>
            <p:cNvPr id="282" name="Google Shape;282;p42"/>
            <p:cNvSpPr/>
            <p:nvPr/>
          </p:nvSpPr>
          <p:spPr>
            <a:xfrm>
              <a:off x="838200" y="3840961"/>
              <a:ext cx="2715258" cy="3570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dk1"/>
                  </a:solidFill>
                  <a:latin typeface="Bebas Neue"/>
                  <a:ea typeface="Bebas Neue"/>
                  <a:cs typeface="Bebas Neue"/>
                  <a:sym typeface="Bebas Neue"/>
                </a:rPr>
                <a:t>Importance of Protecting</a:t>
              </a:r>
              <a:endParaRPr sz="1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sp>
          <p:nvSpPr>
            <p:cNvPr id="283" name="Google Shape;283;p42"/>
            <p:cNvSpPr/>
            <p:nvPr/>
          </p:nvSpPr>
          <p:spPr>
            <a:xfrm>
              <a:off x="3511116" y="3840961"/>
              <a:ext cx="2715258" cy="3570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dk1"/>
                  </a:solidFill>
                  <a:latin typeface="Bebas Neue"/>
                  <a:ea typeface="Bebas Neue"/>
                  <a:cs typeface="Bebas Neue"/>
                  <a:sym typeface="Bebas Neue"/>
                </a:rPr>
                <a:t>Establishment of Sanctuaries</a:t>
              </a:r>
              <a:endParaRPr sz="1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sp>
          <p:nvSpPr>
            <p:cNvPr id="284" name="Google Shape;284;p42"/>
            <p:cNvSpPr txBox="1"/>
            <p:nvPr/>
          </p:nvSpPr>
          <p:spPr>
            <a:xfrm>
              <a:off x="838200" y="1055308"/>
              <a:ext cx="6094140" cy="1446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3300">
                  <a:solidFill>
                    <a:schemeClr val="dk1"/>
                  </a:solidFill>
                  <a:latin typeface="Bebas Neue"/>
                  <a:ea typeface="Bebas Neue"/>
                  <a:cs typeface="Bebas Neue"/>
                  <a:sym typeface="Bebas Neue"/>
                </a:rPr>
                <a:t>Wildlife Conservation and </a:t>
              </a:r>
              <a:r>
                <a:rPr lang="id" sz="3300">
                  <a:solidFill>
                    <a:schemeClr val="accent3"/>
                  </a:solidFill>
                  <a:latin typeface="Bebas Neue"/>
                  <a:ea typeface="Bebas Neue"/>
                  <a:cs typeface="Bebas Neue"/>
                  <a:sym typeface="Bebas Neue"/>
                </a:rPr>
                <a:t>Protected Areas</a:t>
              </a:r>
              <a:endParaRPr sz="3300">
                <a:solidFill>
                  <a:schemeClr val="accent3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sp>
          <p:nvSpPr>
            <p:cNvPr id="285" name="Google Shape;285;p42"/>
            <p:cNvSpPr txBox="1"/>
            <p:nvPr/>
          </p:nvSpPr>
          <p:spPr>
            <a:xfrm>
              <a:off x="838200" y="2613320"/>
              <a:ext cx="4305300" cy="9086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 b="0" i="0">
                  <a:solidFill>
                    <a:schemeClr val="dk1"/>
                  </a:solidFill>
                  <a:latin typeface="Lora"/>
                  <a:ea typeface="Lora"/>
                  <a:cs typeface="Lora"/>
                  <a:sym typeface="Lora"/>
                </a:rPr>
                <a:t>Lorem ipsum dolor sit amet, consectetur adipiscing elit, sed do Lorem ipsum dolor sit amet, consectetur adipiscing elit, sed do</a:t>
              </a:r>
              <a:endParaRPr sz="1100"/>
            </a:p>
          </p:txBody>
        </p:sp>
      </p:grpSp>
      <p:pic>
        <p:nvPicPr>
          <p:cNvPr id="286" name="Google Shape;286;p42"/>
          <p:cNvPicPr preferRelativeResize="0"/>
          <p:nvPr/>
        </p:nvPicPr>
        <p:blipFill>
          <a:blip r:embed="rId3"/>
          <a:srcRect l="15891" r="15891"/>
          <a:stretch/>
        </p:blipFill>
        <p:spPr>
          <a:xfrm>
            <a:off x="6642710" y="756557"/>
            <a:ext cx="1872641" cy="1828800"/>
          </a:xfrm>
          <a:custGeom>
            <a:avLst/>
            <a:gdLst/>
            <a:ahLst/>
            <a:cxnLst/>
            <a:rect l="l" t="t" r="r" b="b"/>
            <a:pathLst>
              <a:path w="2496855" h="2438400" extrusionOk="0">
                <a:moveTo>
                  <a:pt x="0" y="0"/>
                </a:moveTo>
                <a:lnTo>
                  <a:pt x="2496855" y="0"/>
                </a:lnTo>
                <a:lnTo>
                  <a:pt x="2496855" y="2438400"/>
                </a:lnTo>
                <a:lnTo>
                  <a:pt x="0" y="2438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87" name="Google Shape;287;p42"/>
          <p:cNvPicPr preferRelativeResize="0"/>
          <p:nvPr/>
        </p:nvPicPr>
        <p:blipFill>
          <a:blip r:embed="rId4"/>
          <a:srcRect l="15960" r="15960"/>
          <a:stretch/>
        </p:blipFill>
        <p:spPr>
          <a:xfrm>
            <a:off x="4638023" y="756557"/>
            <a:ext cx="1872641" cy="1828800"/>
          </a:xfrm>
          <a:custGeom>
            <a:avLst/>
            <a:gdLst/>
            <a:ahLst/>
            <a:cxnLst/>
            <a:rect l="l" t="t" r="r" b="b"/>
            <a:pathLst>
              <a:path w="2496855" h="2438400" extrusionOk="0">
                <a:moveTo>
                  <a:pt x="0" y="0"/>
                </a:moveTo>
                <a:lnTo>
                  <a:pt x="2496855" y="0"/>
                </a:lnTo>
                <a:lnTo>
                  <a:pt x="2496855" y="2438400"/>
                </a:lnTo>
                <a:lnTo>
                  <a:pt x="0" y="2438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88" name="Google Shape;288;p42"/>
          <p:cNvPicPr preferRelativeResize="0"/>
          <p:nvPr/>
        </p:nvPicPr>
        <p:blipFill>
          <a:blip r:embed="rId5"/>
          <a:srcRect l="20872" r="20872"/>
          <a:stretch/>
        </p:blipFill>
        <p:spPr>
          <a:xfrm>
            <a:off x="6642710" y="2713597"/>
            <a:ext cx="1872641" cy="1828800"/>
          </a:xfrm>
          <a:custGeom>
            <a:avLst/>
            <a:gdLst/>
            <a:ahLst/>
            <a:cxnLst/>
            <a:rect l="l" t="t" r="r" b="b"/>
            <a:pathLst>
              <a:path w="2496855" h="2438400" extrusionOk="0">
                <a:moveTo>
                  <a:pt x="0" y="0"/>
                </a:moveTo>
                <a:lnTo>
                  <a:pt x="2496855" y="0"/>
                </a:lnTo>
                <a:lnTo>
                  <a:pt x="2496855" y="2438400"/>
                </a:lnTo>
                <a:lnTo>
                  <a:pt x="0" y="2438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89" name="Google Shape;289;p42"/>
          <p:cNvPicPr preferRelativeResize="0"/>
          <p:nvPr/>
        </p:nvPicPr>
        <p:blipFill>
          <a:blip r:embed="rId6"/>
          <a:srcRect l="19419" r="19419"/>
          <a:stretch/>
        </p:blipFill>
        <p:spPr>
          <a:xfrm>
            <a:off x="4638023" y="2713597"/>
            <a:ext cx="1872641" cy="1828800"/>
          </a:xfrm>
          <a:custGeom>
            <a:avLst/>
            <a:gdLst/>
            <a:ahLst/>
            <a:cxnLst/>
            <a:rect l="l" t="t" r="r" b="b"/>
            <a:pathLst>
              <a:path w="2496855" h="2438400" extrusionOk="0">
                <a:moveTo>
                  <a:pt x="0" y="0"/>
                </a:moveTo>
                <a:lnTo>
                  <a:pt x="2496855" y="0"/>
                </a:lnTo>
                <a:lnTo>
                  <a:pt x="2496855" y="2438400"/>
                </a:lnTo>
                <a:lnTo>
                  <a:pt x="0" y="24384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44"/>
          <p:cNvGrpSpPr/>
          <p:nvPr/>
        </p:nvGrpSpPr>
        <p:grpSpPr>
          <a:xfrm>
            <a:off x="454418" y="371475"/>
            <a:ext cx="4686300" cy="4400550"/>
            <a:chOff x="5334000" y="495300"/>
            <a:chExt cx="6248400" cy="5867400"/>
          </a:xfrm>
        </p:grpSpPr>
        <p:sp>
          <p:nvSpPr>
            <p:cNvPr id="304" name="Google Shape;304;p44"/>
            <p:cNvSpPr/>
            <p:nvPr/>
          </p:nvSpPr>
          <p:spPr>
            <a:xfrm>
              <a:off x="5334000" y="495300"/>
              <a:ext cx="6248400" cy="5867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800100" dist="190500" dir="3300000" algn="t" rotWithShape="0">
                <a:srgbClr val="000000">
                  <a:alpha val="9803"/>
                </a:srgbClr>
              </a:outerShdw>
            </a:effectLst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b="1">
                <a:solidFill>
                  <a:srgbClr val="7F7F7F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grpSp>
          <p:nvGrpSpPr>
            <p:cNvPr id="305" name="Google Shape;305;p44"/>
            <p:cNvGrpSpPr/>
            <p:nvPr/>
          </p:nvGrpSpPr>
          <p:grpSpPr>
            <a:xfrm>
              <a:off x="7315200" y="927781"/>
              <a:ext cx="3172899" cy="1182217"/>
              <a:chOff x="884229" y="598213"/>
              <a:chExt cx="3172899" cy="1182217"/>
            </a:xfrm>
          </p:grpSpPr>
          <p:sp>
            <p:nvSpPr>
              <p:cNvPr id="306" name="Google Shape;306;p44"/>
              <p:cNvSpPr/>
              <p:nvPr/>
            </p:nvSpPr>
            <p:spPr>
              <a:xfrm>
                <a:off x="884229" y="598213"/>
                <a:ext cx="3172899" cy="1182217"/>
              </a:xfrm>
              <a:prstGeom prst="wedgeRoundRectCallout">
                <a:avLst>
                  <a:gd name="adj1" fmla="val 37720"/>
                  <a:gd name="adj2" fmla="val 85980"/>
                  <a:gd name="adj3" fmla="val 16667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330200" dist="190500" dir="5400000" algn="t" rotWithShape="0">
                  <a:srgbClr val="000000">
                    <a:alpha val="8627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ora"/>
                  <a:ea typeface="Lora"/>
                  <a:cs typeface="Lora"/>
                  <a:sym typeface="Lora"/>
                </a:endParaRPr>
              </a:p>
            </p:txBody>
          </p:sp>
          <p:grpSp>
            <p:nvGrpSpPr>
              <p:cNvPr id="307" name="Google Shape;307;p44"/>
              <p:cNvGrpSpPr/>
              <p:nvPr/>
            </p:nvGrpSpPr>
            <p:grpSpPr>
              <a:xfrm>
                <a:off x="1115996" y="805887"/>
                <a:ext cx="2762433" cy="745943"/>
                <a:chOff x="3581227" y="4536857"/>
                <a:chExt cx="2762433" cy="745943"/>
              </a:xfrm>
            </p:grpSpPr>
            <p:sp>
              <p:nvSpPr>
                <p:cNvPr id="308" name="Google Shape;308;p44"/>
                <p:cNvSpPr txBox="1"/>
                <p:nvPr/>
              </p:nvSpPr>
              <p:spPr>
                <a:xfrm>
                  <a:off x="3581228" y="4536857"/>
                  <a:ext cx="276243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1800" b="1">
                      <a:solidFill>
                        <a:schemeClr val="lt1"/>
                      </a:solidFill>
                      <a:latin typeface="Bebas Neue"/>
                      <a:ea typeface="Bebas Neue"/>
                      <a:cs typeface="Bebas Neue"/>
                      <a:sym typeface="Bebas Neue"/>
                    </a:rPr>
                    <a:t>+$11,326,659</a:t>
                  </a:r>
                  <a:endParaRPr sz="1100"/>
                </a:p>
              </p:txBody>
            </p:sp>
            <p:sp>
              <p:nvSpPr>
                <p:cNvPr id="309" name="Google Shape;309;p44"/>
                <p:cNvSpPr txBox="1"/>
                <p:nvPr/>
              </p:nvSpPr>
              <p:spPr>
                <a:xfrm>
                  <a:off x="3581227" y="5005801"/>
                  <a:ext cx="2502113" cy="2769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" sz="900">
                      <a:solidFill>
                        <a:schemeClr val="dk1"/>
                      </a:solidFill>
                      <a:latin typeface="Lora"/>
                      <a:ea typeface="Lora"/>
                      <a:cs typeface="Lora"/>
                      <a:sym typeface="Lora"/>
                    </a:rPr>
                    <a:t>Wildlife Conservation </a:t>
                  </a:r>
                  <a:endParaRPr sz="900">
                    <a:solidFill>
                      <a:schemeClr val="lt1"/>
                    </a:solidFill>
                    <a:latin typeface="Lora"/>
                    <a:ea typeface="Lora"/>
                    <a:cs typeface="Lora"/>
                    <a:sym typeface="Lora"/>
                  </a:endParaRPr>
                </a:p>
              </p:txBody>
            </p:sp>
          </p:grpSp>
        </p:grpSp>
        <p:sp>
          <p:nvSpPr>
            <p:cNvPr id="310" name="Google Shape;310;p44"/>
            <p:cNvSpPr/>
            <p:nvPr/>
          </p:nvSpPr>
          <p:spPr>
            <a:xfrm>
              <a:off x="8080766" y="4964549"/>
              <a:ext cx="2715258" cy="3570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dk1"/>
                  </a:solidFill>
                  <a:latin typeface="Bebas Neue"/>
                  <a:ea typeface="Bebas Neue"/>
                  <a:cs typeface="Bebas Neue"/>
                  <a:sym typeface="Bebas Neue"/>
                </a:rPr>
                <a:t>Wildlife Conservation </a:t>
              </a:r>
              <a:endParaRPr sz="1200" b="1">
                <a:solidFill>
                  <a:srgbClr val="262626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sp>
          <p:nvSpPr>
            <p:cNvPr id="311" name="Google Shape;311;p44"/>
            <p:cNvSpPr/>
            <p:nvPr/>
          </p:nvSpPr>
          <p:spPr>
            <a:xfrm>
              <a:off x="8080766" y="5295203"/>
              <a:ext cx="3246310" cy="6320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rgbClr val="7F7F7F"/>
                  </a:solidFill>
                  <a:latin typeface="Lora"/>
                  <a:ea typeface="Lora"/>
                  <a:cs typeface="Lora"/>
                  <a:sym typeface="Lora"/>
                </a:rPr>
                <a:t>Lorem ipsum dolor sit amet, consectetur adipiscing elit, sed</a:t>
              </a:r>
              <a:endParaRPr sz="1100"/>
            </a:p>
          </p:txBody>
        </p:sp>
        <p:grpSp>
          <p:nvGrpSpPr>
            <p:cNvPr id="312" name="Google Shape;312;p44"/>
            <p:cNvGrpSpPr/>
            <p:nvPr/>
          </p:nvGrpSpPr>
          <p:grpSpPr>
            <a:xfrm>
              <a:off x="5773390" y="5007847"/>
              <a:ext cx="2193076" cy="908731"/>
              <a:chOff x="1006136" y="4550455"/>
              <a:chExt cx="2193076" cy="908731"/>
            </a:xfrm>
          </p:grpSpPr>
          <p:sp>
            <p:nvSpPr>
              <p:cNvPr id="313" name="Google Shape;313;p44"/>
              <p:cNvSpPr/>
              <p:nvPr/>
            </p:nvSpPr>
            <p:spPr>
              <a:xfrm>
                <a:off x="1006136" y="4550455"/>
                <a:ext cx="1141760" cy="2963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rgbClr val="7F7F7F"/>
                    </a:solidFill>
                    <a:latin typeface="Lora"/>
                    <a:ea typeface="Lora"/>
                    <a:cs typeface="Lora"/>
                    <a:sym typeface="Lora"/>
                  </a:rPr>
                  <a:t>Option Here</a:t>
                </a:r>
                <a:endParaRPr sz="1100"/>
              </a:p>
            </p:txBody>
          </p:sp>
          <p:sp>
            <p:nvSpPr>
              <p:cNvPr id="314" name="Google Shape;314;p44"/>
              <p:cNvSpPr/>
              <p:nvPr/>
            </p:nvSpPr>
            <p:spPr>
              <a:xfrm>
                <a:off x="2286000" y="4572000"/>
                <a:ext cx="913212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 b="1">
                    <a:solidFill>
                      <a:schemeClr val="accent2"/>
                    </a:solidFill>
                    <a:latin typeface="Bebas Neue"/>
                    <a:ea typeface="Bebas Neue"/>
                    <a:cs typeface="Bebas Neue"/>
                    <a:sym typeface="Bebas Neue"/>
                  </a:rPr>
                  <a:t>$10.000</a:t>
                </a:r>
                <a:endParaRPr sz="1100"/>
              </a:p>
            </p:txBody>
          </p:sp>
          <p:sp>
            <p:nvSpPr>
              <p:cNvPr id="315" name="Google Shape;315;p44"/>
              <p:cNvSpPr/>
              <p:nvPr/>
            </p:nvSpPr>
            <p:spPr>
              <a:xfrm>
                <a:off x="1006136" y="4856639"/>
                <a:ext cx="1122710" cy="2963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rgbClr val="7F7F7F"/>
                    </a:solidFill>
                    <a:latin typeface="Lora"/>
                    <a:ea typeface="Lora"/>
                    <a:cs typeface="Lora"/>
                    <a:sym typeface="Lora"/>
                  </a:rPr>
                  <a:t>Option Here</a:t>
                </a:r>
                <a:endParaRPr sz="1100"/>
              </a:p>
            </p:txBody>
          </p:sp>
          <p:sp>
            <p:nvSpPr>
              <p:cNvPr id="316" name="Google Shape;316;p44"/>
              <p:cNvSpPr/>
              <p:nvPr/>
            </p:nvSpPr>
            <p:spPr>
              <a:xfrm>
                <a:off x="2286000" y="4878184"/>
                <a:ext cx="913212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 b="1">
                    <a:solidFill>
                      <a:schemeClr val="accent1"/>
                    </a:solidFill>
                    <a:latin typeface="Bebas Neue"/>
                    <a:ea typeface="Bebas Neue"/>
                    <a:cs typeface="Bebas Neue"/>
                    <a:sym typeface="Bebas Neue"/>
                  </a:rPr>
                  <a:t>$80.000</a:t>
                </a:r>
                <a:endParaRPr sz="1100"/>
              </a:p>
            </p:txBody>
          </p:sp>
          <p:sp>
            <p:nvSpPr>
              <p:cNvPr id="317" name="Google Shape;317;p44"/>
              <p:cNvSpPr/>
              <p:nvPr/>
            </p:nvSpPr>
            <p:spPr>
              <a:xfrm>
                <a:off x="1006136" y="5162823"/>
                <a:ext cx="1179860" cy="2963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rgbClr val="7F7F7F"/>
                    </a:solidFill>
                    <a:latin typeface="Lora"/>
                    <a:ea typeface="Lora"/>
                    <a:cs typeface="Lora"/>
                    <a:sym typeface="Lora"/>
                  </a:rPr>
                  <a:t>Option Here</a:t>
                </a:r>
                <a:endParaRPr sz="1100"/>
              </a:p>
            </p:txBody>
          </p:sp>
          <p:sp>
            <p:nvSpPr>
              <p:cNvPr id="318" name="Google Shape;318;p44"/>
              <p:cNvSpPr/>
              <p:nvPr/>
            </p:nvSpPr>
            <p:spPr>
              <a:xfrm>
                <a:off x="2286000" y="5184368"/>
                <a:ext cx="913212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 b="1">
                    <a:solidFill>
                      <a:srgbClr val="7F7F7F"/>
                    </a:solidFill>
                    <a:latin typeface="Bebas Neue"/>
                    <a:ea typeface="Bebas Neue"/>
                    <a:cs typeface="Bebas Neue"/>
                    <a:sym typeface="Bebas Neue"/>
                  </a:rPr>
                  <a:t>$1.000</a:t>
                </a:r>
                <a:endParaRPr sz="1100"/>
              </a:p>
            </p:txBody>
          </p:sp>
        </p:grpSp>
      </p:grpSp>
      <p:sp>
        <p:nvSpPr>
          <p:cNvPr id="319" name="Google Shape;319;p44"/>
          <p:cNvSpPr txBox="1"/>
          <p:nvPr/>
        </p:nvSpPr>
        <p:spPr>
          <a:xfrm>
            <a:off x="5613436" y="790054"/>
            <a:ext cx="3042770" cy="1578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3600" b="1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rPr>
              <a:t>Establishment of National Parks and Sanctuaries</a:t>
            </a:r>
            <a:endParaRPr sz="1100"/>
          </a:p>
        </p:txBody>
      </p:sp>
      <p:grpSp>
        <p:nvGrpSpPr>
          <p:cNvPr id="320" name="Google Shape;320;p44"/>
          <p:cNvGrpSpPr/>
          <p:nvPr/>
        </p:nvGrpSpPr>
        <p:grpSpPr>
          <a:xfrm>
            <a:off x="594394" y="763315"/>
            <a:ext cx="4352616" cy="2661759"/>
            <a:chOff x="792525" y="1017753"/>
            <a:chExt cx="5803488" cy="3549012"/>
          </a:xfrm>
        </p:grpSpPr>
        <p:sp>
          <p:nvSpPr>
            <p:cNvPr id="321" name="Google Shape;321;p44"/>
            <p:cNvSpPr/>
            <p:nvPr/>
          </p:nvSpPr>
          <p:spPr>
            <a:xfrm>
              <a:off x="1262013" y="1144471"/>
              <a:ext cx="5334000" cy="3314700"/>
            </a:xfrm>
            <a:custGeom>
              <a:avLst/>
              <a:gdLst/>
              <a:ahLst/>
              <a:cxnLst/>
              <a:rect l="l" t="t" r="r" b="b"/>
              <a:pathLst>
                <a:path w="5334000" h="3314700" extrusionOk="0">
                  <a:moveTo>
                    <a:pt x="0" y="3314700"/>
                  </a:moveTo>
                  <a:lnTo>
                    <a:pt x="5334000" y="3314700"/>
                  </a:lnTo>
                  <a:moveTo>
                    <a:pt x="0" y="2895600"/>
                  </a:moveTo>
                  <a:lnTo>
                    <a:pt x="5334000" y="2895600"/>
                  </a:lnTo>
                  <a:moveTo>
                    <a:pt x="0" y="2486025"/>
                  </a:moveTo>
                  <a:lnTo>
                    <a:pt x="5334000" y="2486025"/>
                  </a:lnTo>
                  <a:moveTo>
                    <a:pt x="0" y="2066925"/>
                  </a:moveTo>
                  <a:lnTo>
                    <a:pt x="5334000" y="2066925"/>
                  </a:lnTo>
                  <a:moveTo>
                    <a:pt x="0" y="1657350"/>
                  </a:moveTo>
                  <a:lnTo>
                    <a:pt x="5334000" y="1657350"/>
                  </a:lnTo>
                  <a:moveTo>
                    <a:pt x="0" y="1238250"/>
                  </a:moveTo>
                  <a:lnTo>
                    <a:pt x="5334000" y="1238250"/>
                  </a:lnTo>
                  <a:moveTo>
                    <a:pt x="0" y="828675"/>
                  </a:moveTo>
                  <a:lnTo>
                    <a:pt x="5334000" y="828675"/>
                  </a:lnTo>
                  <a:moveTo>
                    <a:pt x="0" y="409575"/>
                  </a:moveTo>
                  <a:lnTo>
                    <a:pt x="5334000" y="409575"/>
                  </a:lnTo>
                  <a:moveTo>
                    <a:pt x="0" y="0"/>
                  </a:moveTo>
                  <a:lnTo>
                    <a:pt x="5334000" y="0"/>
                  </a:lnTo>
                </a:path>
              </a:pathLst>
            </a:custGeom>
            <a:noFill/>
            <a:ln w="9525" cap="flat" cmpd="sng">
              <a:solidFill>
                <a:srgbClr val="263627">
                  <a:alpha val="980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22" name="Google Shape;322;p44"/>
            <p:cNvSpPr/>
            <p:nvPr/>
          </p:nvSpPr>
          <p:spPr>
            <a:xfrm>
              <a:off x="5353000" y="2577984"/>
              <a:ext cx="85725" cy="1876424"/>
            </a:xfrm>
            <a:custGeom>
              <a:avLst/>
              <a:gdLst/>
              <a:ahLst/>
              <a:cxnLst/>
              <a:rect l="l" t="t" r="r" b="b"/>
              <a:pathLst>
                <a:path w="85725" h="1876424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1876425"/>
                  </a:lnTo>
                  <a:lnTo>
                    <a:pt x="0" y="1876425"/>
                  </a:lnTo>
                  <a:close/>
                </a:path>
              </a:pathLst>
            </a:custGeom>
            <a:solidFill>
              <a:srgbClr val="374D3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23" name="Google Shape;323;p44"/>
            <p:cNvSpPr/>
            <p:nvPr/>
          </p:nvSpPr>
          <p:spPr>
            <a:xfrm>
              <a:off x="1352500" y="4416309"/>
              <a:ext cx="85725" cy="38100"/>
            </a:xfrm>
            <a:custGeom>
              <a:avLst/>
              <a:gdLst/>
              <a:ahLst/>
              <a:cxnLst/>
              <a:rect l="l" t="t" r="r" b="b"/>
              <a:pathLst>
                <a:path w="85725" h="38100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381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24" name="Google Shape;324;p44"/>
            <p:cNvSpPr/>
            <p:nvPr/>
          </p:nvSpPr>
          <p:spPr>
            <a:xfrm>
              <a:off x="1619200" y="4387734"/>
              <a:ext cx="85725" cy="66675"/>
            </a:xfrm>
            <a:custGeom>
              <a:avLst/>
              <a:gdLst/>
              <a:ahLst/>
              <a:cxnLst/>
              <a:rect l="l" t="t" r="r" b="b"/>
              <a:pathLst>
                <a:path w="85725" h="66675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6667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25" name="Google Shape;325;p44"/>
            <p:cNvSpPr/>
            <p:nvPr/>
          </p:nvSpPr>
          <p:spPr>
            <a:xfrm>
              <a:off x="1885900" y="4368684"/>
              <a:ext cx="85725" cy="85725"/>
            </a:xfrm>
            <a:custGeom>
              <a:avLst/>
              <a:gdLst/>
              <a:ahLst/>
              <a:cxnLst/>
              <a:rect l="l" t="t" r="r" b="b"/>
              <a:pathLst>
                <a:path w="85725" h="85725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85725"/>
                  </a:lnTo>
                  <a:lnTo>
                    <a:pt x="0" y="8572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26" name="Google Shape;326;p44"/>
            <p:cNvSpPr/>
            <p:nvPr/>
          </p:nvSpPr>
          <p:spPr>
            <a:xfrm>
              <a:off x="2152600" y="4340109"/>
              <a:ext cx="85725" cy="114300"/>
            </a:xfrm>
            <a:custGeom>
              <a:avLst/>
              <a:gdLst/>
              <a:ahLst/>
              <a:cxnLst/>
              <a:rect l="l" t="t" r="r" b="b"/>
              <a:pathLst>
                <a:path w="85725" h="114300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114300"/>
                  </a:lnTo>
                  <a:lnTo>
                    <a:pt x="0" y="11430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27" name="Google Shape;327;p44"/>
            <p:cNvSpPr/>
            <p:nvPr/>
          </p:nvSpPr>
          <p:spPr>
            <a:xfrm>
              <a:off x="2419300" y="4321059"/>
              <a:ext cx="85725" cy="133350"/>
            </a:xfrm>
            <a:custGeom>
              <a:avLst/>
              <a:gdLst/>
              <a:ahLst/>
              <a:cxnLst/>
              <a:rect l="l" t="t" r="r" b="b"/>
              <a:pathLst>
                <a:path w="85725" h="133350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28" name="Google Shape;328;p44"/>
            <p:cNvSpPr/>
            <p:nvPr/>
          </p:nvSpPr>
          <p:spPr>
            <a:xfrm>
              <a:off x="2686000" y="4292484"/>
              <a:ext cx="85725" cy="161925"/>
            </a:xfrm>
            <a:custGeom>
              <a:avLst/>
              <a:gdLst/>
              <a:ahLst/>
              <a:cxnLst/>
              <a:rect l="l" t="t" r="r" b="b"/>
              <a:pathLst>
                <a:path w="85725" h="161925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161925"/>
                  </a:lnTo>
                  <a:lnTo>
                    <a:pt x="0" y="16192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29" name="Google Shape;329;p44"/>
            <p:cNvSpPr/>
            <p:nvPr/>
          </p:nvSpPr>
          <p:spPr>
            <a:xfrm>
              <a:off x="2952700" y="4273434"/>
              <a:ext cx="85725" cy="180975"/>
            </a:xfrm>
            <a:custGeom>
              <a:avLst/>
              <a:gdLst/>
              <a:ahLst/>
              <a:cxnLst/>
              <a:rect l="l" t="t" r="r" b="b"/>
              <a:pathLst>
                <a:path w="85725" h="180975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180975"/>
                  </a:lnTo>
                  <a:lnTo>
                    <a:pt x="0" y="18097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0" name="Google Shape;330;p44"/>
            <p:cNvSpPr/>
            <p:nvPr/>
          </p:nvSpPr>
          <p:spPr>
            <a:xfrm>
              <a:off x="3219400" y="4244859"/>
              <a:ext cx="85725" cy="209550"/>
            </a:xfrm>
            <a:custGeom>
              <a:avLst/>
              <a:gdLst/>
              <a:ahLst/>
              <a:cxnLst/>
              <a:rect l="l" t="t" r="r" b="b"/>
              <a:pathLst>
                <a:path w="85725" h="209550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209550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1" name="Google Shape;331;p44"/>
            <p:cNvSpPr/>
            <p:nvPr/>
          </p:nvSpPr>
          <p:spPr>
            <a:xfrm>
              <a:off x="3486100" y="4225809"/>
              <a:ext cx="85725" cy="228600"/>
            </a:xfrm>
            <a:custGeom>
              <a:avLst/>
              <a:gdLst/>
              <a:ahLst/>
              <a:cxnLst/>
              <a:rect l="l" t="t" r="r" b="b"/>
              <a:pathLst>
                <a:path w="85725" h="228600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228600"/>
                  </a:lnTo>
                  <a:lnTo>
                    <a:pt x="0" y="22860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2" name="Google Shape;332;p44"/>
            <p:cNvSpPr/>
            <p:nvPr/>
          </p:nvSpPr>
          <p:spPr>
            <a:xfrm>
              <a:off x="3752800" y="3978159"/>
              <a:ext cx="85725" cy="476250"/>
            </a:xfrm>
            <a:custGeom>
              <a:avLst/>
              <a:gdLst/>
              <a:ahLst/>
              <a:cxnLst/>
              <a:rect l="l" t="t" r="r" b="b"/>
              <a:pathLst>
                <a:path w="85725" h="476250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3" name="Google Shape;333;p44"/>
            <p:cNvSpPr/>
            <p:nvPr/>
          </p:nvSpPr>
          <p:spPr>
            <a:xfrm>
              <a:off x="4019500" y="3740034"/>
              <a:ext cx="85725" cy="714375"/>
            </a:xfrm>
            <a:custGeom>
              <a:avLst/>
              <a:gdLst/>
              <a:ahLst/>
              <a:cxnLst/>
              <a:rect l="l" t="t" r="r" b="b"/>
              <a:pathLst>
                <a:path w="85725" h="714375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714375"/>
                  </a:lnTo>
                  <a:lnTo>
                    <a:pt x="0" y="71437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4" name="Google Shape;334;p44"/>
            <p:cNvSpPr/>
            <p:nvPr/>
          </p:nvSpPr>
          <p:spPr>
            <a:xfrm>
              <a:off x="4286200" y="3511434"/>
              <a:ext cx="85725" cy="942975"/>
            </a:xfrm>
            <a:custGeom>
              <a:avLst/>
              <a:gdLst/>
              <a:ahLst/>
              <a:cxnLst/>
              <a:rect l="l" t="t" r="r" b="b"/>
              <a:pathLst>
                <a:path w="85725" h="942975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942975"/>
                  </a:lnTo>
                  <a:lnTo>
                    <a:pt x="0" y="94297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5" name="Google Shape;335;p44"/>
            <p:cNvSpPr/>
            <p:nvPr/>
          </p:nvSpPr>
          <p:spPr>
            <a:xfrm>
              <a:off x="4552900" y="3273309"/>
              <a:ext cx="85725" cy="1181099"/>
            </a:xfrm>
            <a:custGeom>
              <a:avLst/>
              <a:gdLst/>
              <a:ahLst/>
              <a:cxnLst/>
              <a:rect l="l" t="t" r="r" b="b"/>
              <a:pathLst>
                <a:path w="85725" h="1181099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1181100"/>
                  </a:lnTo>
                  <a:lnTo>
                    <a:pt x="0" y="118110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6" name="Google Shape;336;p44"/>
            <p:cNvSpPr/>
            <p:nvPr/>
          </p:nvSpPr>
          <p:spPr>
            <a:xfrm>
              <a:off x="4819600" y="3044709"/>
              <a:ext cx="85725" cy="1409699"/>
            </a:xfrm>
            <a:custGeom>
              <a:avLst/>
              <a:gdLst/>
              <a:ahLst/>
              <a:cxnLst/>
              <a:rect l="l" t="t" r="r" b="b"/>
              <a:pathLst>
                <a:path w="85725" h="1409699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1409700"/>
                  </a:lnTo>
                  <a:lnTo>
                    <a:pt x="0" y="140970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7" name="Google Shape;337;p44"/>
            <p:cNvSpPr/>
            <p:nvPr/>
          </p:nvSpPr>
          <p:spPr>
            <a:xfrm>
              <a:off x="5086300" y="2816109"/>
              <a:ext cx="85725" cy="1638299"/>
            </a:xfrm>
            <a:custGeom>
              <a:avLst/>
              <a:gdLst/>
              <a:ahLst/>
              <a:cxnLst/>
              <a:rect l="l" t="t" r="r" b="b"/>
              <a:pathLst>
                <a:path w="85725" h="1638299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1638300"/>
                  </a:lnTo>
                  <a:lnTo>
                    <a:pt x="0" y="163830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8" name="Google Shape;338;p44"/>
            <p:cNvSpPr/>
            <p:nvPr/>
          </p:nvSpPr>
          <p:spPr>
            <a:xfrm>
              <a:off x="5619700" y="2349384"/>
              <a:ext cx="85725" cy="2105024"/>
            </a:xfrm>
            <a:custGeom>
              <a:avLst/>
              <a:gdLst/>
              <a:ahLst/>
              <a:cxnLst/>
              <a:rect l="l" t="t" r="r" b="b"/>
              <a:pathLst>
                <a:path w="85725" h="2105024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2105025"/>
                  </a:lnTo>
                  <a:lnTo>
                    <a:pt x="0" y="210502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39" name="Google Shape;339;p44"/>
            <p:cNvSpPr/>
            <p:nvPr/>
          </p:nvSpPr>
          <p:spPr>
            <a:xfrm>
              <a:off x="5886400" y="2120784"/>
              <a:ext cx="85725" cy="2333624"/>
            </a:xfrm>
            <a:custGeom>
              <a:avLst/>
              <a:gdLst/>
              <a:ahLst/>
              <a:cxnLst/>
              <a:rect l="l" t="t" r="r" b="b"/>
              <a:pathLst>
                <a:path w="85725" h="2333624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2333625"/>
                  </a:lnTo>
                  <a:lnTo>
                    <a:pt x="0" y="233362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40" name="Google Shape;340;p44"/>
            <p:cNvSpPr/>
            <p:nvPr/>
          </p:nvSpPr>
          <p:spPr>
            <a:xfrm>
              <a:off x="6153100" y="1882659"/>
              <a:ext cx="85725" cy="2571750"/>
            </a:xfrm>
            <a:custGeom>
              <a:avLst/>
              <a:gdLst/>
              <a:ahLst/>
              <a:cxnLst/>
              <a:rect l="l" t="t" r="r" b="b"/>
              <a:pathLst>
                <a:path w="85725" h="2571750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2571750"/>
                  </a:lnTo>
                  <a:lnTo>
                    <a:pt x="0" y="257175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41" name="Google Shape;341;p44"/>
            <p:cNvSpPr/>
            <p:nvPr/>
          </p:nvSpPr>
          <p:spPr>
            <a:xfrm>
              <a:off x="6419800" y="1654059"/>
              <a:ext cx="85725" cy="2800350"/>
            </a:xfrm>
            <a:custGeom>
              <a:avLst/>
              <a:gdLst/>
              <a:ahLst/>
              <a:cxnLst/>
              <a:rect l="l" t="t" r="r" b="b"/>
              <a:pathLst>
                <a:path w="85725" h="2800350" extrusionOk="0">
                  <a:moveTo>
                    <a:pt x="0" y="0"/>
                  </a:moveTo>
                  <a:lnTo>
                    <a:pt x="85725" y="0"/>
                  </a:lnTo>
                  <a:lnTo>
                    <a:pt x="85725" y="2800350"/>
                  </a:lnTo>
                  <a:lnTo>
                    <a:pt x="0" y="280035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sp>
          <p:nvSpPr>
            <p:cNvPr id="342" name="Google Shape;342;p44"/>
            <p:cNvSpPr txBox="1"/>
            <p:nvPr/>
          </p:nvSpPr>
          <p:spPr>
            <a:xfrm>
              <a:off x="995721" y="4332450"/>
              <a:ext cx="249555" cy="2343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100"/>
            </a:p>
          </p:txBody>
        </p:sp>
        <p:sp>
          <p:nvSpPr>
            <p:cNvPr id="343" name="Google Shape;343;p44"/>
            <p:cNvSpPr txBox="1"/>
            <p:nvPr/>
          </p:nvSpPr>
          <p:spPr>
            <a:xfrm>
              <a:off x="843325" y="3913350"/>
              <a:ext cx="449580" cy="2343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2000</a:t>
              </a:r>
              <a:endParaRPr sz="1100"/>
            </a:p>
          </p:txBody>
        </p:sp>
        <p:sp>
          <p:nvSpPr>
            <p:cNvPr id="344" name="Google Shape;344;p44"/>
            <p:cNvSpPr txBox="1"/>
            <p:nvPr/>
          </p:nvSpPr>
          <p:spPr>
            <a:xfrm>
              <a:off x="843325" y="3503775"/>
              <a:ext cx="449580" cy="2343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4000</a:t>
              </a:r>
              <a:endParaRPr sz="1100"/>
            </a:p>
          </p:txBody>
        </p:sp>
        <p:sp>
          <p:nvSpPr>
            <p:cNvPr id="345" name="Google Shape;345;p44"/>
            <p:cNvSpPr txBox="1"/>
            <p:nvPr/>
          </p:nvSpPr>
          <p:spPr>
            <a:xfrm>
              <a:off x="843325" y="3084675"/>
              <a:ext cx="449580" cy="2343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6000</a:t>
              </a:r>
              <a:endParaRPr sz="1100"/>
            </a:p>
          </p:txBody>
        </p:sp>
        <p:sp>
          <p:nvSpPr>
            <p:cNvPr id="346" name="Google Shape;346;p44"/>
            <p:cNvSpPr txBox="1"/>
            <p:nvPr/>
          </p:nvSpPr>
          <p:spPr>
            <a:xfrm>
              <a:off x="843325" y="2675100"/>
              <a:ext cx="449580" cy="2343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8000</a:t>
              </a:r>
              <a:endParaRPr sz="1100"/>
            </a:p>
          </p:txBody>
        </p:sp>
        <p:sp>
          <p:nvSpPr>
            <p:cNvPr id="347" name="Google Shape;347;p44"/>
            <p:cNvSpPr txBox="1"/>
            <p:nvPr/>
          </p:nvSpPr>
          <p:spPr>
            <a:xfrm>
              <a:off x="792525" y="2256000"/>
              <a:ext cx="516255" cy="2343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10000</a:t>
              </a:r>
              <a:endParaRPr sz="1100"/>
            </a:p>
          </p:txBody>
        </p:sp>
        <p:sp>
          <p:nvSpPr>
            <p:cNvPr id="348" name="Google Shape;348;p44"/>
            <p:cNvSpPr txBox="1"/>
            <p:nvPr/>
          </p:nvSpPr>
          <p:spPr>
            <a:xfrm>
              <a:off x="792525" y="1846428"/>
              <a:ext cx="516255" cy="2343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12000</a:t>
              </a:r>
              <a:endParaRPr sz="1100"/>
            </a:p>
          </p:txBody>
        </p:sp>
        <p:sp>
          <p:nvSpPr>
            <p:cNvPr id="349" name="Google Shape;349;p44"/>
            <p:cNvSpPr txBox="1"/>
            <p:nvPr/>
          </p:nvSpPr>
          <p:spPr>
            <a:xfrm>
              <a:off x="792525" y="1427328"/>
              <a:ext cx="516255" cy="2343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14000</a:t>
              </a:r>
              <a:endParaRPr sz="1100"/>
            </a:p>
          </p:txBody>
        </p:sp>
        <p:sp>
          <p:nvSpPr>
            <p:cNvPr id="350" name="Google Shape;350;p44"/>
            <p:cNvSpPr txBox="1"/>
            <p:nvPr/>
          </p:nvSpPr>
          <p:spPr>
            <a:xfrm>
              <a:off x="792525" y="1017753"/>
              <a:ext cx="516255" cy="2343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16000</a:t>
              </a:r>
              <a:endParaRPr sz="1100"/>
            </a:p>
          </p:txBody>
        </p:sp>
      </p:grpSp>
      <p:pic>
        <p:nvPicPr>
          <p:cNvPr id="351" name="Google Shape;351;p44"/>
          <p:cNvPicPr preferRelativeResize="0"/>
          <p:nvPr/>
        </p:nvPicPr>
        <p:blipFill>
          <a:blip r:embed="rId3"/>
          <a:srcRect t="2937" b="2937"/>
          <a:stretch/>
        </p:blipFill>
        <p:spPr>
          <a:xfrm>
            <a:off x="5572765" y="371475"/>
            <a:ext cx="3114675" cy="440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2"/>
          <p:cNvSpPr/>
          <p:nvPr/>
        </p:nvSpPr>
        <p:spPr>
          <a:xfrm>
            <a:off x="381000" y="1619250"/>
            <a:ext cx="8763000" cy="3524250"/>
          </a:xfrm>
          <a:prstGeom prst="rect">
            <a:avLst/>
          </a:prstGeom>
          <a:solidFill>
            <a:srgbClr val="2F853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98" name="Google Shape;98;p32"/>
          <p:cNvSpPr txBox="1"/>
          <p:nvPr/>
        </p:nvSpPr>
        <p:spPr>
          <a:xfrm>
            <a:off x="5333113" y="2371946"/>
            <a:ext cx="4857750" cy="1454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500" b="0" i="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Ecosystems and </a:t>
            </a:r>
            <a:r>
              <a:rPr lang="id" sz="4500" b="0" i="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rPr>
              <a:t>Biodiversity</a:t>
            </a:r>
            <a:endParaRPr sz="4500" b="0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99" name="Google Shape;99;p32"/>
          <p:cNvSpPr txBox="1"/>
          <p:nvPr/>
        </p:nvSpPr>
        <p:spPr>
          <a:xfrm>
            <a:off x="5333113" y="3665029"/>
            <a:ext cx="3429887" cy="1029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ora"/>
              <a:buNone/>
            </a:pPr>
            <a:r>
              <a:rPr lang="id" sz="1200" b="0" i="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Lorem ipsum dolor sit amet, consectetur adipiscing elit, sed do eiusmod tempor incididunt ut labore et dolore magna aliqua. Ut enim ad minim</a:t>
            </a:r>
            <a:endParaRPr sz="1100"/>
          </a:p>
        </p:txBody>
      </p:sp>
      <p:sp>
        <p:nvSpPr>
          <p:cNvPr id="100" name="Google Shape;100;p32"/>
          <p:cNvSpPr/>
          <p:nvPr/>
        </p:nvSpPr>
        <p:spPr>
          <a:xfrm>
            <a:off x="7305675" y="-476250"/>
            <a:ext cx="828675" cy="314325"/>
          </a:xfrm>
          <a:prstGeom prst="rect">
            <a:avLst/>
          </a:prstGeom>
          <a:solidFill>
            <a:srgbClr val="2F8531"/>
          </a:solidFill>
          <a:ln w="12700" cap="flat" cmpd="sng">
            <a:solidFill>
              <a:srgbClr val="17201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pic>
        <p:nvPicPr>
          <p:cNvPr id="101" name="Google Shape;101;p32"/>
          <p:cNvPicPr preferRelativeResize="0"/>
          <p:nvPr/>
        </p:nvPicPr>
        <p:blipFill>
          <a:blip r:embed="rId3"/>
          <a:srcRect l="9546" r="9546"/>
          <a:stretch/>
        </p:blipFill>
        <p:spPr>
          <a:xfrm>
            <a:off x="381000" y="9797"/>
            <a:ext cx="4739640" cy="390144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3"/>
          <p:cNvSpPr/>
          <p:nvPr/>
        </p:nvSpPr>
        <p:spPr>
          <a:xfrm>
            <a:off x="3270647" y="0"/>
            <a:ext cx="5882877" cy="4114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07" name="Google Shape;107;p33"/>
          <p:cNvSpPr txBox="1"/>
          <p:nvPr/>
        </p:nvSpPr>
        <p:spPr>
          <a:xfrm>
            <a:off x="767611" y="3746303"/>
            <a:ext cx="1127864" cy="194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rPr lang="id" sz="900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rPr>
              <a:t>Total Activity</a:t>
            </a:r>
            <a:endParaRPr sz="1100"/>
          </a:p>
        </p:txBody>
      </p:sp>
      <p:sp>
        <p:nvSpPr>
          <p:cNvPr id="108" name="Google Shape;108;p33"/>
          <p:cNvSpPr txBox="1"/>
          <p:nvPr/>
        </p:nvSpPr>
        <p:spPr>
          <a:xfrm>
            <a:off x="628650" y="1202576"/>
            <a:ext cx="2848318" cy="283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4500" b="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Climate Change and </a:t>
            </a:r>
            <a:r>
              <a:rPr lang="id" sz="4500" b="0">
                <a:solidFill>
                  <a:schemeClr val="accent3"/>
                </a:solidFill>
                <a:latin typeface="Bebas Neue"/>
                <a:ea typeface="Bebas Neue"/>
                <a:cs typeface="Bebas Neue"/>
                <a:sym typeface="Bebas Neue"/>
              </a:rPr>
              <a:t>Global Warming</a:t>
            </a:r>
            <a:endParaRPr sz="7200" b="0">
              <a:solidFill>
                <a:schemeClr val="accent3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09" name="Google Shape;109;p33"/>
          <p:cNvSpPr/>
          <p:nvPr/>
        </p:nvSpPr>
        <p:spPr>
          <a:xfrm>
            <a:off x="7040548" y="3360332"/>
            <a:ext cx="1911280" cy="623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Impacts on the Environment and Human Life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pic>
        <p:nvPicPr>
          <p:cNvPr id="110" name="Google Shape;110;p33"/>
          <p:cNvPicPr preferRelativeResize="0"/>
          <p:nvPr/>
        </p:nvPicPr>
        <p:blipFill>
          <a:blip r:embed="rId3"/>
          <a:srcRect l="12748" r="12748"/>
          <a:stretch/>
        </p:blipFill>
        <p:spPr>
          <a:xfrm>
            <a:off x="3270095" y="1028700"/>
            <a:ext cx="3458272" cy="3086100"/>
          </a:xfrm>
          <a:custGeom>
            <a:avLst/>
            <a:gdLst/>
            <a:ahLst/>
            <a:cxnLst/>
            <a:rect l="l" t="t" r="r" b="b"/>
            <a:pathLst>
              <a:path w="4114800" h="4114800" extrusionOk="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4"/>
          <p:cNvSpPr/>
          <p:nvPr/>
        </p:nvSpPr>
        <p:spPr>
          <a:xfrm>
            <a:off x="371475" y="2576490"/>
            <a:ext cx="8315326" cy="21331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B7B7B7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17" name="Google Shape;117;p34"/>
          <p:cNvSpPr txBox="1"/>
          <p:nvPr/>
        </p:nvSpPr>
        <p:spPr>
          <a:xfrm>
            <a:off x="628650" y="1028081"/>
            <a:ext cx="2966605" cy="1592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 b="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Impacts on the Environment and</a:t>
            </a:r>
            <a:r>
              <a:rPr lang="id" sz="3300" b="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rPr>
              <a:t> </a:t>
            </a:r>
            <a:r>
              <a:rPr lang="id" sz="3300" b="0">
                <a:solidFill>
                  <a:schemeClr val="accent3"/>
                </a:solidFill>
                <a:latin typeface="Bebas Neue"/>
                <a:ea typeface="Bebas Neue"/>
                <a:cs typeface="Bebas Neue"/>
                <a:sym typeface="Bebas Neue"/>
              </a:rPr>
              <a:t>Human Life</a:t>
            </a:r>
            <a:endParaRPr sz="1100"/>
          </a:p>
        </p:txBody>
      </p:sp>
      <p:sp>
        <p:nvSpPr>
          <p:cNvPr id="118" name="Google Shape;118;p34"/>
          <p:cNvSpPr txBox="1"/>
          <p:nvPr/>
        </p:nvSpPr>
        <p:spPr>
          <a:xfrm>
            <a:off x="628650" y="3145614"/>
            <a:ext cx="2625090" cy="549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ora"/>
              <a:buNone/>
            </a:pPr>
            <a:r>
              <a:rPr lang="id" sz="1200" b="0" i="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Lorem ipsum dolor sit amet, consectetur adipiscing elit, sed do</a:t>
            </a:r>
            <a:endParaRPr sz="1100"/>
          </a:p>
        </p:txBody>
      </p:sp>
      <p:grpSp>
        <p:nvGrpSpPr>
          <p:cNvPr id="119" name="Google Shape;119;p34"/>
          <p:cNvGrpSpPr/>
          <p:nvPr/>
        </p:nvGrpSpPr>
        <p:grpSpPr>
          <a:xfrm>
            <a:off x="628650" y="3772629"/>
            <a:ext cx="2430780" cy="702525"/>
            <a:chOff x="838200" y="4850250"/>
            <a:chExt cx="3241040" cy="936700"/>
          </a:xfrm>
        </p:grpSpPr>
        <p:sp>
          <p:nvSpPr>
            <p:cNvPr id="120" name="Google Shape;120;p34"/>
            <p:cNvSpPr txBox="1"/>
            <p:nvPr/>
          </p:nvSpPr>
          <p:spPr>
            <a:xfrm>
              <a:off x="838200" y="4850250"/>
              <a:ext cx="1573692" cy="6955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2400">
                  <a:solidFill>
                    <a:schemeClr val="dk1"/>
                  </a:solidFill>
                  <a:latin typeface="Bebas Neue"/>
                  <a:ea typeface="Bebas Neue"/>
                  <a:cs typeface="Bebas Neue"/>
                  <a:sym typeface="Bebas Neue"/>
                </a:rPr>
                <a:t>530+</a:t>
              </a:r>
              <a:endParaRPr sz="1100"/>
            </a:p>
          </p:txBody>
        </p:sp>
        <p:grpSp>
          <p:nvGrpSpPr>
            <p:cNvPr id="121" name="Google Shape;121;p34"/>
            <p:cNvGrpSpPr/>
            <p:nvPr/>
          </p:nvGrpSpPr>
          <p:grpSpPr>
            <a:xfrm>
              <a:off x="3691294" y="5028588"/>
              <a:ext cx="387946" cy="387946"/>
              <a:chOff x="2888654" y="5028588"/>
              <a:chExt cx="387946" cy="387946"/>
            </a:xfrm>
          </p:grpSpPr>
          <p:sp>
            <p:nvSpPr>
              <p:cNvPr id="122" name="Google Shape;122;p34"/>
              <p:cNvSpPr/>
              <p:nvPr/>
            </p:nvSpPr>
            <p:spPr>
              <a:xfrm rot="10800000" flipH="1">
                <a:off x="2888654" y="5028588"/>
                <a:ext cx="387946" cy="387946"/>
              </a:xfrm>
              <a:prstGeom prst="ellipse">
                <a:avLst/>
              </a:prstGeom>
              <a:solidFill>
                <a:schemeClr val="lt1">
                  <a:alpha val="0"/>
                </a:schemeClr>
              </a:solidFill>
              <a:ln w="1270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ora"/>
                  <a:ea typeface="Lora"/>
                  <a:cs typeface="Lora"/>
                  <a:sym typeface="Lora"/>
                </a:endParaRPr>
              </a:p>
            </p:txBody>
          </p:sp>
          <p:sp>
            <p:nvSpPr>
              <p:cNvPr id="123" name="Google Shape;123;p34"/>
              <p:cNvSpPr/>
              <p:nvPr/>
            </p:nvSpPr>
            <p:spPr>
              <a:xfrm rot="10800000" flipH="1">
                <a:off x="2999247" y="5127144"/>
                <a:ext cx="166760" cy="190833"/>
              </a:xfrm>
              <a:custGeom>
                <a:avLst/>
                <a:gdLst/>
                <a:ahLst/>
                <a:cxnLst/>
                <a:rect l="l" t="t" r="r" b="b"/>
                <a:pathLst>
                  <a:path w="4263029" h="4878438" extrusionOk="0">
                    <a:moveTo>
                      <a:pt x="4255217" y="2704386"/>
                    </a:moveTo>
                    <a:cubicBezTo>
                      <a:pt x="4239367" y="2666391"/>
                      <a:pt x="4202382" y="2641597"/>
                      <a:pt x="4161338" y="2641597"/>
                    </a:cubicBezTo>
                    <a:lnTo>
                      <a:pt x="3048009" y="2641597"/>
                    </a:lnTo>
                    <a:lnTo>
                      <a:pt x="3048009" y="101603"/>
                    </a:lnTo>
                    <a:cubicBezTo>
                      <a:pt x="3048009" y="45520"/>
                      <a:pt x="3002489" y="0"/>
                      <a:pt x="2946406" y="0"/>
                    </a:cubicBezTo>
                    <a:lnTo>
                      <a:pt x="1320802" y="0"/>
                    </a:lnTo>
                    <a:cubicBezTo>
                      <a:pt x="1264719" y="0"/>
                      <a:pt x="1219199" y="45520"/>
                      <a:pt x="1219199" y="101603"/>
                    </a:cubicBezTo>
                    <a:lnTo>
                      <a:pt x="1219199" y="2641607"/>
                    </a:lnTo>
                    <a:lnTo>
                      <a:pt x="101602" y="2641607"/>
                    </a:lnTo>
                    <a:cubicBezTo>
                      <a:pt x="60559" y="2641607"/>
                      <a:pt x="23573" y="2666400"/>
                      <a:pt x="7724" y="2704195"/>
                    </a:cubicBezTo>
                    <a:cubicBezTo>
                      <a:pt x="-7926" y="2742191"/>
                      <a:pt x="609" y="2785882"/>
                      <a:pt x="29669" y="2814943"/>
                    </a:cubicBezTo>
                    <a:lnTo>
                      <a:pt x="2056589" y="4848568"/>
                    </a:lnTo>
                    <a:cubicBezTo>
                      <a:pt x="2075687" y="4867666"/>
                      <a:pt x="2101500" y="4878439"/>
                      <a:pt x="2128522" y="4878439"/>
                    </a:cubicBezTo>
                    <a:cubicBezTo>
                      <a:pt x="2155545" y="4878439"/>
                      <a:pt x="2181357" y="4867666"/>
                      <a:pt x="2200455" y="4848768"/>
                    </a:cubicBezTo>
                    <a:lnTo>
                      <a:pt x="4233271" y="2815143"/>
                    </a:lnTo>
                    <a:cubicBezTo>
                      <a:pt x="4262332" y="2786072"/>
                      <a:pt x="4271066" y="2742391"/>
                      <a:pt x="4255217" y="270438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ora"/>
                  <a:ea typeface="Lora"/>
                  <a:cs typeface="Lora"/>
                  <a:sym typeface="Lora"/>
                </a:endParaRPr>
              </a:p>
            </p:txBody>
          </p:sp>
        </p:grpSp>
        <p:sp>
          <p:nvSpPr>
            <p:cNvPr id="124" name="Google Shape;124;p34"/>
            <p:cNvSpPr txBox="1"/>
            <p:nvPr/>
          </p:nvSpPr>
          <p:spPr>
            <a:xfrm>
              <a:off x="838200" y="5527455"/>
              <a:ext cx="1503819" cy="2594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id" sz="900">
                  <a:solidFill>
                    <a:schemeClr val="dk1"/>
                  </a:solidFill>
                  <a:latin typeface="Lora"/>
                  <a:ea typeface="Lora"/>
                  <a:cs typeface="Lora"/>
                  <a:sym typeface="Lora"/>
                </a:rPr>
                <a:t>Total calorie</a:t>
              </a:r>
              <a:endParaRPr sz="1100"/>
            </a:p>
          </p:txBody>
        </p:sp>
      </p:grpSp>
      <p:pic>
        <p:nvPicPr>
          <p:cNvPr id="125" name="Google Shape;125;p34"/>
          <p:cNvPicPr preferRelativeResize="0"/>
          <p:nvPr/>
        </p:nvPicPr>
        <p:blipFill>
          <a:blip r:embed="rId3"/>
          <a:srcRect t="2052" b="2052"/>
          <a:stretch/>
        </p:blipFill>
        <p:spPr>
          <a:xfrm>
            <a:off x="3857624" y="777240"/>
            <a:ext cx="4829177" cy="2766060"/>
          </a:xfrm>
          <a:custGeom>
            <a:avLst/>
            <a:gdLst/>
            <a:ahLst/>
            <a:cxnLst/>
            <a:rect l="l" t="t" r="r" b="b"/>
            <a:pathLst>
              <a:path w="2095500" h="3688080" extrusionOk="0">
                <a:moveTo>
                  <a:pt x="0" y="0"/>
                </a:moveTo>
                <a:lnTo>
                  <a:pt x="2095500" y="0"/>
                </a:lnTo>
                <a:lnTo>
                  <a:pt x="2095500" y="3688080"/>
                </a:lnTo>
                <a:lnTo>
                  <a:pt x="0" y="368808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5"/>
          <p:cNvSpPr/>
          <p:nvPr/>
        </p:nvSpPr>
        <p:spPr>
          <a:xfrm>
            <a:off x="647700" y="-38100"/>
            <a:ext cx="1514475" cy="8604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31" name="Google Shape;131;p35"/>
          <p:cNvSpPr/>
          <p:nvPr/>
        </p:nvSpPr>
        <p:spPr>
          <a:xfrm>
            <a:off x="3819525" y="-38100"/>
            <a:ext cx="1514475" cy="9960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32" name="Google Shape;132;p35"/>
          <p:cNvSpPr/>
          <p:nvPr/>
        </p:nvSpPr>
        <p:spPr>
          <a:xfrm>
            <a:off x="2233613" y="0"/>
            <a:ext cx="1514475" cy="6000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133" name="Google Shape;133;p35"/>
          <p:cNvGrpSpPr/>
          <p:nvPr/>
        </p:nvGrpSpPr>
        <p:grpSpPr>
          <a:xfrm>
            <a:off x="5583704" y="1400175"/>
            <a:ext cx="2625090" cy="1944848"/>
            <a:chOff x="7578288" y="1866900"/>
            <a:chExt cx="3500120" cy="2593131"/>
          </a:xfrm>
        </p:grpSpPr>
        <p:sp>
          <p:nvSpPr>
            <p:cNvPr id="134" name="Google Shape;134;p35"/>
            <p:cNvSpPr txBox="1"/>
            <p:nvPr/>
          </p:nvSpPr>
          <p:spPr>
            <a:xfrm>
              <a:off x="7578288" y="1866900"/>
              <a:ext cx="2756338" cy="1328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3300" b="1">
                  <a:solidFill>
                    <a:schemeClr val="dk1"/>
                  </a:solidFill>
                  <a:latin typeface="Bebas Neue"/>
                  <a:ea typeface="Bebas Neue"/>
                  <a:cs typeface="Bebas Neue"/>
                  <a:sym typeface="Bebas Neue"/>
                </a:rPr>
                <a:t>Pollution and its </a:t>
              </a:r>
              <a:r>
                <a:rPr lang="id" sz="3300" b="1">
                  <a:solidFill>
                    <a:schemeClr val="accent3"/>
                  </a:solidFill>
                  <a:latin typeface="Bebas Neue"/>
                  <a:ea typeface="Bebas Neue"/>
                  <a:cs typeface="Bebas Neue"/>
                  <a:sym typeface="Bebas Neue"/>
                </a:rPr>
                <a:t>Types</a:t>
              </a:r>
              <a:endParaRPr sz="5400" b="0">
                <a:solidFill>
                  <a:schemeClr val="accent3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sp>
          <p:nvSpPr>
            <p:cNvPr id="135" name="Google Shape;135;p35"/>
            <p:cNvSpPr txBox="1"/>
            <p:nvPr/>
          </p:nvSpPr>
          <p:spPr>
            <a:xfrm>
              <a:off x="7578288" y="3087388"/>
              <a:ext cx="3500120" cy="13726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 b="0" i="0">
                  <a:solidFill>
                    <a:schemeClr val="dk1"/>
                  </a:solidFill>
                  <a:latin typeface="Lora"/>
                  <a:ea typeface="Lora"/>
                  <a:cs typeface="Lora"/>
                  <a:sym typeface="Lora"/>
                </a:rPr>
                <a:t>Lorem ipsum dolor sit amet, consectetur adipiscing elit, sed do Lorem ipsum dolor sit amet, consectetur adipiscing elit, sed do</a:t>
              </a:r>
              <a:endParaRPr sz="1100"/>
            </a:p>
          </p:txBody>
        </p:sp>
      </p:grpSp>
      <p:grpSp>
        <p:nvGrpSpPr>
          <p:cNvPr id="136" name="Google Shape;136;p35"/>
          <p:cNvGrpSpPr/>
          <p:nvPr/>
        </p:nvGrpSpPr>
        <p:grpSpPr>
          <a:xfrm>
            <a:off x="5653940" y="3694965"/>
            <a:ext cx="2519413" cy="838534"/>
            <a:chOff x="7729086" y="4926620"/>
            <a:chExt cx="3359217" cy="1118045"/>
          </a:xfrm>
        </p:grpSpPr>
        <p:sp>
          <p:nvSpPr>
            <p:cNvPr id="137" name="Google Shape;137;p35"/>
            <p:cNvSpPr/>
            <p:nvPr/>
          </p:nvSpPr>
          <p:spPr>
            <a:xfrm>
              <a:off x="7729086" y="4926620"/>
              <a:ext cx="3359217" cy="11180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grpSp>
          <p:nvGrpSpPr>
            <p:cNvPr id="138" name="Google Shape;138;p35"/>
            <p:cNvGrpSpPr/>
            <p:nvPr/>
          </p:nvGrpSpPr>
          <p:grpSpPr>
            <a:xfrm>
              <a:off x="7788174" y="5017292"/>
              <a:ext cx="3241040" cy="936700"/>
              <a:chOff x="838200" y="4850250"/>
              <a:chExt cx="3241040" cy="936700"/>
            </a:xfrm>
          </p:grpSpPr>
          <p:sp>
            <p:nvSpPr>
              <p:cNvPr id="139" name="Google Shape;139;p35"/>
              <p:cNvSpPr txBox="1"/>
              <p:nvPr/>
            </p:nvSpPr>
            <p:spPr>
              <a:xfrm>
                <a:off x="838200" y="4850250"/>
                <a:ext cx="1573692" cy="6955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2400">
                    <a:solidFill>
                      <a:schemeClr val="lt1"/>
                    </a:solidFill>
                    <a:latin typeface="Bebas Neue"/>
                    <a:ea typeface="Bebas Neue"/>
                    <a:cs typeface="Bebas Neue"/>
                    <a:sym typeface="Bebas Neue"/>
                  </a:rPr>
                  <a:t>530+</a:t>
                </a:r>
                <a:endParaRPr sz="1100"/>
              </a:p>
            </p:txBody>
          </p:sp>
          <p:grpSp>
            <p:nvGrpSpPr>
              <p:cNvPr id="140" name="Google Shape;140;p35"/>
              <p:cNvGrpSpPr/>
              <p:nvPr/>
            </p:nvGrpSpPr>
            <p:grpSpPr>
              <a:xfrm>
                <a:off x="3691294" y="5028588"/>
                <a:ext cx="387946" cy="387946"/>
                <a:chOff x="2888654" y="5028588"/>
                <a:chExt cx="387946" cy="387946"/>
              </a:xfrm>
            </p:grpSpPr>
            <p:sp>
              <p:nvSpPr>
                <p:cNvPr id="141" name="Google Shape;141;p35"/>
                <p:cNvSpPr/>
                <p:nvPr/>
              </p:nvSpPr>
              <p:spPr>
                <a:xfrm rot="10800000" flipH="1">
                  <a:off x="2888654" y="5028588"/>
                  <a:ext cx="387946" cy="387946"/>
                </a:xfrm>
                <a:prstGeom prst="ellipse">
                  <a:avLst/>
                </a:prstGeom>
                <a:solidFill>
                  <a:schemeClr val="lt1">
                    <a:alpha val="0"/>
                  </a:schemeClr>
                </a:solidFill>
                <a:ln w="12700" cap="flat" cmpd="sng">
                  <a:solidFill>
                    <a:schemeClr val="lt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Lora"/>
                    <a:ea typeface="Lora"/>
                    <a:cs typeface="Lora"/>
                    <a:sym typeface="Lora"/>
                  </a:endParaRPr>
                </a:p>
              </p:txBody>
            </p:sp>
            <p:sp>
              <p:nvSpPr>
                <p:cNvPr id="142" name="Google Shape;142;p35"/>
                <p:cNvSpPr/>
                <p:nvPr/>
              </p:nvSpPr>
              <p:spPr>
                <a:xfrm rot="10800000" flipH="1">
                  <a:off x="2999247" y="5127144"/>
                  <a:ext cx="166760" cy="1908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3029" h="4878438" extrusionOk="0">
                      <a:moveTo>
                        <a:pt x="4255217" y="2704386"/>
                      </a:moveTo>
                      <a:cubicBezTo>
                        <a:pt x="4239367" y="2666391"/>
                        <a:pt x="4202382" y="2641597"/>
                        <a:pt x="4161338" y="2641597"/>
                      </a:cubicBezTo>
                      <a:lnTo>
                        <a:pt x="3048009" y="2641597"/>
                      </a:lnTo>
                      <a:lnTo>
                        <a:pt x="3048009" y="101603"/>
                      </a:lnTo>
                      <a:cubicBezTo>
                        <a:pt x="3048009" y="45520"/>
                        <a:pt x="3002489" y="0"/>
                        <a:pt x="2946406" y="0"/>
                      </a:cubicBezTo>
                      <a:lnTo>
                        <a:pt x="1320802" y="0"/>
                      </a:lnTo>
                      <a:cubicBezTo>
                        <a:pt x="1264719" y="0"/>
                        <a:pt x="1219199" y="45520"/>
                        <a:pt x="1219199" y="101603"/>
                      </a:cubicBezTo>
                      <a:lnTo>
                        <a:pt x="1219199" y="2641607"/>
                      </a:lnTo>
                      <a:lnTo>
                        <a:pt x="101602" y="2641607"/>
                      </a:lnTo>
                      <a:cubicBezTo>
                        <a:pt x="60559" y="2641607"/>
                        <a:pt x="23573" y="2666400"/>
                        <a:pt x="7724" y="2704195"/>
                      </a:cubicBezTo>
                      <a:cubicBezTo>
                        <a:pt x="-7926" y="2742191"/>
                        <a:pt x="609" y="2785882"/>
                        <a:pt x="29669" y="2814943"/>
                      </a:cubicBezTo>
                      <a:lnTo>
                        <a:pt x="2056589" y="4848568"/>
                      </a:lnTo>
                      <a:cubicBezTo>
                        <a:pt x="2075687" y="4867666"/>
                        <a:pt x="2101500" y="4878439"/>
                        <a:pt x="2128522" y="4878439"/>
                      </a:cubicBezTo>
                      <a:cubicBezTo>
                        <a:pt x="2155545" y="4878439"/>
                        <a:pt x="2181357" y="4867666"/>
                        <a:pt x="2200455" y="4848768"/>
                      </a:cubicBezTo>
                      <a:lnTo>
                        <a:pt x="4233271" y="2815143"/>
                      </a:lnTo>
                      <a:cubicBezTo>
                        <a:pt x="4262332" y="2786072"/>
                        <a:pt x="4271066" y="2742391"/>
                        <a:pt x="4255217" y="2704386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Lora"/>
                    <a:ea typeface="Lora"/>
                    <a:cs typeface="Lora"/>
                    <a:sym typeface="Lora"/>
                  </a:endParaRPr>
                </a:p>
              </p:txBody>
            </p:sp>
          </p:grpSp>
          <p:sp>
            <p:nvSpPr>
              <p:cNvPr id="143" name="Google Shape;143;p35"/>
              <p:cNvSpPr txBox="1"/>
              <p:nvPr/>
            </p:nvSpPr>
            <p:spPr>
              <a:xfrm>
                <a:off x="838200" y="5527455"/>
                <a:ext cx="1503819" cy="2594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Arial"/>
                  <a:buNone/>
                </a:pPr>
                <a:r>
                  <a:rPr lang="id" sz="900">
                    <a:solidFill>
                      <a:schemeClr val="lt1"/>
                    </a:solidFill>
                    <a:latin typeface="Lora"/>
                    <a:ea typeface="Lora"/>
                    <a:cs typeface="Lora"/>
                    <a:sym typeface="Lora"/>
                  </a:rPr>
                  <a:t>Types Polution</a:t>
                </a:r>
                <a:endParaRPr sz="900">
                  <a:solidFill>
                    <a:schemeClr val="lt1"/>
                  </a:solidFill>
                  <a:latin typeface="Lora"/>
                  <a:ea typeface="Lora"/>
                  <a:cs typeface="Lora"/>
                  <a:sym typeface="Lora"/>
                </a:endParaRPr>
              </a:p>
            </p:txBody>
          </p:sp>
        </p:grpSp>
      </p:grpSp>
      <p:pic>
        <p:nvPicPr>
          <p:cNvPr id="144" name="Google Shape;144;p35"/>
          <p:cNvPicPr preferRelativeResize="0"/>
          <p:nvPr/>
        </p:nvPicPr>
        <p:blipFill>
          <a:blip r:embed="rId3"/>
          <a:srcRect l="15068" r="15068"/>
          <a:stretch/>
        </p:blipFill>
        <p:spPr>
          <a:xfrm>
            <a:off x="647700" y="676274"/>
            <a:ext cx="4681538" cy="4467225"/>
          </a:xfrm>
          <a:custGeom>
            <a:avLst/>
            <a:gdLst/>
            <a:ahLst/>
            <a:cxnLst/>
            <a:rect l="l" t="t" r="r" b="b"/>
            <a:pathLst>
              <a:path w="6242050" h="5956300" extrusionOk="0">
                <a:moveTo>
                  <a:pt x="2122714" y="2032000"/>
                </a:moveTo>
                <a:lnTo>
                  <a:pt x="4142014" y="2032000"/>
                </a:lnTo>
                <a:lnTo>
                  <a:pt x="4142014" y="5956300"/>
                </a:lnTo>
                <a:lnTo>
                  <a:pt x="2122714" y="5956300"/>
                </a:lnTo>
                <a:close/>
                <a:moveTo>
                  <a:pt x="4222750" y="482598"/>
                </a:moveTo>
                <a:lnTo>
                  <a:pt x="6242050" y="482598"/>
                </a:lnTo>
                <a:lnTo>
                  <a:pt x="6242050" y="5956299"/>
                </a:lnTo>
                <a:lnTo>
                  <a:pt x="4222750" y="5956299"/>
                </a:lnTo>
                <a:close/>
                <a:moveTo>
                  <a:pt x="0" y="292100"/>
                </a:moveTo>
                <a:lnTo>
                  <a:pt x="2019300" y="292100"/>
                </a:lnTo>
                <a:lnTo>
                  <a:pt x="2019300" y="5956300"/>
                </a:lnTo>
                <a:lnTo>
                  <a:pt x="0" y="5956300"/>
                </a:lnTo>
                <a:close/>
                <a:moveTo>
                  <a:pt x="2122714" y="0"/>
                </a:moveTo>
                <a:lnTo>
                  <a:pt x="4142014" y="0"/>
                </a:lnTo>
                <a:lnTo>
                  <a:pt x="4142014" y="1911350"/>
                </a:lnTo>
                <a:lnTo>
                  <a:pt x="2122714" y="191135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36"/>
          <p:cNvPicPr preferRelativeResize="0"/>
          <p:nvPr/>
        </p:nvPicPr>
        <p:blipFill>
          <a:blip r:embed="rId3"/>
          <a:srcRect l="4970" r="4970"/>
          <a:stretch/>
        </p:blipFill>
        <p:spPr>
          <a:xfrm>
            <a:off x="6057900" y="0"/>
            <a:ext cx="3086100" cy="5143501"/>
          </a:xfrm>
          <a:custGeom>
            <a:avLst/>
            <a:gdLst/>
            <a:ahLst/>
            <a:cxnLst/>
            <a:rect l="l" t="t" r="r" b="b"/>
            <a:pathLst>
              <a:path w="4152900" h="3429001" extrusionOk="0">
                <a:moveTo>
                  <a:pt x="0" y="0"/>
                </a:moveTo>
                <a:lnTo>
                  <a:pt x="4152900" y="0"/>
                </a:lnTo>
                <a:lnTo>
                  <a:pt x="4152900" y="3429001"/>
                </a:lnTo>
                <a:lnTo>
                  <a:pt x="0" y="3429001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61" name="Google Shape;161;p36"/>
          <p:cNvPicPr preferRelativeResize="0"/>
          <p:nvPr/>
        </p:nvPicPr>
        <p:blipFill>
          <a:blip r:embed="rId4"/>
          <a:srcRect l="4583" r="4583"/>
          <a:stretch/>
        </p:blipFill>
        <p:spPr>
          <a:xfrm>
            <a:off x="381000" y="0"/>
            <a:ext cx="3114675" cy="5143501"/>
          </a:xfrm>
          <a:custGeom>
            <a:avLst/>
            <a:gdLst/>
            <a:ahLst/>
            <a:cxnLst/>
            <a:rect l="l" t="t" r="r" b="b"/>
            <a:pathLst>
              <a:path w="4152900" h="3429001" extrusionOk="0">
                <a:moveTo>
                  <a:pt x="0" y="0"/>
                </a:moveTo>
                <a:lnTo>
                  <a:pt x="4152900" y="0"/>
                </a:lnTo>
                <a:lnTo>
                  <a:pt x="4152900" y="3429001"/>
                </a:lnTo>
                <a:lnTo>
                  <a:pt x="0" y="3429001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49" name="Google Shape;149;p36"/>
          <p:cNvGrpSpPr/>
          <p:nvPr/>
        </p:nvGrpSpPr>
        <p:grpSpPr>
          <a:xfrm>
            <a:off x="4090989" y="1147154"/>
            <a:ext cx="3114675" cy="1143001"/>
            <a:chOff x="822328" y="1830251"/>
            <a:chExt cx="4152900" cy="1524001"/>
          </a:xfrm>
        </p:grpSpPr>
        <p:sp>
          <p:nvSpPr>
            <p:cNvPr id="150" name="Google Shape;150;p36"/>
            <p:cNvSpPr/>
            <p:nvPr/>
          </p:nvSpPr>
          <p:spPr>
            <a:xfrm>
              <a:off x="822328" y="1830251"/>
              <a:ext cx="4152900" cy="1524001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800100" dist="190500" dir="3300000" algn="t" rotWithShape="0">
                <a:srgbClr val="000000">
                  <a:alpha val="9803"/>
                </a:srgbClr>
              </a:outerShdw>
            </a:effectLst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b="1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sp>
          <p:nvSpPr>
            <p:cNvPr id="151" name="Google Shape;151;p36"/>
            <p:cNvSpPr/>
            <p:nvPr/>
          </p:nvSpPr>
          <p:spPr>
            <a:xfrm>
              <a:off x="1409700" y="2280756"/>
              <a:ext cx="3298934" cy="622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lt1"/>
                  </a:solidFill>
                  <a:latin typeface="Lora"/>
                  <a:ea typeface="Lora"/>
                  <a:cs typeface="Lora"/>
                  <a:sym typeface="Lora"/>
                </a:rPr>
                <a:t>Lorem ipsum dolor sit amet, consectetur adipiscing elit, </a:t>
              </a:r>
              <a:endParaRPr sz="1100"/>
            </a:p>
          </p:txBody>
        </p:sp>
      </p:grpSp>
      <p:grpSp>
        <p:nvGrpSpPr>
          <p:cNvPr id="152" name="Google Shape;152;p36"/>
          <p:cNvGrpSpPr/>
          <p:nvPr/>
        </p:nvGrpSpPr>
        <p:grpSpPr>
          <a:xfrm>
            <a:off x="2263378" y="3629024"/>
            <a:ext cx="3071811" cy="1143001"/>
            <a:chOff x="5124452" y="1905000"/>
            <a:chExt cx="4095748" cy="1524001"/>
          </a:xfrm>
        </p:grpSpPr>
        <p:sp>
          <p:nvSpPr>
            <p:cNvPr id="153" name="Google Shape;153;p36"/>
            <p:cNvSpPr/>
            <p:nvPr/>
          </p:nvSpPr>
          <p:spPr>
            <a:xfrm>
              <a:off x="5124452" y="1905000"/>
              <a:ext cx="4095748" cy="1524001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800100" dist="190500" dir="3300000" algn="t" rotWithShape="0">
                <a:srgbClr val="000000">
                  <a:alpha val="9803"/>
                </a:srgbClr>
              </a:outerShdw>
            </a:effectLst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b="1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  <p:sp>
          <p:nvSpPr>
            <p:cNvPr id="154" name="Google Shape;154;p36"/>
            <p:cNvSpPr/>
            <p:nvPr/>
          </p:nvSpPr>
          <p:spPr>
            <a:xfrm>
              <a:off x="5667376" y="2355505"/>
              <a:ext cx="3308458" cy="6229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lt1"/>
                  </a:solidFill>
                  <a:latin typeface="Lora"/>
                  <a:ea typeface="Lora"/>
                  <a:cs typeface="Lora"/>
                  <a:sym typeface="Lora"/>
                </a:rPr>
                <a:t>Lorem ipsum dolor sit amet, consectetur adipiscing elit, </a:t>
              </a:r>
              <a:endParaRPr sz="1100"/>
            </a:p>
          </p:txBody>
        </p:sp>
      </p:grpSp>
      <p:grpSp>
        <p:nvGrpSpPr>
          <p:cNvPr id="155" name="Google Shape;155;p36"/>
          <p:cNvGrpSpPr/>
          <p:nvPr/>
        </p:nvGrpSpPr>
        <p:grpSpPr>
          <a:xfrm>
            <a:off x="4539823" y="426379"/>
            <a:ext cx="1295453" cy="900247"/>
            <a:chOff x="2958937" y="870761"/>
            <a:chExt cx="1727271" cy="1200329"/>
          </a:xfrm>
        </p:grpSpPr>
        <p:sp>
          <p:nvSpPr>
            <p:cNvPr id="156" name="Google Shape;156;p36"/>
            <p:cNvSpPr/>
            <p:nvPr/>
          </p:nvSpPr>
          <p:spPr>
            <a:xfrm>
              <a:off x="2958937" y="870761"/>
              <a:ext cx="1638300" cy="12003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5400" b="1">
                  <a:solidFill>
                    <a:schemeClr val="dk1"/>
                  </a:solidFill>
                  <a:latin typeface="Bebas Neue"/>
                  <a:ea typeface="Bebas Neue"/>
                  <a:cs typeface="Bebas Neue"/>
                  <a:sym typeface="Bebas Neue"/>
                </a:rPr>
                <a:t>10</a:t>
              </a:r>
              <a:endParaRPr sz="1100"/>
            </a:p>
          </p:txBody>
        </p:sp>
        <p:sp>
          <p:nvSpPr>
            <p:cNvPr id="157" name="Google Shape;157;p36"/>
            <p:cNvSpPr/>
            <p:nvPr/>
          </p:nvSpPr>
          <p:spPr>
            <a:xfrm>
              <a:off x="3003911" y="1702804"/>
              <a:ext cx="1682297" cy="290272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50800" marR="0" lvl="0" indent="0" algn="ct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chemeClr val="lt1"/>
                  </a:solidFill>
                  <a:latin typeface="Lora"/>
                  <a:ea typeface="Lora"/>
                  <a:cs typeface="Lora"/>
                  <a:sym typeface="Lora"/>
                </a:rPr>
                <a:t>Noise Pollution</a:t>
              </a:r>
              <a:endParaRPr sz="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</p:grpSp>
      <p:grpSp>
        <p:nvGrpSpPr>
          <p:cNvPr id="158" name="Google Shape;158;p36"/>
          <p:cNvGrpSpPr/>
          <p:nvPr/>
        </p:nvGrpSpPr>
        <p:grpSpPr>
          <a:xfrm>
            <a:off x="3786984" y="2853345"/>
            <a:ext cx="1295453" cy="900247"/>
            <a:chOff x="7155926" y="870761"/>
            <a:chExt cx="1727271" cy="1200329"/>
          </a:xfrm>
        </p:grpSpPr>
        <p:sp>
          <p:nvSpPr>
            <p:cNvPr id="159" name="Google Shape;159;p36"/>
            <p:cNvSpPr/>
            <p:nvPr/>
          </p:nvSpPr>
          <p:spPr>
            <a:xfrm>
              <a:off x="7155926" y="870761"/>
              <a:ext cx="1638300" cy="12003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5400" b="1">
                  <a:solidFill>
                    <a:schemeClr val="dk1"/>
                  </a:solidFill>
                  <a:latin typeface="Bebas Neue"/>
                  <a:ea typeface="Bebas Neue"/>
                  <a:cs typeface="Bebas Neue"/>
                  <a:sym typeface="Bebas Neue"/>
                </a:rPr>
                <a:t>30</a:t>
              </a:r>
              <a:endParaRPr sz="1100"/>
            </a:p>
          </p:txBody>
        </p:sp>
        <p:sp>
          <p:nvSpPr>
            <p:cNvPr id="160" name="Google Shape;160;p36"/>
            <p:cNvSpPr/>
            <p:nvPr/>
          </p:nvSpPr>
          <p:spPr>
            <a:xfrm>
              <a:off x="7200900" y="1702804"/>
              <a:ext cx="1682297" cy="290272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50800" marR="0" lvl="0" indent="0" algn="ct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chemeClr val="lt1"/>
                  </a:solidFill>
                  <a:latin typeface="Lora"/>
                  <a:ea typeface="Lora"/>
                  <a:cs typeface="Lora"/>
                  <a:sym typeface="Lora"/>
                </a:rPr>
                <a:t>Noise Pollution</a:t>
              </a:r>
              <a:endParaRPr sz="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37"/>
          <p:cNvPicPr preferRelativeResize="0"/>
          <p:nvPr/>
        </p:nvPicPr>
        <p:blipFill>
          <a:blip r:embed="rId3"/>
          <a:srcRect l="49360" t="-134" r="15310" b="134"/>
          <a:stretch/>
        </p:blipFill>
        <p:spPr>
          <a:xfrm>
            <a:off x="6553200" y="0"/>
            <a:ext cx="2590800" cy="4171950"/>
          </a:xfrm>
          <a:custGeom>
            <a:avLst/>
            <a:gdLst/>
            <a:ahLst/>
            <a:cxnLst/>
            <a:rect l="l" t="t" r="r" b="b"/>
            <a:pathLst>
              <a:path w="4483100" h="3441700" extrusionOk="0">
                <a:moveTo>
                  <a:pt x="0" y="0"/>
                </a:moveTo>
                <a:lnTo>
                  <a:pt x="4483100" y="0"/>
                </a:lnTo>
                <a:lnTo>
                  <a:pt x="4483100" y="3441700"/>
                </a:lnTo>
                <a:lnTo>
                  <a:pt x="0" y="34417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67" name="Google Shape;167;p37"/>
          <p:cNvGrpSpPr/>
          <p:nvPr/>
        </p:nvGrpSpPr>
        <p:grpSpPr>
          <a:xfrm>
            <a:off x="5785724" y="3248025"/>
            <a:ext cx="1628775" cy="1524000"/>
            <a:chOff x="3002598" y="4330700"/>
            <a:chExt cx="2171700" cy="2032000"/>
          </a:xfrm>
        </p:grpSpPr>
        <p:sp>
          <p:nvSpPr>
            <p:cNvPr id="168" name="Google Shape;168;p37"/>
            <p:cNvSpPr/>
            <p:nvPr/>
          </p:nvSpPr>
          <p:spPr>
            <a:xfrm>
              <a:off x="3002598" y="4330700"/>
              <a:ext cx="2171700" cy="2032000"/>
            </a:xfrm>
            <a:prstGeom prst="roundRect">
              <a:avLst>
                <a:gd name="adj" fmla="val 1079"/>
              </a:avLst>
            </a:prstGeom>
            <a:solidFill>
              <a:schemeClr val="accent3"/>
            </a:solidFill>
            <a:ln>
              <a:noFill/>
            </a:ln>
            <a:effectLst>
              <a:outerShdw blurRad="609600" dist="266700" dir="2700000" sx="93000" sy="93000" algn="tl" rotWithShape="0">
                <a:srgbClr val="000000">
                  <a:alpha val="13725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grpSp>
          <p:nvGrpSpPr>
            <p:cNvPr id="169" name="Google Shape;169;p37"/>
            <p:cNvGrpSpPr/>
            <p:nvPr/>
          </p:nvGrpSpPr>
          <p:grpSpPr>
            <a:xfrm>
              <a:off x="3216847" y="5375541"/>
              <a:ext cx="1637410" cy="706237"/>
              <a:chOff x="3583253" y="1406134"/>
              <a:chExt cx="1637410" cy="706237"/>
            </a:xfrm>
          </p:grpSpPr>
          <p:sp>
            <p:nvSpPr>
              <p:cNvPr id="170" name="Google Shape;170;p37"/>
              <p:cNvSpPr/>
              <p:nvPr/>
            </p:nvSpPr>
            <p:spPr>
              <a:xfrm>
                <a:off x="3697264" y="1846158"/>
                <a:ext cx="1523399" cy="175621"/>
              </a:xfrm>
              <a:custGeom>
                <a:avLst/>
                <a:gdLst/>
                <a:ahLst/>
                <a:cxnLst/>
                <a:rect l="l" t="t" r="r" b="b"/>
                <a:pathLst>
                  <a:path w="986790" h="65722" extrusionOk="0">
                    <a:moveTo>
                      <a:pt x="0" y="0"/>
                    </a:moveTo>
                    <a:lnTo>
                      <a:pt x="986790" y="0"/>
                    </a:lnTo>
                    <a:lnTo>
                      <a:pt x="986790" y="65723"/>
                    </a:lnTo>
                    <a:lnTo>
                      <a:pt x="0" y="65723"/>
                    </a:lnTo>
                    <a:close/>
                  </a:path>
                </a:pathLst>
              </a:custGeom>
              <a:solidFill>
                <a:srgbClr val="BFBFBF">
                  <a:alpha val="49803"/>
                </a:srgbClr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ora"/>
                  <a:ea typeface="Lora"/>
                  <a:cs typeface="Lora"/>
                  <a:sym typeface="Lora"/>
                </a:endParaRPr>
              </a:p>
            </p:txBody>
          </p:sp>
          <p:sp>
            <p:nvSpPr>
              <p:cNvPr id="171" name="Google Shape;171;p37"/>
              <p:cNvSpPr txBox="1"/>
              <p:nvPr/>
            </p:nvSpPr>
            <p:spPr>
              <a:xfrm>
                <a:off x="3583253" y="1406134"/>
                <a:ext cx="1005831" cy="3890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1200">
                    <a:solidFill>
                      <a:schemeClr val="lt1"/>
                    </a:solidFill>
                    <a:latin typeface="Bebas Neue"/>
                    <a:ea typeface="Bebas Neue"/>
                    <a:cs typeface="Bebas Neue"/>
                    <a:sym typeface="Bebas Neue"/>
                  </a:rPr>
                  <a:t>70%</a:t>
                </a:r>
                <a:endParaRPr sz="1100"/>
              </a:p>
            </p:txBody>
          </p:sp>
          <p:sp>
            <p:nvSpPr>
              <p:cNvPr id="172" name="Google Shape;172;p37"/>
              <p:cNvSpPr/>
              <p:nvPr/>
            </p:nvSpPr>
            <p:spPr>
              <a:xfrm>
                <a:off x="3673624" y="1846158"/>
                <a:ext cx="972366" cy="175621"/>
              </a:xfrm>
              <a:custGeom>
                <a:avLst/>
                <a:gdLst/>
                <a:ahLst/>
                <a:cxnLst/>
                <a:rect l="l" t="t" r="r" b="b"/>
                <a:pathLst>
                  <a:path w="986790" h="65722" extrusionOk="0">
                    <a:moveTo>
                      <a:pt x="0" y="0"/>
                    </a:moveTo>
                    <a:lnTo>
                      <a:pt x="986790" y="0"/>
                    </a:lnTo>
                    <a:lnTo>
                      <a:pt x="986790" y="65723"/>
                    </a:lnTo>
                    <a:lnTo>
                      <a:pt x="0" y="6572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ora"/>
                  <a:ea typeface="Lora"/>
                  <a:cs typeface="Lora"/>
                  <a:sym typeface="Lora"/>
                </a:endParaRPr>
              </a:p>
            </p:txBody>
          </p:sp>
          <p:grpSp>
            <p:nvGrpSpPr>
              <p:cNvPr id="173" name="Google Shape;173;p37"/>
              <p:cNvGrpSpPr/>
              <p:nvPr/>
            </p:nvGrpSpPr>
            <p:grpSpPr>
              <a:xfrm>
                <a:off x="4470116" y="1769175"/>
                <a:ext cx="343196" cy="343196"/>
                <a:chOff x="1894175" y="1208657"/>
                <a:chExt cx="391282" cy="391282"/>
              </a:xfrm>
            </p:grpSpPr>
            <p:sp>
              <p:nvSpPr>
                <p:cNvPr id="174" name="Google Shape;174;p37"/>
                <p:cNvSpPr/>
                <p:nvPr/>
              </p:nvSpPr>
              <p:spPr>
                <a:xfrm>
                  <a:off x="1894175" y="1208657"/>
                  <a:ext cx="391282" cy="391282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Lora"/>
                    <a:ea typeface="Lora"/>
                    <a:cs typeface="Lora"/>
                    <a:sym typeface="Lora"/>
                  </a:endParaRPr>
                </a:p>
              </p:txBody>
            </p:sp>
            <p:sp>
              <p:nvSpPr>
                <p:cNvPr id="175" name="Google Shape;175;p37"/>
                <p:cNvSpPr/>
                <p:nvPr/>
              </p:nvSpPr>
              <p:spPr>
                <a:xfrm>
                  <a:off x="1991527" y="1308997"/>
                  <a:ext cx="196580" cy="19658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lt1"/>
                    </a:solidFill>
                    <a:latin typeface="Lora"/>
                    <a:ea typeface="Lora"/>
                    <a:cs typeface="Lora"/>
                    <a:sym typeface="Lora"/>
                  </a:endParaRPr>
                </a:p>
              </p:txBody>
            </p:sp>
          </p:grpSp>
        </p:grpSp>
        <p:sp>
          <p:nvSpPr>
            <p:cNvPr id="176" name="Google Shape;176;p37"/>
            <p:cNvSpPr txBox="1"/>
            <p:nvPr/>
          </p:nvSpPr>
          <p:spPr>
            <a:xfrm>
              <a:off x="3211096" y="4504438"/>
              <a:ext cx="1838306" cy="389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lt1"/>
                  </a:solidFill>
                  <a:latin typeface="Bebas Neue"/>
                  <a:ea typeface="Bebas Neue"/>
                  <a:cs typeface="Bebas Neue"/>
                  <a:sym typeface="Bebas Neue"/>
                </a:rPr>
                <a:t>Energy 02</a:t>
              </a:r>
              <a:endParaRPr sz="1100"/>
            </a:p>
          </p:txBody>
        </p:sp>
        <p:sp>
          <p:nvSpPr>
            <p:cNvPr id="177" name="Google Shape;177;p37"/>
            <p:cNvSpPr/>
            <p:nvPr/>
          </p:nvSpPr>
          <p:spPr>
            <a:xfrm>
              <a:off x="3212733" y="4857048"/>
              <a:ext cx="1870125" cy="351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lt1"/>
                  </a:solidFill>
                  <a:latin typeface="Lora"/>
                  <a:ea typeface="Lora"/>
                  <a:cs typeface="Lora"/>
                  <a:sym typeface="Lora"/>
                </a:rPr>
                <a:t>Lorem ipsum met</a:t>
              </a:r>
              <a:endParaRPr sz="1100"/>
            </a:p>
          </p:txBody>
        </p:sp>
      </p:grpSp>
      <p:sp>
        <p:nvSpPr>
          <p:cNvPr id="178" name="Google Shape;178;p37"/>
          <p:cNvSpPr/>
          <p:nvPr/>
        </p:nvSpPr>
        <p:spPr>
          <a:xfrm>
            <a:off x="3857625" y="2562225"/>
            <a:ext cx="1445895" cy="2581275"/>
          </a:xfrm>
          <a:prstGeom prst="roundRect">
            <a:avLst>
              <a:gd name="adj" fmla="val 1079"/>
            </a:avLst>
          </a:prstGeom>
          <a:solidFill>
            <a:srgbClr val="D3DED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79" name="Google Shape;179;p37"/>
          <p:cNvSpPr/>
          <p:nvPr/>
        </p:nvSpPr>
        <p:spPr>
          <a:xfrm>
            <a:off x="3857625" y="0"/>
            <a:ext cx="1445895" cy="2581275"/>
          </a:xfrm>
          <a:prstGeom prst="roundRect">
            <a:avLst>
              <a:gd name="adj" fmla="val 1079"/>
            </a:avLst>
          </a:prstGeom>
          <a:solidFill>
            <a:srgbClr val="DBDBDB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80" name="Google Shape;180;p37"/>
          <p:cNvSpPr txBox="1"/>
          <p:nvPr/>
        </p:nvSpPr>
        <p:spPr>
          <a:xfrm>
            <a:off x="3117295" y="2711578"/>
            <a:ext cx="2327909" cy="652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5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Impacts on Soil and Wildlife</a:t>
            </a:r>
            <a:endParaRPr sz="1500" b="1">
              <a:solidFill>
                <a:srgbClr val="3F3F3F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81" name="Google Shape;181;p37"/>
          <p:cNvSpPr txBox="1"/>
          <p:nvPr/>
        </p:nvSpPr>
        <p:spPr>
          <a:xfrm>
            <a:off x="3091258" y="905791"/>
            <a:ext cx="2913202" cy="1731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3600" b="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Deforestation and </a:t>
            </a:r>
            <a:r>
              <a:rPr lang="id" sz="3600" b="0">
                <a:solidFill>
                  <a:schemeClr val="accent3"/>
                </a:solidFill>
                <a:latin typeface="Bebas Neue"/>
                <a:ea typeface="Bebas Neue"/>
                <a:cs typeface="Bebas Neue"/>
                <a:sym typeface="Bebas Neue"/>
              </a:rPr>
              <a:t>Land Degradation</a:t>
            </a:r>
            <a:endParaRPr sz="3600" b="0">
              <a:solidFill>
                <a:schemeClr val="accent3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pic>
        <p:nvPicPr>
          <p:cNvPr id="183" name="Google Shape;183;p37"/>
          <p:cNvPicPr preferRelativeResize="0"/>
          <p:nvPr/>
        </p:nvPicPr>
        <p:blipFill>
          <a:blip r:embed="rId4"/>
          <a:srcRect l="3403" r="3403"/>
          <a:stretch/>
        </p:blipFill>
        <p:spPr>
          <a:xfrm>
            <a:off x="371475" y="971550"/>
            <a:ext cx="2592000" cy="4171950"/>
          </a:xfrm>
          <a:custGeom>
            <a:avLst/>
            <a:gdLst/>
            <a:ahLst/>
            <a:cxnLst/>
            <a:rect l="l" t="t" r="r" b="b"/>
            <a:pathLst>
              <a:path w="4991100" h="3441700" extrusionOk="0">
                <a:moveTo>
                  <a:pt x="0" y="0"/>
                </a:moveTo>
                <a:lnTo>
                  <a:pt x="4991100" y="0"/>
                </a:lnTo>
                <a:lnTo>
                  <a:pt x="4991100" y="3441700"/>
                </a:lnTo>
                <a:lnTo>
                  <a:pt x="0" y="34417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39"/>
          <p:cNvPicPr preferRelativeResize="0"/>
          <p:nvPr/>
        </p:nvPicPr>
        <p:blipFill>
          <a:blip r:embed="rId3"/>
          <a:srcRect t="2931" b="2931"/>
          <a:stretch/>
        </p:blipFill>
        <p:spPr>
          <a:xfrm>
            <a:off x="371475" y="371475"/>
            <a:ext cx="8315325" cy="440055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9"/>
          <p:cNvSpPr/>
          <p:nvPr/>
        </p:nvSpPr>
        <p:spPr>
          <a:xfrm>
            <a:off x="373811" y="1057275"/>
            <a:ext cx="3136202" cy="3028950"/>
          </a:xfrm>
          <a:prstGeom prst="roundRect">
            <a:avLst>
              <a:gd name="adj" fmla="val 1079"/>
            </a:avLst>
          </a:prstGeom>
          <a:solidFill>
            <a:schemeClr val="lt1">
              <a:alpha val="24705"/>
            </a:schemeClr>
          </a:solidFill>
          <a:ln>
            <a:noFill/>
          </a:ln>
          <a:effectLst>
            <a:outerShdw blurRad="609600" dist="266700" dir="2700000" sx="93000" sy="93000" algn="tl" rotWithShape="0">
              <a:srgbClr val="000000">
                <a:alpha val="13725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239" name="Google Shape;239;p39"/>
          <p:cNvSpPr txBox="1"/>
          <p:nvPr/>
        </p:nvSpPr>
        <p:spPr>
          <a:xfrm>
            <a:off x="754475" y="1461052"/>
            <a:ext cx="2350148" cy="1592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 b="1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rPr>
              <a:t>Non-Renewable Resources and Sustainability</a:t>
            </a:r>
            <a:endParaRPr sz="3300" b="1">
              <a:solidFill>
                <a:schemeClr val="dk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240" name="Google Shape;240;p39"/>
          <p:cNvSpPr/>
          <p:nvPr/>
        </p:nvSpPr>
        <p:spPr>
          <a:xfrm>
            <a:off x="754475" y="3209893"/>
            <a:ext cx="2642695" cy="531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Lorem ipsum dolor sit amet, consectetur adipiscing elit, sed</a:t>
            </a:r>
            <a:endParaRPr sz="1100"/>
          </a:p>
        </p:txBody>
      </p:sp>
      <p:grpSp>
        <p:nvGrpSpPr>
          <p:cNvPr id="241" name="Google Shape;241;p39"/>
          <p:cNvGrpSpPr/>
          <p:nvPr/>
        </p:nvGrpSpPr>
        <p:grpSpPr>
          <a:xfrm>
            <a:off x="3890676" y="3328988"/>
            <a:ext cx="1514475" cy="1514475"/>
            <a:chOff x="5187568" y="4438650"/>
            <a:chExt cx="2019300" cy="2019300"/>
          </a:xfrm>
        </p:grpSpPr>
        <p:sp>
          <p:nvSpPr>
            <p:cNvPr id="242" name="Google Shape;242;p39"/>
            <p:cNvSpPr/>
            <p:nvPr/>
          </p:nvSpPr>
          <p:spPr>
            <a:xfrm>
              <a:off x="5187568" y="4438650"/>
              <a:ext cx="2019300" cy="2019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grpSp>
          <p:nvGrpSpPr>
            <p:cNvPr id="243" name="Google Shape;243;p39"/>
            <p:cNvGrpSpPr/>
            <p:nvPr/>
          </p:nvGrpSpPr>
          <p:grpSpPr>
            <a:xfrm>
              <a:off x="5349006" y="4605791"/>
              <a:ext cx="1696425" cy="1685018"/>
              <a:chOff x="5290607" y="4802608"/>
              <a:chExt cx="1696425" cy="1685018"/>
            </a:xfrm>
          </p:grpSpPr>
          <p:grpSp>
            <p:nvGrpSpPr>
              <p:cNvPr id="244" name="Google Shape;244;p39"/>
              <p:cNvGrpSpPr/>
              <p:nvPr/>
            </p:nvGrpSpPr>
            <p:grpSpPr>
              <a:xfrm>
                <a:off x="5290607" y="5496398"/>
                <a:ext cx="1696425" cy="991228"/>
                <a:chOff x="7206451" y="678572"/>
                <a:chExt cx="1696425" cy="991228"/>
              </a:xfrm>
            </p:grpSpPr>
            <p:sp>
              <p:nvSpPr>
                <p:cNvPr id="245" name="Google Shape;245;p39"/>
                <p:cNvSpPr txBox="1"/>
                <p:nvPr/>
              </p:nvSpPr>
              <p:spPr>
                <a:xfrm>
                  <a:off x="7206451" y="678572"/>
                  <a:ext cx="1696425" cy="4753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ctr" rtl="0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800"/>
                    <a:buFont typeface="Arial"/>
                    <a:buNone/>
                  </a:pPr>
                  <a:r>
                    <a:rPr lang="id" sz="800">
                      <a:solidFill>
                        <a:schemeClr val="lt1"/>
                      </a:solidFill>
                      <a:latin typeface="Lora"/>
                      <a:ea typeface="Lora"/>
                      <a:cs typeface="Lora"/>
                      <a:sym typeface="Lora"/>
                    </a:rPr>
                    <a:t>Freshwater Availability and Challenges</a:t>
                  </a:r>
                  <a:endParaRPr sz="1200" i="1">
                    <a:solidFill>
                      <a:schemeClr val="lt1"/>
                    </a:solidFill>
                    <a:latin typeface="Lora"/>
                    <a:ea typeface="Lora"/>
                    <a:cs typeface="Lora"/>
                    <a:sym typeface="Lora"/>
                  </a:endParaRPr>
                </a:p>
              </p:txBody>
            </p:sp>
            <p:sp>
              <p:nvSpPr>
                <p:cNvPr id="246" name="Google Shape;246;p39"/>
                <p:cNvSpPr txBox="1"/>
                <p:nvPr/>
              </p:nvSpPr>
              <p:spPr>
                <a:xfrm>
                  <a:off x="7217594" y="1235835"/>
                  <a:ext cx="1685282" cy="4339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None/>
                  </a:pPr>
                  <a:r>
                    <a:rPr lang="id" sz="1800">
                      <a:solidFill>
                        <a:schemeClr val="dk1"/>
                      </a:solidFill>
                      <a:latin typeface="Bebas Neue"/>
                      <a:ea typeface="Bebas Neue"/>
                      <a:cs typeface="Bebas Neue"/>
                      <a:sym typeface="Bebas Neue"/>
                    </a:rPr>
                    <a:t>95.00%</a:t>
                  </a:r>
                  <a:endParaRPr sz="1800" i="1">
                    <a:solidFill>
                      <a:schemeClr val="dk1"/>
                    </a:solidFill>
                    <a:latin typeface="Bebas Neue"/>
                    <a:ea typeface="Bebas Neue"/>
                    <a:cs typeface="Bebas Neue"/>
                    <a:sym typeface="Bebas Neue"/>
                  </a:endParaRPr>
                </a:p>
              </p:txBody>
            </p:sp>
          </p:grpSp>
          <p:pic>
            <p:nvPicPr>
              <p:cNvPr id="247" name="Google Shape;247;p39" descr="Sustainability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5835945" y="4802608"/>
                <a:ext cx="605749" cy="60574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0"/>
          <p:cNvSpPr/>
          <p:nvPr/>
        </p:nvSpPr>
        <p:spPr>
          <a:xfrm>
            <a:off x="2438632" y="970279"/>
            <a:ext cx="1657350" cy="1471106"/>
          </a:xfrm>
          <a:custGeom>
            <a:avLst/>
            <a:gdLst/>
            <a:ahLst/>
            <a:cxnLst/>
            <a:rect l="l" t="t" r="r" b="b"/>
            <a:pathLst>
              <a:path w="1272245" h="1129277" extrusionOk="0">
                <a:moveTo>
                  <a:pt x="1146141" y="77"/>
                </a:moveTo>
                <a:cubicBezTo>
                  <a:pt x="1185398" y="-560"/>
                  <a:pt x="1227432" y="2765"/>
                  <a:pt x="1272245" y="10051"/>
                </a:cubicBezTo>
                <a:lnTo>
                  <a:pt x="1241641" y="237394"/>
                </a:lnTo>
                <a:cubicBezTo>
                  <a:pt x="1174604" y="231565"/>
                  <a:pt x="1121412" y="242859"/>
                  <a:pt x="1082064" y="271277"/>
                </a:cubicBezTo>
                <a:cubicBezTo>
                  <a:pt x="1042716" y="299695"/>
                  <a:pt x="1016120" y="339771"/>
                  <a:pt x="1002276" y="391506"/>
                </a:cubicBezTo>
                <a:cubicBezTo>
                  <a:pt x="988431" y="443241"/>
                  <a:pt x="985152" y="501898"/>
                  <a:pt x="992439" y="567478"/>
                </a:cubicBezTo>
                <a:lnTo>
                  <a:pt x="1272245" y="567478"/>
                </a:lnTo>
                <a:lnTo>
                  <a:pt x="1272245" y="1129277"/>
                </a:lnTo>
                <a:lnTo>
                  <a:pt x="732306" y="1129277"/>
                </a:lnTo>
                <a:lnTo>
                  <a:pt x="732306" y="545618"/>
                </a:lnTo>
                <a:cubicBezTo>
                  <a:pt x="732306" y="354709"/>
                  <a:pt x="777483" y="210433"/>
                  <a:pt x="867837" y="112793"/>
                </a:cubicBezTo>
                <a:cubicBezTo>
                  <a:pt x="935603" y="39562"/>
                  <a:pt x="1028371" y="1990"/>
                  <a:pt x="1146141" y="77"/>
                </a:cubicBezTo>
                <a:close/>
                <a:moveTo>
                  <a:pt x="413835" y="77"/>
                </a:moveTo>
                <a:cubicBezTo>
                  <a:pt x="453092" y="-560"/>
                  <a:pt x="495126" y="2765"/>
                  <a:pt x="539939" y="10051"/>
                </a:cubicBezTo>
                <a:lnTo>
                  <a:pt x="509335" y="237394"/>
                </a:lnTo>
                <a:cubicBezTo>
                  <a:pt x="442298" y="231565"/>
                  <a:pt x="389106" y="242859"/>
                  <a:pt x="349758" y="271277"/>
                </a:cubicBezTo>
                <a:cubicBezTo>
                  <a:pt x="310410" y="299695"/>
                  <a:pt x="283814" y="339771"/>
                  <a:pt x="269970" y="391506"/>
                </a:cubicBezTo>
                <a:cubicBezTo>
                  <a:pt x="256125" y="443241"/>
                  <a:pt x="252846" y="501898"/>
                  <a:pt x="260133" y="567478"/>
                </a:cubicBezTo>
                <a:lnTo>
                  <a:pt x="539939" y="567478"/>
                </a:lnTo>
                <a:lnTo>
                  <a:pt x="539939" y="1129277"/>
                </a:lnTo>
                <a:lnTo>
                  <a:pt x="0" y="1129277"/>
                </a:lnTo>
                <a:lnTo>
                  <a:pt x="0" y="545618"/>
                </a:lnTo>
                <a:cubicBezTo>
                  <a:pt x="0" y="354709"/>
                  <a:pt x="45177" y="210433"/>
                  <a:pt x="135531" y="112793"/>
                </a:cubicBezTo>
                <a:cubicBezTo>
                  <a:pt x="203297" y="39562"/>
                  <a:pt x="296065" y="1990"/>
                  <a:pt x="413835" y="77"/>
                </a:cubicBezTo>
                <a:close/>
              </a:path>
            </a:pathLst>
          </a:custGeom>
          <a:noFill/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255" name="Google Shape;255;p40"/>
          <p:cNvSpPr txBox="1"/>
          <p:nvPr/>
        </p:nvSpPr>
        <p:spPr>
          <a:xfrm>
            <a:off x="2362201" y="1844628"/>
            <a:ext cx="6019798" cy="145424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 b="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rPr>
              <a:t>"What we are doing to the forests of the world is but a mirror reflection of what we are doing to ourselves and to one another."</a:t>
            </a:r>
            <a:endParaRPr sz="3000" b="0">
              <a:solidFill>
                <a:schemeClr val="accent2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256" name="Google Shape;256;p40"/>
          <p:cNvSpPr/>
          <p:nvPr/>
        </p:nvSpPr>
        <p:spPr>
          <a:xfrm>
            <a:off x="628650" y="1814513"/>
            <a:ext cx="1600200" cy="15144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257" name="Google Shape;257;p40"/>
          <p:cNvSpPr txBox="1"/>
          <p:nvPr/>
        </p:nvSpPr>
        <p:spPr>
          <a:xfrm>
            <a:off x="998499" y="2264743"/>
            <a:ext cx="860502" cy="614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2400" b="1" dirty="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rPr>
              <a:t>Environment</a:t>
            </a:r>
            <a:endParaRPr sz="2400" b="1" dirty="0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258" name="Google Shape;258;p40"/>
          <p:cNvSpPr/>
          <p:nvPr/>
        </p:nvSpPr>
        <p:spPr>
          <a:xfrm>
            <a:off x="628650" y="3569018"/>
            <a:ext cx="1600200" cy="1574483"/>
          </a:xfrm>
          <a:prstGeom prst="rect">
            <a:avLst/>
          </a:prstGeom>
          <a:solidFill>
            <a:srgbClr val="CDEDC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259" name="Google Shape;259;p40"/>
          <p:cNvGrpSpPr/>
          <p:nvPr/>
        </p:nvGrpSpPr>
        <p:grpSpPr>
          <a:xfrm>
            <a:off x="5853997" y="3772616"/>
            <a:ext cx="2481943" cy="291811"/>
            <a:chOff x="5257133" y="5076999"/>
            <a:chExt cx="3309257" cy="389081"/>
          </a:xfrm>
        </p:grpSpPr>
        <p:sp>
          <p:nvSpPr>
            <p:cNvPr id="260" name="Google Shape;260;p40"/>
            <p:cNvSpPr/>
            <p:nvPr/>
          </p:nvSpPr>
          <p:spPr>
            <a:xfrm>
              <a:off x="6018016" y="5076999"/>
              <a:ext cx="2548374" cy="3890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dk1"/>
                  </a:solidFill>
                  <a:latin typeface="Lora"/>
                  <a:ea typeface="Lora"/>
                  <a:cs typeface="Lora"/>
                  <a:sym typeface="Lora"/>
                </a:rPr>
                <a:t>– Mahatma Gandhi</a:t>
              </a:r>
              <a:endParaRPr sz="1200">
                <a:solidFill>
                  <a:srgbClr val="7F7F7F"/>
                </a:solidFill>
                <a:latin typeface="Lora"/>
                <a:ea typeface="Lora"/>
                <a:cs typeface="Lora"/>
                <a:sym typeface="Lora"/>
              </a:endParaRPr>
            </a:p>
          </p:txBody>
        </p:sp>
        <p:cxnSp>
          <p:nvCxnSpPr>
            <p:cNvPr id="261" name="Google Shape;261;p40"/>
            <p:cNvCxnSpPr/>
            <p:nvPr/>
          </p:nvCxnSpPr>
          <p:spPr>
            <a:xfrm>
              <a:off x="5257133" y="5294190"/>
              <a:ext cx="653143" cy="0"/>
            </a:xfrm>
            <a:prstGeom prst="straightConnector1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171">
      <a:dk1>
        <a:srgbClr val="000000"/>
      </a:dk1>
      <a:lt1>
        <a:srgbClr val="FFFFFF"/>
      </a:lt1>
      <a:dk2>
        <a:srgbClr val="2D3847"/>
      </a:dk2>
      <a:lt2>
        <a:srgbClr val="FFFFFF"/>
      </a:lt2>
      <a:accent1>
        <a:srgbClr val="374D39"/>
      </a:accent1>
      <a:accent2>
        <a:srgbClr val="4D4D4D"/>
      </a:accent2>
      <a:accent3>
        <a:srgbClr val="2F8531"/>
      </a:accent3>
      <a:accent4>
        <a:srgbClr val="ACD136"/>
      </a:accent4>
      <a:accent5>
        <a:srgbClr val="E1E2E6"/>
      </a:accent5>
      <a:accent6>
        <a:srgbClr val="F4F0E4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306</Words>
  <Application>Microsoft Office PowerPoint</Application>
  <PresentationFormat>On-screen Show (16:9)</PresentationFormat>
  <Paragraphs>62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Bebas Neue</vt:lpstr>
      <vt:lpstr>Lora</vt:lpstr>
      <vt:lpstr>Times New Roman</vt:lpstr>
      <vt:lpstr>Simple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Ghalamo.com</dc:creator>
  <dc:description>Ghalamo.com</dc:description>
  <cp:lastModifiedBy>Mohammad Reza Khast Khodaei</cp:lastModifiedBy>
  <cp:revision>3</cp:revision>
  <dcterms:modified xsi:type="dcterms:W3CDTF">2026-08-03T13:36:34Z</dcterms:modified>
</cp:coreProperties>
</file>