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8" r:id="rId9"/>
    <p:sldId id="269" r:id="rId10"/>
    <p:sldId id="270" r:id="rId11"/>
    <p:sldId id="271" r:id="rId12"/>
    <p:sldId id="272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9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37" autoAdjust="0"/>
  </p:normalViewPr>
  <p:slideViewPr>
    <p:cSldViewPr snapToGrid="0">
      <p:cViewPr varScale="1">
        <p:scale>
          <a:sx n="111" d="100"/>
          <a:sy n="111" d="100"/>
        </p:scale>
        <p:origin x="696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06B3F06-EADA-4979-B212-D8E7C81980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3EE4D0-8A98-441D-A607-6C4FE99CFF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B3652-144F-4F55-B21B-4F4424B5C4BF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0D685C-8C62-4725-B42F-61B7E03841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CCBC62-4178-4335-B0BA-CAC4D1EF26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061BD-FD16-46B8-9899-77A32F48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440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EE214-32CF-4B74-B0F4-2E4354317271}" type="datetimeFigureOut">
              <a:rPr lang="en-ID" smtClean="0"/>
              <a:t>03/08/2026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260A1-C1F3-4097-A9A1-5DF3C98D95D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0110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73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49761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76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48363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1154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32426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0283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16523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6157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F8B40FC-168D-6EF8-5817-5ED6228A20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55896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1324A15-0CC1-0AF3-60BA-A2C7CE6723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4567" y="1257300"/>
            <a:ext cx="11038852" cy="4547793"/>
          </a:xfrm>
          <a:custGeom>
            <a:avLst/>
            <a:gdLst>
              <a:gd name="connsiteX0" fmla="*/ 0 w 11038852"/>
              <a:gd name="connsiteY0" fmla="*/ 0 h 4547793"/>
              <a:gd name="connsiteX1" fmla="*/ 11038852 w 11038852"/>
              <a:gd name="connsiteY1" fmla="*/ 0 h 4547793"/>
              <a:gd name="connsiteX2" fmla="*/ 11038852 w 11038852"/>
              <a:gd name="connsiteY2" fmla="*/ 4547793 h 4547793"/>
              <a:gd name="connsiteX3" fmla="*/ 0 w 11038852"/>
              <a:gd name="connsiteY3" fmla="*/ 4547793 h 45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38852" h="4547793">
                <a:moveTo>
                  <a:pt x="0" y="0"/>
                </a:moveTo>
                <a:lnTo>
                  <a:pt x="11038852" y="0"/>
                </a:lnTo>
                <a:lnTo>
                  <a:pt x="11038852" y="4547793"/>
                </a:lnTo>
                <a:lnTo>
                  <a:pt x="0" y="454779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32071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F29D6C7-D621-7864-DD92-B9EF776BDD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47255" y="1508702"/>
            <a:ext cx="4257098" cy="4257098"/>
          </a:xfrm>
          <a:custGeom>
            <a:avLst/>
            <a:gdLst>
              <a:gd name="connsiteX0" fmla="*/ 0 w 4257098"/>
              <a:gd name="connsiteY0" fmla="*/ 0 h 4257098"/>
              <a:gd name="connsiteX1" fmla="*/ 4257098 w 4257098"/>
              <a:gd name="connsiteY1" fmla="*/ 0 h 4257098"/>
              <a:gd name="connsiteX2" fmla="*/ 4257098 w 4257098"/>
              <a:gd name="connsiteY2" fmla="*/ 4257098 h 4257098"/>
              <a:gd name="connsiteX3" fmla="*/ 0 w 4257098"/>
              <a:gd name="connsiteY3" fmla="*/ 4257098 h 425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098" h="4257098">
                <a:moveTo>
                  <a:pt x="0" y="0"/>
                </a:moveTo>
                <a:lnTo>
                  <a:pt x="4257098" y="0"/>
                </a:lnTo>
                <a:lnTo>
                  <a:pt x="4257098" y="4257098"/>
                </a:lnTo>
                <a:lnTo>
                  <a:pt x="0" y="425709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05688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40509F6-308D-AFEE-EFED-34894F08DC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98332" y="0"/>
            <a:ext cx="4713372" cy="6858000"/>
          </a:xfrm>
          <a:custGeom>
            <a:avLst/>
            <a:gdLst>
              <a:gd name="connsiteX0" fmla="*/ 2941068 w 4713372"/>
              <a:gd name="connsiteY0" fmla="*/ 0 h 6858000"/>
              <a:gd name="connsiteX1" fmla="*/ 4713372 w 4713372"/>
              <a:gd name="connsiteY1" fmla="*/ 0 h 6858000"/>
              <a:gd name="connsiteX2" fmla="*/ 4713372 w 4713372"/>
              <a:gd name="connsiteY2" fmla="*/ 6858000 h 6858000"/>
              <a:gd name="connsiteX3" fmla="*/ 2941068 w 4713372"/>
              <a:gd name="connsiteY3" fmla="*/ 6858000 h 6858000"/>
              <a:gd name="connsiteX4" fmla="*/ 0 w 4713372"/>
              <a:gd name="connsiteY4" fmla="*/ 0 h 6858000"/>
              <a:gd name="connsiteX5" fmla="*/ 2882968 w 4713372"/>
              <a:gd name="connsiteY5" fmla="*/ 0 h 6858000"/>
              <a:gd name="connsiteX6" fmla="*/ 2882968 w 4713372"/>
              <a:gd name="connsiteY6" fmla="*/ 6858000 h 6858000"/>
              <a:gd name="connsiteX7" fmla="*/ 0 w 471337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13372" h="6858000">
                <a:moveTo>
                  <a:pt x="2941068" y="0"/>
                </a:moveTo>
                <a:lnTo>
                  <a:pt x="4713372" y="0"/>
                </a:lnTo>
                <a:lnTo>
                  <a:pt x="4713372" y="6858000"/>
                </a:lnTo>
                <a:lnTo>
                  <a:pt x="2941068" y="6858000"/>
                </a:lnTo>
                <a:close/>
                <a:moveTo>
                  <a:pt x="0" y="0"/>
                </a:moveTo>
                <a:lnTo>
                  <a:pt x="2882968" y="0"/>
                </a:lnTo>
                <a:lnTo>
                  <a:pt x="288296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873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397D1D9-9F43-4650-2FD5-FB94BF7262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149600"/>
          </a:xfrm>
          <a:custGeom>
            <a:avLst/>
            <a:gdLst>
              <a:gd name="connsiteX0" fmla="*/ 0 w 12192000"/>
              <a:gd name="connsiteY0" fmla="*/ 0 h 3149600"/>
              <a:gd name="connsiteX1" fmla="*/ 12192000 w 12192000"/>
              <a:gd name="connsiteY1" fmla="*/ 0 h 3149600"/>
              <a:gd name="connsiteX2" fmla="*/ 12192000 w 12192000"/>
              <a:gd name="connsiteY2" fmla="*/ 3149600 h 3149600"/>
              <a:gd name="connsiteX3" fmla="*/ 0 w 12192000"/>
              <a:gd name="connsiteY3" fmla="*/ 3149600 h 314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49600">
                <a:moveTo>
                  <a:pt x="0" y="0"/>
                </a:moveTo>
                <a:lnTo>
                  <a:pt x="12192000" y="0"/>
                </a:lnTo>
                <a:lnTo>
                  <a:pt x="12192000" y="3149600"/>
                </a:lnTo>
                <a:lnTo>
                  <a:pt x="0" y="3149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39565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6418491-E3E3-3B85-E8BF-C5F31885BB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25272" y="571589"/>
            <a:ext cx="4950955" cy="6286411"/>
          </a:xfrm>
          <a:custGeom>
            <a:avLst/>
            <a:gdLst>
              <a:gd name="connsiteX0" fmla="*/ 0 w 4950955"/>
              <a:gd name="connsiteY0" fmla="*/ 4375828 h 6286411"/>
              <a:gd name="connsiteX1" fmla="*/ 4950955 w 4950955"/>
              <a:gd name="connsiteY1" fmla="*/ 4375828 h 6286411"/>
              <a:gd name="connsiteX2" fmla="*/ 4950955 w 4950955"/>
              <a:gd name="connsiteY2" fmla="*/ 6286411 h 6286411"/>
              <a:gd name="connsiteX3" fmla="*/ 0 w 4950955"/>
              <a:gd name="connsiteY3" fmla="*/ 6286411 h 6286411"/>
              <a:gd name="connsiteX4" fmla="*/ 0 w 4950955"/>
              <a:gd name="connsiteY4" fmla="*/ 0 h 6286411"/>
              <a:gd name="connsiteX5" fmla="*/ 4950955 w 4950955"/>
              <a:gd name="connsiteY5" fmla="*/ 0 h 6286411"/>
              <a:gd name="connsiteX6" fmla="*/ 4950955 w 4950955"/>
              <a:gd name="connsiteY6" fmla="*/ 4317912 h 6286411"/>
              <a:gd name="connsiteX7" fmla="*/ 0 w 4950955"/>
              <a:gd name="connsiteY7" fmla="*/ 4317912 h 6286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0955" h="6286411">
                <a:moveTo>
                  <a:pt x="0" y="4375828"/>
                </a:moveTo>
                <a:lnTo>
                  <a:pt x="4950955" y="4375828"/>
                </a:lnTo>
                <a:lnTo>
                  <a:pt x="4950955" y="6286411"/>
                </a:lnTo>
                <a:lnTo>
                  <a:pt x="0" y="6286411"/>
                </a:lnTo>
                <a:close/>
                <a:moveTo>
                  <a:pt x="0" y="0"/>
                </a:moveTo>
                <a:lnTo>
                  <a:pt x="4950955" y="0"/>
                </a:lnTo>
                <a:lnTo>
                  <a:pt x="4950955" y="4317912"/>
                </a:lnTo>
                <a:lnTo>
                  <a:pt x="0" y="431791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62066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81CF1E-0426-D9C9-43DA-CF5B5BF0DC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56982" y="0"/>
            <a:ext cx="8235017" cy="6858000"/>
          </a:xfrm>
          <a:custGeom>
            <a:avLst/>
            <a:gdLst>
              <a:gd name="connsiteX0" fmla="*/ 0 w 8235017"/>
              <a:gd name="connsiteY0" fmla="*/ 0 h 6858000"/>
              <a:gd name="connsiteX1" fmla="*/ 8235017 w 8235017"/>
              <a:gd name="connsiteY1" fmla="*/ 0 h 6858000"/>
              <a:gd name="connsiteX2" fmla="*/ 8235017 w 8235017"/>
              <a:gd name="connsiteY2" fmla="*/ 6858000 h 6858000"/>
              <a:gd name="connsiteX3" fmla="*/ 0 w 823501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35017" h="6858000">
                <a:moveTo>
                  <a:pt x="0" y="0"/>
                </a:moveTo>
                <a:lnTo>
                  <a:pt x="8235017" y="0"/>
                </a:lnTo>
                <a:lnTo>
                  <a:pt x="82350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9450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957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8223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509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525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1E9032-8174-A663-0B78-51E5FF28F2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03" cy="6858000"/>
          </a:xfrm>
          <a:custGeom>
            <a:avLst/>
            <a:gdLst>
              <a:gd name="connsiteX0" fmla="*/ 9677792 w 12211703"/>
              <a:gd name="connsiteY0" fmla="*/ 0 h 6858000"/>
              <a:gd name="connsiteX1" fmla="*/ 12211703 w 12211703"/>
              <a:gd name="connsiteY1" fmla="*/ 0 h 6858000"/>
              <a:gd name="connsiteX2" fmla="*/ 12211703 w 12211703"/>
              <a:gd name="connsiteY2" fmla="*/ 6858000 h 6858000"/>
              <a:gd name="connsiteX3" fmla="*/ 9677792 w 12211703"/>
              <a:gd name="connsiteY3" fmla="*/ 6858000 h 6858000"/>
              <a:gd name="connsiteX4" fmla="*/ 0 w 12211703"/>
              <a:gd name="connsiteY4" fmla="*/ 0 h 6858000"/>
              <a:gd name="connsiteX5" fmla="*/ 2533911 w 12211703"/>
              <a:gd name="connsiteY5" fmla="*/ 0 h 6858000"/>
              <a:gd name="connsiteX6" fmla="*/ 2533911 w 12211703"/>
              <a:gd name="connsiteY6" fmla="*/ 6858000 h 6858000"/>
              <a:gd name="connsiteX7" fmla="*/ 0 w 12211703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1703" h="6858000">
                <a:moveTo>
                  <a:pt x="9677792" y="0"/>
                </a:moveTo>
                <a:lnTo>
                  <a:pt x="12211703" y="0"/>
                </a:lnTo>
                <a:lnTo>
                  <a:pt x="12211703" y="6858000"/>
                </a:lnTo>
                <a:lnTo>
                  <a:pt x="9677792" y="6858000"/>
                </a:lnTo>
                <a:close/>
                <a:moveTo>
                  <a:pt x="0" y="0"/>
                </a:moveTo>
                <a:lnTo>
                  <a:pt x="2533911" y="0"/>
                </a:lnTo>
                <a:lnTo>
                  <a:pt x="253391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320620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701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107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2775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105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123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4739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1904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288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4474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543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D9C4453-7089-403D-C3E3-EBBF96841E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59400" cy="6858001"/>
          </a:xfrm>
          <a:custGeom>
            <a:avLst/>
            <a:gdLst>
              <a:gd name="connsiteX0" fmla="*/ 1795103 w 3539103"/>
              <a:gd name="connsiteY0" fmla="*/ 4214813 h 6858001"/>
              <a:gd name="connsiteX1" fmla="*/ 3539102 w 3539103"/>
              <a:gd name="connsiteY1" fmla="*/ 4214813 h 6858001"/>
              <a:gd name="connsiteX2" fmla="*/ 3539102 w 3539103"/>
              <a:gd name="connsiteY2" fmla="*/ 6858001 h 6858001"/>
              <a:gd name="connsiteX3" fmla="*/ 1795103 w 3539103"/>
              <a:gd name="connsiteY3" fmla="*/ 6858001 h 6858001"/>
              <a:gd name="connsiteX4" fmla="*/ 1795104 w 3539103"/>
              <a:gd name="connsiteY4" fmla="*/ 0 h 6858001"/>
              <a:gd name="connsiteX5" fmla="*/ 3539103 w 3539103"/>
              <a:gd name="connsiteY5" fmla="*/ 0 h 6858001"/>
              <a:gd name="connsiteX6" fmla="*/ 3539103 w 3539103"/>
              <a:gd name="connsiteY6" fmla="*/ 4165600 h 6858001"/>
              <a:gd name="connsiteX7" fmla="*/ 1795104 w 3539103"/>
              <a:gd name="connsiteY7" fmla="*/ 4165600 h 6858001"/>
              <a:gd name="connsiteX8" fmla="*/ 0 w 3539103"/>
              <a:gd name="connsiteY8" fmla="*/ 0 h 6858001"/>
              <a:gd name="connsiteX9" fmla="*/ 1743999 w 3539103"/>
              <a:gd name="connsiteY9" fmla="*/ 0 h 6858001"/>
              <a:gd name="connsiteX10" fmla="*/ 1743999 w 3539103"/>
              <a:gd name="connsiteY10" fmla="*/ 6858000 h 6858001"/>
              <a:gd name="connsiteX11" fmla="*/ 0 w 3539103"/>
              <a:gd name="connsiteY11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39103" h="6858001">
                <a:moveTo>
                  <a:pt x="1795103" y="4214813"/>
                </a:moveTo>
                <a:lnTo>
                  <a:pt x="3539102" y="4214813"/>
                </a:lnTo>
                <a:lnTo>
                  <a:pt x="3539102" y="6858001"/>
                </a:lnTo>
                <a:lnTo>
                  <a:pt x="1795103" y="6858001"/>
                </a:lnTo>
                <a:close/>
                <a:moveTo>
                  <a:pt x="1795104" y="0"/>
                </a:moveTo>
                <a:lnTo>
                  <a:pt x="3539103" y="0"/>
                </a:lnTo>
                <a:lnTo>
                  <a:pt x="3539103" y="4165600"/>
                </a:lnTo>
                <a:lnTo>
                  <a:pt x="1795104" y="4165600"/>
                </a:lnTo>
                <a:close/>
                <a:moveTo>
                  <a:pt x="0" y="0"/>
                </a:moveTo>
                <a:lnTo>
                  <a:pt x="1743999" y="0"/>
                </a:lnTo>
                <a:lnTo>
                  <a:pt x="1743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499144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37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5CB442-9B89-8514-D7A7-1A619E7334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02400" y="787400"/>
            <a:ext cx="5092700" cy="2641600"/>
          </a:xfrm>
          <a:custGeom>
            <a:avLst/>
            <a:gdLst>
              <a:gd name="connsiteX0" fmla="*/ 0 w 5092700"/>
              <a:gd name="connsiteY0" fmla="*/ 0 h 2641600"/>
              <a:gd name="connsiteX1" fmla="*/ 5092700 w 5092700"/>
              <a:gd name="connsiteY1" fmla="*/ 0 h 2641600"/>
              <a:gd name="connsiteX2" fmla="*/ 5092700 w 5092700"/>
              <a:gd name="connsiteY2" fmla="*/ 2641600 h 2641600"/>
              <a:gd name="connsiteX3" fmla="*/ 0 w 5092700"/>
              <a:gd name="connsiteY3" fmla="*/ 264160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2700" h="2641600">
                <a:moveTo>
                  <a:pt x="0" y="0"/>
                </a:moveTo>
                <a:lnTo>
                  <a:pt x="5092700" y="0"/>
                </a:lnTo>
                <a:lnTo>
                  <a:pt x="5092700" y="2641600"/>
                </a:lnTo>
                <a:lnTo>
                  <a:pt x="0" y="2641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C2CE961-E8F3-1B6E-7A82-8B872137A8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02400" y="3564020"/>
            <a:ext cx="5092700" cy="2641600"/>
          </a:xfrm>
          <a:custGeom>
            <a:avLst/>
            <a:gdLst>
              <a:gd name="connsiteX0" fmla="*/ 0 w 5092700"/>
              <a:gd name="connsiteY0" fmla="*/ 0 h 2641600"/>
              <a:gd name="connsiteX1" fmla="*/ 5092700 w 5092700"/>
              <a:gd name="connsiteY1" fmla="*/ 0 h 2641600"/>
              <a:gd name="connsiteX2" fmla="*/ 5092700 w 5092700"/>
              <a:gd name="connsiteY2" fmla="*/ 2641600 h 2641600"/>
              <a:gd name="connsiteX3" fmla="*/ 0 w 5092700"/>
              <a:gd name="connsiteY3" fmla="*/ 264160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2700" h="2641600">
                <a:moveTo>
                  <a:pt x="0" y="0"/>
                </a:moveTo>
                <a:lnTo>
                  <a:pt x="5092700" y="0"/>
                </a:lnTo>
                <a:lnTo>
                  <a:pt x="5092700" y="2641600"/>
                </a:lnTo>
                <a:lnTo>
                  <a:pt x="0" y="2641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36477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8D0B7C-4DAF-3614-DC63-01F9439AC6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743200"/>
          </a:xfrm>
          <a:custGeom>
            <a:avLst/>
            <a:gdLst>
              <a:gd name="connsiteX0" fmla="*/ 0 w 12192000"/>
              <a:gd name="connsiteY0" fmla="*/ 0 h 2743200"/>
              <a:gd name="connsiteX1" fmla="*/ 12192000 w 12192000"/>
              <a:gd name="connsiteY1" fmla="*/ 0 h 2743200"/>
              <a:gd name="connsiteX2" fmla="*/ 12192000 w 12192000"/>
              <a:gd name="connsiteY2" fmla="*/ 2743200 h 2743200"/>
              <a:gd name="connsiteX3" fmla="*/ 0 w 121920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43200">
                <a:moveTo>
                  <a:pt x="0" y="0"/>
                </a:moveTo>
                <a:lnTo>
                  <a:pt x="12192000" y="0"/>
                </a:lnTo>
                <a:lnTo>
                  <a:pt x="12192000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8614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A29CECC-1991-E313-49FE-BF93616ABC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8129" y="1582057"/>
            <a:ext cx="3222171" cy="4441372"/>
          </a:xfrm>
          <a:custGeom>
            <a:avLst/>
            <a:gdLst>
              <a:gd name="connsiteX0" fmla="*/ 0 w 3222171"/>
              <a:gd name="connsiteY0" fmla="*/ 0 h 4441372"/>
              <a:gd name="connsiteX1" fmla="*/ 3222171 w 3222171"/>
              <a:gd name="connsiteY1" fmla="*/ 0 h 4441372"/>
              <a:gd name="connsiteX2" fmla="*/ 3222171 w 3222171"/>
              <a:gd name="connsiteY2" fmla="*/ 4441372 h 4441372"/>
              <a:gd name="connsiteX3" fmla="*/ 0 w 3222171"/>
              <a:gd name="connsiteY3" fmla="*/ 4441372 h 444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2171" h="4441372">
                <a:moveTo>
                  <a:pt x="0" y="0"/>
                </a:moveTo>
                <a:lnTo>
                  <a:pt x="3222171" y="0"/>
                </a:lnTo>
                <a:lnTo>
                  <a:pt x="3222171" y="4441372"/>
                </a:lnTo>
                <a:lnTo>
                  <a:pt x="0" y="444137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068B6E4-96C4-5351-6F3F-CE12C30570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44196" y="2917371"/>
            <a:ext cx="3106057" cy="3381829"/>
          </a:xfrm>
          <a:custGeom>
            <a:avLst/>
            <a:gdLst>
              <a:gd name="connsiteX0" fmla="*/ 0 w 3106057"/>
              <a:gd name="connsiteY0" fmla="*/ 0 h 3381829"/>
              <a:gd name="connsiteX1" fmla="*/ 3106057 w 3106057"/>
              <a:gd name="connsiteY1" fmla="*/ 0 h 3381829"/>
              <a:gd name="connsiteX2" fmla="*/ 3106057 w 3106057"/>
              <a:gd name="connsiteY2" fmla="*/ 3381829 h 3381829"/>
              <a:gd name="connsiteX3" fmla="*/ 0 w 3106057"/>
              <a:gd name="connsiteY3" fmla="*/ 3381829 h 3381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057" h="3381829">
                <a:moveTo>
                  <a:pt x="0" y="0"/>
                </a:moveTo>
                <a:lnTo>
                  <a:pt x="3106057" y="0"/>
                </a:lnTo>
                <a:lnTo>
                  <a:pt x="3106057" y="3381829"/>
                </a:lnTo>
                <a:lnTo>
                  <a:pt x="0" y="338182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8BA43A4-D722-29B3-4E41-71CE8A2AAD5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96803" y="1582738"/>
            <a:ext cx="3211966" cy="4440237"/>
          </a:xfrm>
          <a:custGeom>
            <a:avLst/>
            <a:gdLst>
              <a:gd name="connsiteX0" fmla="*/ 0 w 3211966"/>
              <a:gd name="connsiteY0" fmla="*/ 0 h 4440237"/>
              <a:gd name="connsiteX1" fmla="*/ 3211966 w 3211966"/>
              <a:gd name="connsiteY1" fmla="*/ 0 h 4440237"/>
              <a:gd name="connsiteX2" fmla="*/ 3211966 w 3211966"/>
              <a:gd name="connsiteY2" fmla="*/ 4440237 h 4440237"/>
              <a:gd name="connsiteX3" fmla="*/ 0 w 3211966"/>
              <a:gd name="connsiteY3" fmla="*/ 4440237 h 444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1966" h="4440237">
                <a:moveTo>
                  <a:pt x="0" y="0"/>
                </a:moveTo>
                <a:lnTo>
                  <a:pt x="3211966" y="0"/>
                </a:lnTo>
                <a:lnTo>
                  <a:pt x="3211966" y="4440237"/>
                </a:lnTo>
                <a:lnTo>
                  <a:pt x="0" y="444023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37887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7155C7F-B1ED-E738-4995-1DD128123D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2500" y="2006600"/>
            <a:ext cx="4889500" cy="4851400"/>
          </a:xfrm>
          <a:custGeom>
            <a:avLst/>
            <a:gdLst>
              <a:gd name="connsiteX0" fmla="*/ 0 w 4889500"/>
              <a:gd name="connsiteY0" fmla="*/ 0 h 4851400"/>
              <a:gd name="connsiteX1" fmla="*/ 4889500 w 4889500"/>
              <a:gd name="connsiteY1" fmla="*/ 0 h 4851400"/>
              <a:gd name="connsiteX2" fmla="*/ 4889500 w 4889500"/>
              <a:gd name="connsiteY2" fmla="*/ 4851400 h 4851400"/>
              <a:gd name="connsiteX3" fmla="*/ 0 w 4889500"/>
              <a:gd name="connsiteY3" fmla="*/ 4851400 h 485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9500" h="4851400">
                <a:moveTo>
                  <a:pt x="0" y="0"/>
                </a:moveTo>
                <a:lnTo>
                  <a:pt x="4889500" y="0"/>
                </a:lnTo>
                <a:lnTo>
                  <a:pt x="4889500" y="4851400"/>
                </a:lnTo>
                <a:lnTo>
                  <a:pt x="0" y="4851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390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EED40C9-E075-2243-6E2F-0B481E51E4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3054" y="1284216"/>
            <a:ext cx="3336878" cy="2705143"/>
          </a:xfrm>
          <a:custGeom>
            <a:avLst/>
            <a:gdLst>
              <a:gd name="connsiteX0" fmla="*/ 0 w 3336878"/>
              <a:gd name="connsiteY0" fmla="*/ 0 h 2705143"/>
              <a:gd name="connsiteX1" fmla="*/ 3336878 w 3336878"/>
              <a:gd name="connsiteY1" fmla="*/ 0 h 2705143"/>
              <a:gd name="connsiteX2" fmla="*/ 3336878 w 3336878"/>
              <a:gd name="connsiteY2" fmla="*/ 2705143 h 2705143"/>
              <a:gd name="connsiteX3" fmla="*/ 0 w 3336878"/>
              <a:gd name="connsiteY3" fmla="*/ 2705143 h 270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878" h="2705143">
                <a:moveTo>
                  <a:pt x="0" y="0"/>
                </a:moveTo>
                <a:lnTo>
                  <a:pt x="3336878" y="0"/>
                </a:lnTo>
                <a:lnTo>
                  <a:pt x="3336878" y="2705143"/>
                </a:lnTo>
                <a:lnTo>
                  <a:pt x="0" y="27051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FBA9E23-21AE-8132-F799-35BF2AA5CC8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12633" y="1284216"/>
            <a:ext cx="4157084" cy="2705143"/>
          </a:xfrm>
          <a:custGeom>
            <a:avLst/>
            <a:gdLst>
              <a:gd name="connsiteX0" fmla="*/ 0 w 4157084"/>
              <a:gd name="connsiteY0" fmla="*/ 0 h 2705143"/>
              <a:gd name="connsiteX1" fmla="*/ 4157084 w 4157084"/>
              <a:gd name="connsiteY1" fmla="*/ 0 h 2705143"/>
              <a:gd name="connsiteX2" fmla="*/ 4157084 w 4157084"/>
              <a:gd name="connsiteY2" fmla="*/ 2705143 h 2705143"/>
              <a:gd name="connsiteX3" fmla="*/ 0 w 4157084"/>
              <a:gd name="connsiteY3" fmla="*/ 2705143 h 270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7084" h="2705143">
                <a:moveTo>
                  <a:pt x="0" y="0"/>
                </a:moveTo>
                <a:lnTo>
                  <a:pt x="4157084" y="0"/>
                </a:lnTo>
                <a:lnTo>
                  <a:pt x="4157084" y="2705143"/>
                </a:lnTo>
                <a:lnTo>
                  <a:pt x="0" y="27051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A7D89AA-88A9-2ACC-3E5A-3C1BC623F6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4152857"/>
            <a:ext cx="4013200" cy="2705143"/>
          </a:xfrm>
          <a:custGeom>
            <a:avLst/>
            <a:gdLst>
              <a:gd name="connsiteX0" fmla="*/ 0 w 4013200"/>
              <a:gd name="connsiteY0" fmla="*/ 0 h 2705143"/>
              <a:gd name="connsiteX1" fmla="*/ 4013200 w 4013200"/>
              <a:gd name="connsiteY1" fmla="*/ 0 h 2705143"/>
              <a:gd name="connsiteX2" fmla="*/ 4013200 w 4013200"/>
              <a:gd name="connsiteY2" fmla="*/ 2705143 h 2705143"/>
              <a:gd name="connsiteX3" fmla="*/ 0 w 4013200"/>
              <a:gd name="connsiteY3" fmla="*/ 2705143 h 270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3200" h="2705143">
                <a:moveTo>
                  <a:pt x="0" y="0"/>
                </a:moveTo>
                <a:lnTo>
                  <a:pt x="4013200" y="0"/>
                </a:lnTo>
                <a:lnTo>
                  <a:pt x="4013200" y="2705143"/>
                </a:lnTo>
                <a:lnTo>
                  <a:pt x="0" y="27051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9C612A5-EA4D-602E-CA3C-351FE3DBAA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28017" y="4152857"/>
            <a:ext cx="3441700" cy="2705143"/>
          </a:xfrm>
          <a:custGeom>
            <a:avLst/>
            <a:gdLst>
              <a:gd name="connsiteX0" fmla="*/ 0 w 3441700"/>
              <a:gd name="connsiteY0" fmla="*/ 0 h 2705143"/>
              <a:gd name="connsiteX1" fmla="*/ 3441700 w 3441700"/>
              <a:gd name="connsiteY1" fmla="*/ 0 h 2705143"/>
              <a:gd name="connsiteX2" fmla="*/ 3441700 w 3441700"/>
              <a:gd name="connsiteY2" fmla="*/ 2705143 h 2705143"/>
              <a:gd name="connsiteX3" fmla="*/ 0 w 3441700"/>
              <a:gd name="connsiteY3" fmla="*/ 2705143 h 270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1700" h="2705143">
                <a:moveTo>
                  <a:pt x="0" y="0"/>
                </a:moveTo>
                <a:lnTo>
                  <a:pt x="3441700" y="0"/>
                </a:lnTo>
                <a:lnTo>
                  <a:pt x="3441700" y="2705143"/>
                </a:lnTo>
                <a:lnTo>
                  <a:pt x="0" y="27051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923FFFF-C909-1228-3582-D79CBD0CFB8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19522" y="2705100"/>
            <a:ext cx="4372478" cy="4152900"/>
          </a:xfrm>
          <a:custGeom>
            <a:avLst/>
            <a:gdLst>
              <a:gd name="connsiteX0" fmla="*/ 0 w 4372478"/>
              <a:gd name="connsiteY0" fmla="*/ 0 h 4152900"/>
              <a:gd name="connsiteX1" fmla="*/ 4372478 w 4372478"/>
              <a:gd name="connsiteY1" fmla="*/ 0 h 4152900"/>
              <a:gd name="connsiteX2" fmla="*/ 4372478 w 4372478"/>
              <a:gd name="connsiteY2" fmla="*/ 4152900 h 4152900"/>
              <a:gd name="connsiteX3" fmla="*/ 0 w 4372478"/>
              <a:gd name="connsiteY3" fmla="*/ 415290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2478" h="4152900">
                <a:moveTo>
                  <a:pt x="0" y="0"/>
                </a:moveTo>
                <a:lnTo>
                  <a:pt x="4372478" y="0"/>
                </a:lnTo>
                <a:lnTo>
                  <a:pt x="4372478" y="4152900"/>
                </a:lnTo>
                <a:lnTo>
                  <a:pt x="0" y="41529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2536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058A226-C03A-5725-C748-504E4C4E78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9184" y="1744318"/>
            <a:ext cx="3100115" cy="4876800"/>
          </a:xfrm>
          <a:custGeom>
            <a:avLst/>
            <a:gdLst>
              <a:gd name="connsiteX0" fmla="*/ 0 w 3100115"/>
              <a:gd name="connsiteY0" fmla="*/ 0 h 4876800"/>
              <a:gd name="connsiteX1" fmla="*/ 3100115 w 3100115"/>
              <a:gd name="connsiteY1" fmla="*/ 0 h 4876800"/>
              <a:gd name="connsiteX2" fmla="*/ 3100115 w 3100115"/>
              <a:gd name="connsiteY2" fmla="*/ 4876800 h 4876800"/>
              <a:gd name="connsiteX3" fmla="*/ 0 w 3100115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0115" h="4876800">
                <a:moveTo>
                  <a:pt x="0" y="0"/>
                </a:moveTo>
                <a:lnTo>
                  <a:pt x="3100115" y="0"/>
                </a:lnTo>
                <a:lnTo>
                  <a:pt x="3100115" y="4876800"/>
                </a:lnTo>
                <a:lnTo>
                  <a:pt x="0" y="48768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5203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44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10" r:id="rId9"/>
    <p:sldLayoutId id="2147483679" r:id="rId10"/>
    <p:sldLayoutId id="2147483680" r:id="rId11"/>
    <p:sldLayoutId id="2147483681" r:id="rId12"/>
    <p:sldLayoutId id="2147483682" r:id="rId13"/>
    <p:sldLayoutId id="2147483708" r:id="rId14"/>
    <p:sldLayoutId id="2147483709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D5F5A8D-0FEA-0AE9-031D-4CAA5B1900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4" b="7784"/>
          <a:stretch>
            <a:fillRect/>
          </a:stretch>
        </p:blipFill>
        <p:spPr/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E8804DE-8901-6104-137E-39029DA26740}"/>
              </a:ext>
            </a:extLst>
          </p:cNvPr>
          <p:cNvSpPr/>
          <p:nvPr/>
        </p:nvSpPr>
        <p:spPr>
          <a:xfrm>
            <a:off x="0" y="14068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TextBox 62">
            <a:extLst>
              <a:ext uri="{FF2B5EF4-FFF2-40B4-BE49-F238E27FC236}">
                <a16:creationId xmlns:a16="http://schemas.microsoft.com/office/drawing/2014/main" id="{0ECDF1C9-2090-9B34-2CE3-5D4377DBB378}"/>
              </a:ext>
            </a:extLst>
          </p:cNvPr>
          <p:cNvSpPr txBox="1"/>
          <p:nvPr/>
        </p:nvSpPr>
        <p:spPr>
          <a:xfrm>
            <a:off x="463815" y="4146875"/>
            <a:ext cx="11264369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8000" b="1" i="0" dirty="0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مجموعه 79 تم </a:t>
            </a:r>
            <a:r>
              <a:rPr lang="fa-IR" sz="8000" b="1" i="0" dirty="0" err="1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پاورپوینت</a:t>
            </a:r>
            <a:endParaRPr lang="en-US" sz="8000" b="1" dirty="0">
              <a:solidFill>
                <a:schemeClr val="bg1"/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5A48131-1CC3-2DC7-8A9F-57EC3DA2AE7B}"/>
              </a:ext>
            </a:extLst>
          </p:cNvPr>
          <p:cNvSpPr txBox="1"/>
          <p:nvPr/>
        </p:nvSpPr>
        <p:spPr>
          <a:xfrm>
            <a:off x="4810404" y="3630784"/>
            <a:ext cx="22769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4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Ghalamo.com</a:t>
            </a:r>
            <a:endParaRPr lang="en-ID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B5932D9-0A48-DB2D-E34E-A58692D00A28}"/>
              </a:ext>
            </a:extLst>
          </p:cNvPr>
          <p:cNvCxnSpPr>
            <a:cxnSpLocks/>
          </p:cNvCxnSpPr>
          <p:nvPr/>
        </p:nvCxnSpPr>
        <p:spPr>
          <a:xfrm>
            <a:off x="1046899" y="5579166"/>
            <a:ext cx="96356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62">
            <a:extLst>
              <a:ext uri="{FF2B5EF4-FFF2-40B4-BE49-F238E27FC236}">
                <a16:creationId xmlns:a16="http://schemas.microsoft.com/office/drawing/2014/main" id="{B7238935-9BFD-D39D-B5F0-4669AA1345C6}"/>
              </a:ext>
            </a:extLst>
          </p:cNvPr>
          <p:cNvSpPr txBox="1"/>
          <p:nvPr/>
        </p:nvSpPr>
        <p:spPr>
          <a:xfrm>
            <a:off x="463814" y="5702483"/>
            <a:ext cx="1126436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i="0" dirty="0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آب و محیط زیست</a:t>
            </a:r>
            <a:endParaRPr lang="en-US" sz="3600" b="1" dirty="0">
              <a:solidFill>
                <a:schemeClr val="bg1"/>
              </a:solidFill>
              <a:latin typeface="Familjen Grotesk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8112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B803F7C-06B6-E1B9-7F4F-A31818D0E0B3}"/>
              </a:ext>
            </a:extLst>
          </p:cNvPr>
          <p:cNvSpPr/>
          <p:nvPr/>
        </p:nvSpPr>
        <p:spPr>
          <a:xfrm>
            <a:off x="8369300" y="3035300"/>
            <a:ext cx="3822700" cy="3822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54">
            <a:extLst>
              <a:ext uri="{FF2B5EF4-FFF2-40B4-BE49-F238E27FC236}">
                <a16:creationId xmlns:a16="http://schemas.microsoft.com/office/drawing/2014/main" id="{6467A9EF-F0B7-57A3-2573-5A0EF113315A}"/>
              </a:ext>
            </a:extLst>
          </p:cNvPr>
          <p:cNvSpPr txBox="1"/>
          <p:nvPr/>
        </p:nvSpPr>
        <p:spPr>
          <a:xfrm>
            <a:off x="1007142" y="4803423"/>
            <a:ext cx="469491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Infographic Section</a:t>
            </a:r>
            <a:endParaRPr lang="en-ID" sz="4000" b="1" dirty="0">
              <a:solidFill>
                <a:schemeClr val="accent1"/>
              </a:solidFill>
              <a:latin typeface="Familjen Grotesk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916D266-D0F0-7BA1-60FE-33685CED3431}"/>
              </a:ext>
            </a:extLst>
          </p:cNvPr>
          <p:cNvSpPr/>
          <p:nvPr/>
        </p:nvSpPr>
        <p:spPr>
          <a:xfrm>
            <a:off x="1066800" y="2317749"/>
            <a:ext cx="2339468" cy="19942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lowchart: Document 22">
            <a:extLst>
              <a:ext uri="{FF2B5EF4-FFF2-40B4-BE49-F238E27FC236}">
                <a16:creationId xmlns:a16="http://schemas.microsoft.com/office/drawing/2014/main" id="{C7AAB77D-9934-B934-67B8-603B06576CED}"/>
              </a:ext>
            </a:extLst>
          </p:cNvPr>
          <p:cNvSpPr/>
          <p:nvPr/>
        </p:nvSpPr>
        <p:spPr>
          <a:xfrm flipV="1">
            <a:off x="1066800" y="3091136"/>
            <a:ext cx="2339468" cy="1220880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627A6D9-99C2-69BC-5164-76A22A708CEC}"/>
              </a:ext>
            </a:extLst>
          </p:cNvPr>
          <p:cNvSpPr/>
          <p:nvPr/>
        </p:nvSpPr>
        <p:spPr>
          <a:xfrm>
            <a:off x="4003580" y="2317749"/>
            <a:ext cx="2339468" cy="199426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Flowchart: Document 24">
            <a:extLst>
              <a:ext uri="{FF2B5EF4-FFF2-40B4-BE49-F238E27FC236}">
                <a16:creationId xmlns:a16="http://schemas.microsoft.com/office/drawing/2014/main" id="{5043AAC8-0BA4-365A-1438-8F69184C4440}"/>
              </a:ext>
            </a:extLst>
          </p:cNvPr>
          <p:cNvSpPr/>
          <p:nvPr/>
        </p:nvSpPr>
        <p:spPr>
          <a:xfrm flipV="1">
            <a:off x="4003580" y="3467813"/>
            <a:ext cx="2339468" cy="844202"/>
          </a:xfrm>
          <a:prstGeom prst="flowChartDocumen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29A048-9EC4-5309-6B8A-E3B4B2BCD500}"/>
              </a:ext>
            </a:extLst>
          </p:cNvPr>
          <p:cNvSpPr txBox="1"/>
          <p:nvPr/>
        </p:nvSpPr>
        <p:spPr>
          <a:xfrm>
            <a:off x="1066800" y="1674796"/>
            <a:ext cx="2039554" cy="42037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7065EB-137E-913A-4E2F-D317994CBA6E}"/>
              </a:ext>
            </a:extLst>
          </p:cNvPr>
          <p:cNvSpPr txBox="1"/>
          <p:nvPr/>
        </p:nvSpPr>
        <p:spPr>
          <a:xfrm>
            <a:off x="4003580" y="1674796"/>
            <a:ext cx="2039554" cy="42037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accent2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Tittle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EEEEB9-2A41-7F84-3568-3B733773674D}"/>
              </a:ext>
            </a:extLst>
          </p:cNvPr>
          <p:cNvSpPr txBox="1"/>
          <p:nvPr/>
        </p:nvSpPr>
        <p:spPr>
          <a:xfrm>
            <a:off x="1512277" y="3374188"/>
            <a:ext cx="1448514" cy="8442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48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  <a:endParaRPr lang="en-ID" sz="48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48669E-0E0C-7065-0FDE-0AA418220ABD}"/>
              </a:ext>
            </a:extLst>
          </p:cNvPr>
          <p:cNvSpPr txBox="1"/>
          <p:nvPr/>
        </p:nvSpPr>
        <p:spPr>
          <a:xfrm>
            <a:off x="4449057" y="3374188"/>
            <a:ext cx="1448514" cy="8442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48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34%</a:t>
            </a:r>
            <a:endParaRPr lang="en-ID" sz="48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3BE0440-E19C-24DD-6962-D0C8D68971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9" r="219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7475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79B9FBC1-17BB-B91B-E9BB-FEEB031B3B0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" b="1532"/>
          <a:stretch>
            <a:fillRect/>
          </a:stretch>
        </p:blipFill>
        <p:spPr/>
      </p:pic>
      <p:sp>
        <p:nvSpPr>
          <p:cNvPr id="21" name="Parallelogram 20">
            <a:extLst>
              <a:ext uri="{FF2B5EF4-FFF2-40B4-BE49-F238E27FC236}">
                <a16:creationId xmlns:a16="http://schemas.microsoft.com/office/drawing/2014/main" id="{F584F72F-ABF3-0DB9-E437-0B8380F8AF07}"/>
              </a:ext>
            </a:extLst>
          </p:cNvPr>
          <p:cNvSpPr/>
          <p:nvPr/>
        </p:nvSpPr>
        <p:spPr>
          <a:xfrm flipH="1">
            <a:off x="1501554" y="2630170"/>
            <a:ext cx="1227895" cy="1358900"/>
          </a:xfrm>
          <a:prstGeom prst="parallelogram">
            <a:avLst>
              <a:gd name="adj" fmla="val 2892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E21B99F-CC61-996B-BCCB-5A86683F5993}"/>
              </a:ext>
            </a:extLst>
          </p:cNvPr>
          <p:cNvSpPr/>
          <p:nvPr/>
        </p:nvSpPr>
        <p:spPr>
          <a:xfrm>
            <a:off x="1762948" y="2723428"/>
            <a:ext cx="4333052" cy="11723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lowchart: Merge 22">
            <a:extLst>
              <a:ext uri="{FF2B5EF4-FFF2-40B4-BE49-F238E27FC236}">
                <a16:creationId xmlns:a16="http://schemas.microsoft.com/office/drawing/2014/main" id="{900CE537-DDEA-8A53-494A-0A9DFB12BFA8}"/>
              </a:ext>
            </a:extLst>
          </p:cNvPr>
          <p:cNvSpPr/>
          <p:nvPr/>
        </p:nvSpPr>
        <p:spPr>
          <a:xfrm>
            <a:off x="1060450" y="2630170"/>
            <a:ext cx="1310542" cy="1358900"/>
          </a:xfrm>
          <a:prstGeom prst="flowChartMerg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B37CC02-7EF5-FE9D-B6FD-38B5F82CFC33}"/>
              </a:ext>
            </a:extLst>
          </p:cNvPr>
          <p:cNvSpPr txBox="1"/>
          <p:nvPr/>
        </p:nvSpPr>
        <p:spPr>
          <a:xfrm flipH="1">
            <a:off x="1357248" y="2663054"/>
            <a:ext cx="716946" cy="7100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ID" sz="36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Half Frame 24">
            <a:extLst>
              <a:ext uri="{FF2B5EF4-FFF2-40B4-BE49-F238E27FC236}">
                <a16:creationId xmlns:a16="http://schemas.microsoft.com/office/drawing/2014/main" id="{764F5254-005B-9A16-49F0-D77EFE96CBF7}"/>
              </a:ext>
            </a:extLst>
          </p:cNvPr>
          <p:cNvSpPr/>
          <p:nvPr/>
        </p:nvSpPr>
        <p:spPr>
          <a:xfrm flipH="1" flipV="1">
            <a:off x="5730240" y="3674744"/>
            <a:ext cx="457200" cy="294006"/>
          </a:xfrm>
          <a:prstGeom prst="halfFrame">
            <a:avLst>
              <a:gd name="adj1" fmla="val 24203"/>
              <a:gd name="adj2" fmla="val 27778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9323B5-706F-A345-9EC0-5AC0A9D84EB1}"/>
              </a:ext>
            </a:extLst>
          </p:cNvPr>
          <p:cNvSpPr txBox="1"/>
          <p:nvPr/>
        </p:nvSpPr>
        <p:spPr>
          <a:xfrm>
            <a:off x="2259140" y="2863406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B2C441-C550-3535-CEB3-70C8733189FB}"/>
              </a:ext>
            </a:extLst>
          </p:cNvPr>
          <p:cNvSpPr txBox="1"/>
          <p:nvPr/>
        </p:nvSpPr>
        <p:spPr>
          <a:xfrm>
            <a:off x="2266921" y="3164143"/>
            <a:ext cx="370622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Parallelogram 27">
            <a:extLst>
              <a:ext uri="{FF2B5EF4-FFF2-40B4-BE49-F238E27FC236}">
                <a16:creationId xmlns:a16="http://schemas.microsoft.com/office/drawing/2014/main" id="{87DBA01E-2D78-2582-4FA8-CB9A775BA7D3}"/>
              </a:ext>
            </a:extLst>
          </p:cNvPr>
          <p:cNvSpPr/>
          <p:nvPr/>
        </p:nvSpPr>
        <p:spPr>
          <a:xfrm flipH="1">
            <a:off x="1501554" y="4321896"/>
            <a:ext cx="1227895" cy="1358900"/>
          </a:xfrm>
          <a:prstGeom prst="parallelogram">
            <a:avLst>
              <a:gd name="adj" fmla="val 28922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FB8B7F2-5E9D-B409-C3D5-03AD421FDA0D}"/>
              </a:ext>
            </a:extLst>
          </p:cNvPr>
          <p:cNvSpPr/>
          <p:nvPr/>
        </p:nvSpPr>
        <p:spPr>
          <a:xfrm>
            <a:off x="1762948" y="4415154"/>
            <a:ext cx="4333052" cy="117238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Flowchart: Merge 29">
            <a:extLst>
              <a:ext uri="{FF2B5EF4-FFF2-40B4-BE49-F238E27FC236}">
                <a16:creationId xmlns:a16="http://schemas.microsoft.com/office/drawing/2014/main" id="{778081CE-1C85-038D-43A3-7B5AEF101E23}"/>
              </a:ext>
            </a:extLst>
          </p:cNvPr>
          <p:cNvSpPr/>
          <p:nvPr/>
        </p:nvSpPr>
        <p:spPr>
          <a:xfrm>
            <a:off x="1060450" y="4321896"/>
            <a:ext cx="1310542" cy="1358900"/>
          </a:xfrm>
          <a:prstGeom prst="flowChartMerg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A9D6D3E-A14C-28A8-2E25-1C89E4FD2ED1}"/>
              </a:ext>
            </a:extLst>
          </p:cNvPr>
          <p:cNvSpPr txBox="1"/>
          <p:nvPr/>
        </p:nvSpPr>
        <p:spPr>
          <a:xfrm flipH="1">
            <a:off x="1222408" y="4354780"/>
            <a:ext cx="851786" cy="7057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ID" sz="36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Half Frame 31">
            <a:extLst>
              <a:ext uri="{FF2B5EF4-FFF2-40B4-BE49-F238E27FC236}">
                <a16:creationId xmlns:a16="http://schemas.microsoft.com/office/drawing/2014/main" id="{E6A75130-92FA-7D30-F609-117A42CCCDC8}"/>
              </a:ext>
            </a:extLst>
          </p:cNvPr>
          <p:cNvSpPr/>
          <p:nvPr/>
        </p:nvSpPr>
        <p:spPr>
          <a:xfrm flipH="1" flipV="1">
            <a:off x="5730240" y="5366470"/>
            <a:ext cx="457200" cy="294006"/>
          </a:xfrm>
          <a:prstGeom prst="halfFrame">
            <a:avLst>
              <a:gd name="adj1" fmla="val 24203"/>
              <a:gd name="adj2" fmla="val 27778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2959160-B9D9-2FD8-E619-B6FE1C960FC9}"/>
              </a:ext>
            </a:extLst>
          </p:cNvPr>
          <p:cNvSpPr txBox="1"/>
          <p:nvPr/>
        </p:nvSpPr>
        <p:spPr>
          <a:xfrm>
            <a:off x="2259140" y="4555132"/>
            <a:ext cx="2321013" cy="336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06C2531-D300-BA49-79D7-91D249A0EC6D}"/>
              </a:ext>
            </a:extLst>
          </p:cNvPr>
          <p:cNvSpPr txBox="1"/>
          <p:nvPr/>
        </p:nvSpPr>
        <p:spPr>
          <a:xfrm>
            <a:off x="2266921" y="4855869"/>
            <a:ext cx="370622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Box 54">
            <a:extLst>
              <a:ext uri="{FF2B5EF4-FFF2-40B4-BE49-F238E27FC236}">
                <a16:creationId xmlns:a16="http://schemas.microsoft.com/office/drawing/2014/main" id="{FD068502-26C6-783D-6EDA-6DD9F39A720E}"/>
              </a:ext>
            </a:extLst>
          </p:cNvPr>
          <p:cNvSpPr txBox="1"/>
          <p:nvPr/>
        </p:nvSpPr>
        <p:spPr>
          <a:xfrm>
            <a:off x="999860" y="1232450"/>
            <a:ext cx="472808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Infographic Section</a:t>
            </a:r>
            <a:endParaRPr lang="en-ID" sz="4000" b="1" dirty="0">
              <a:solidFill>
                <a:schemeClr val="accent1"/>
              </a:solidFill>
              <a:latin typeface="Familjen Grotesk"/>
            </a:endParaRPr>
          </a:p>
        </p:txBody>
      </p:sp>
    </p:spTree>
    <p:extLst>
      <p:ext uri="{BB962C8B-B14F-4D97-AF65-F5344CB8AC3E}">
        <p14:creationId xmlns:p14="http://schemas.microsoft.com/office/powerpoint/2010/main" val="2921814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EC6D139-AE13-458D-A9A6-9BA4300D2A6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2" b="30612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D95B715-E58F-FB91-0042-215C7AA6B867}"/>
              </a:ext>
            </a:extLst>
          </p:cNvPr>
          <p:cNvSpPr/>
          <p:nvPr/>
        </p:nvSpPr>
        <p:spPr>
          <a:xfrm>
            <a:off x="0" y="0"/>
            <a:ext cx="12192000" cy="3149600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TextBox 54">
            <a:extLst>
              <a:ext uri="{FF2B5EF4-FFF2-40B4-BE49-F238E27FC236}">
                <a16:creationId xmlns:a16="http://schemas.microsoft.com/office/drawing/2014/main" id="{4618E576-409F-FCF7-0D5E-621F1CADAB03}"/>
              </a:ext>
            </a:extLst>
          </p:cNvPr>
          <p:cNvSpPr txBox="1"/>
          <p:nvPr/>
        </p:nvSpPr>
        <p:spPr>
          <a:xfrm>
            <a:off x="3197347" y="1220857"/>
            <a:ext cx="57973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>
                <a:solidFill>
                  <a:schemeClr val="bg1"/>
                </a:solidFill>
                <a:latin typeface="Familjen Grotesk"/>
              </a:rPr>
              <a:t>Infographic Section</a:t>
            </a:r>
            <a:endParaRPr lang="en-ID" sz="4000" b="1" dirty="0">
              <a:solidFill>
                <a:schemeClr val="bg1"/>
              </a:solidFill>
              <a:latin typeface="Familjen Grotesk"/>
            </a:endParaRP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92F1C928-0B5F-4066-1EAB-732D47C4C107}"/>
              </a:ext>
            </a:extLst>
          </p:cNvPr>
          <p:cNvSpPr/>
          <p:nvPr/>
        </p:nvSpPr>
        <p:spPr>
          <a:xfrm>
            <a:off x="9604611" y="3517035"/>
            <a:ext cx="330072" cy="1318047"/>
          </a:xfrm>
          <a:prstGeom prst="diamond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Diamond 22">
            <a:extLst>
              <a:ext uri="{FF2B5EF4-FFF2-40B4-BE49-F238E27FC236}">
                <a16:creationId xmlns:a16="http://schemas.microsoft.com/office/drawing/2014/main" id="{C9C5328C-C004-FD77-3B1B-48A0488487CD}"/>
              </a:ext>
            </a:extLst>
          </p:cNvPr>
          <p:cNvSpPr/>
          <p:nvPr/>
        </p:nvSpPr>
        <p:spPr>
          <a:xfrm>
            <a:off x="7456355" y="3517035"/>
            <a:ext cx="330072" cy="1318047"/>
          </a:xfrm>
          <a:prstGeom prst="diamond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Diamond 23">
            <a:extLst>
              <a:ext uri="{FF2B5EF4-FFF2-40B4-BE49-F238E27FC236}">
                <a16:creationId xmlns:a16="http://schemas.microsoft.com/office/drawing/2014/main" id="{8688C448-3F0D-1D3D-1E37-660E78E4E77F}"/>
              </a:ext>
            </a:extLst>
          </p:cNvPr>
          <p:cNvSpPr/>
          <p:nvPr/>
        </p:nvSpPr>
        <p:spPr>
          <a:xfrm>
            <a:off x="5308099" y="3517035"/>
            <a:ext cx="330072" cy="1318047"/>
          </a:xfrm>
          <a:prstGeom prst="diamond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Diamond 24">
            <a:extLst>
              <a:ext uri="{FF2B5EF4-FFF2-40B4-BE49-F238E27FC236}">
                <a16:creationId xmlns:a16="http://schemas.microsoft.com/office/drawing/2014/main" id="{0D7E0B37-1AE9-5E52-E70E-78F487D98428}"/>
              </a:ext>
            </a:extLst>
          </p:cNvPr>
          <p:cNvSpPr/>
          <p:nvPr/>
        </p:nvSpPr>
        <p:spPr>
          <a:xfrm>
            <a:off x="3159844" y="3517035"/>
            <a:ext cx="330072" cy="1318047"/>
          </a:xfrm>
          <a:prstGeom prst="diamond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4106B9D-85D7-6426-B3AD-DF575CF33871}"/>
              </a:ext>
            </a:extLst>
          </p:cNvPr>
          <p:cNvSpPr/>
          <p:nvPr/>
        </p:nvSpPr>
        <p:spPr>
          <a:xfrm>
            <a:off x="1644603" y="4176059"/>
            <a:ext cx="8902795" cy="329512"/>
          </a:xfrm>
          <a:custGeom>
            <a:avLst/>
            <a:gdLst>
              <a:gd name="connsiteX0" fmla="*/ 0 w 9723120"/>
              <a:gd name="connsiteY0" fmla="*/ 0 h 381000"/>
              <a:gd name="connsiteX1" fmla="*/ 9723120 w 9723120"/>
              <a:gd name="connsiteY1" fmla="*/ 0 h 381000"/>
              <a:gd name="connsiteX2" fmla="*/ 9342120 w 9723120"/>
              <a:gd name="connsiteY2" fmla="*/ 381000 h 381000"/>
              <a:gd name="connsiteX3" fmla="*/ 0 w 9723120"/>
              <a:gd name="connsiteY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23120" h="381000">
                <a:moveTo>
                  <a:pt x="0" y="0"/>
                </a:moveTo>
                <a:lnTo>
                  <a:pt x="9723120" y="0"/>
                </a:lnTo>
                <a:lnTo>
                  <a:pt x="9342120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15ADC33-8110-BDD0-4D9D-E066655A0EAF}"/>
              </a:ext>
            </a:extLst>
          </p:cNvPr>
          <p:cNvSpPr/>
          <p:nvPr/>
        </p:nvSpPr>
        <p:spPr>
          <a:xfrm flipV="1">
            <a:off x="1644603" y="3847294"/>
            <a:ext cx="8902795" cy="329512"/>
          </a:xfrm>
          <a:custGeom>
            <a:avLst/>
            <a:gdLst>
              <a:gd name="connsiteX0" fmla="*/ 0 w 9723120"/>
              <a:gd name="connsiteY0" fmla="*/ 0 h 381000"/>
              <a:gd name="connsiteX1" fmla="*/ 9723120 w 9723120"/>
              <a:gd name="connsiteY1" fmla="*/ 0 h 381000"/>
              <a:gd name="connsiteX2" fmla="*/ 9342120 w 9723120"/>
              <a:gd name="connsiteY2" fmla="*/ 381000 h 381000"/>
              <a:gd name="connsiteX3" fmla="*/ 0 w 9723120"/>
              <a:gd name="connsiteY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23120" h="381000">
                <a:moveTo>
                  <a:pt x="0" y="0"/>
                </a:moveTo>
                <a:lnTo>
                  <a:pt x="9723120" y="0"/>
                </a:lnTo>
                <a:lnTo>
                  <a:pt x="9342120" y="381000"/>
                </a:lnTo>
                <a:lnTo>
                  <a:pt x="0" y="38100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Parallelogram 27">
            <a:extLst>
              <a:ext uri="{FF2B5EF4-FFF2-40B4-BE49-F238E27FC236}">
                <a16:creationId xmlns:a16="http://schemas.microsoft.com/office/drawing/2014/main" id="{819DD2FB-7E2A-EA5C-21FA-A662CC172AD3}"/>
              </a:ext>
            </a:extLst>
          </p:cNvPr>
          <p:cNvSpPr/>
          <p:nvPr/>
        </p:nvSpPr>
        <p:spPr>
          <a:xfrm>
            <a:off x="2257217" y="3517035"/>
            <a:ext cx="1073267" cy="659024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Parallelogram 28">
            <a:extLst>
              <a:ext uri="{FF2B5EF4-FFF2-40B4-BE49-F238E27FC236}">
                <a16:creationId xmlns:a16="http://schemas.microsoft.com/office/drawing/2014/main" id="{7C967FCD-3B2A-8387-88DF-2AC15320D201}"/>
              </a:ext>
            </a:extLst>
          </p:cNvPr>
          <p:cNvSpPr/>
          <p:nvPr/>
        </p:nvSpPr>
        <p:spPr>
          <a:xfrm flipV="1">
            <a:off x="2257217" y="4176059"/>
            <a:ext cx="1073267" cy="659024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F6467032-42AD-6467-EE33-3435C5E263E7}"/>
              </a:ext>
            </a:extLst>
          </p:cNvPr>
          <p:cNvSpPr/>
          <p:nvPr/>
        </p:nvSpPr>
        <p:spPr>
          <a:xfrm>
            <a:off x="4405473" y="3517035"/>
            <a:ext cx="1073267" cy="659024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Parallelogram 30">
            <a:extLst>
              <a:ext uri="{FF2B5EF4-FFF2-40B4-BE49-F238E27FC236}">
                <a16:creationId xmlns:a16="http://schemas.microsoft.com/office/drawing/2014/main" id="{1E5A29CB-D0A2-E3DC-C506-FD23D889FCC9}"/>
              </a:ext>
            </a:extLst>
          </p:cNvPr>
          <p:cNvSpPr/>
          <p:nvPr/>
        </p:nvSpPr>
        <p:spPr>
          <a:xfrm flipV="1">
            <a:off x="4405473" y="4176059"/>
            <a:ext cx="1073267" cy="659024"/>
          </a:xfrm>
          <a:prstGeom prst="parallelogram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Parallelogram 31">
            <a:extLst>
              <a:ext uri="{FF2B5EF4-FFF2-40B4-BE49-F238E27FC236}">
                <a16:creationId xmlns:a16="http://schemas.microsoft.com/office/drawing/2014/main" id="{FFA116BE-4489-A7D2-1FB7-6E8084D94C77}"/>
              </a:ext>
            </a:extLst>
          </p:cNvPr>
          <p:cNvSpPr/>
          <p:nvPr/>
        </p:nvSpPr>
        <p:spPr>
          <a:xfrm>
            <a:off x="6553729" y="3517035"/>
            <a:ext cx="1073267" cy="659024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Parallelogram 32">
            <a:extLst>
              <a:ext uri="{FF2B5EF4-FFF2-40B4-BE49-F238E27FC236}">
                <a16:creationId xmlns:a16="http://schemas.microsoft.com/office/drawing/2014/main" id="{59BDAF02-03FE-754F-5AA4-6255ACA9475D}"/>
              </a:ext>
            </a:extLst>
          </p:cNvPr>
          <p:cNvSpPr/>
          <p:nvPr/>
        </p:nvSpPr>
        <p:spPr>
          <a:xfrm flipV="1">
            <a:off x="6553729" y="4176059"/>
            <a:ext cx="1073267" cy="659024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A3E1DCC3-9EFC-A75B-A7A0-8768A6DF4418}"/>
              </a:ext>
            </a:extLst>
          </p:cNvPr>
          <p:cNvSpPr/>
          <p:nvPr/>
        </p:nvSpPr>
        <p:spPr>
          <a:xfrm>
            <a:off x="8701985" y="3517035"/>
            <a:ext cx="1073267" cy="659024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Parallelogram 34">
            <a:extLst>
              <a:ext uri="{FF2B5EF4-FFF2-40B4-BE49-F238E27FC236}">
                <a16:creationId xmlns:a16="http://schemas.microsoft.com/office/drawing/2014/main" id="{E2593B55-A3DC-E122-2D80-5E9DD6568102}"/>
              </a:ext>
            </a:extLst>
          </p:cNvPr>
          <p:cNvSpPr/>
          <p:nvPr/>
        </p:nvSpPr>
        <p:spPr>
          <a:xfrm flipV="1">
            <a:off x="8701985" y="4176059"/>
            <a:ext cx="1073267" cy="659024"/>
          </a:xfrm>
          <a:prstGeom prst="parallelogram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id="{989C8EC1-4DD8-4020-ED1D-B648F073BB9E}"/>
              </a:ext>
            </a:extLst>
          </p:cNvPr>
          <p:cNvSpPr>
            <a:spLocks noEditPoints="1"/>
          </p:cNvSpPr>
          <p:nvPr/>
        </p:nvSpPr>
        <p:spPr bwMode="auto">
          <a:xfrm>
            <a:off x="2655872" y="3675537"/>
            <a:ext cx="275958" cy="342020"/>
          </a:xfrm>
          <a:custGeom>
            <a:avLst/>
            <a:gdLst>
              <a:gd name="T0" fmla="*/ 55 w 55"/>
              <a:gd name="T1" fmla="*/ 67 h 68"/>
              <a:gd name="T2" fmla="*/ 51 w 55"/>
              <a:gd name="T3" fmla="*/ 47 h 68"/>
              <a:gd name="T4" fmla="*/ 51 w 55"/>
              <a:gd name="T5" fmla="*/ 47 h 68"/>
              <a:gd name="T6" fmla="*/ 51 w 55"/>
              <a:gd name="T7" fmla="*/ 47 h 68"/>
              <a:gd name="T8" fmla="*/ 51 w 55"/>
              <a:gd name="T9" fmla="*/ 47 h 68"/>
              <a:gd name="T10" fmla="*/ 51 w 55"/>
              <a:gd name="T11" fmla="*/ 47 h 68"/>
              <a:gd name="T12" fmla="*/ 19 w 55"/>
              <a:gd name="T13" fmla="*/ 6 h 68"/>
              <a:gd name="T14" fmla="*/ 19 w 55"/>
              <a:gd name="T15" fmla="*/ 6 h 68"/>
              <a:gd name="T16" fmla="*/ 8 w 55"/>
              <a:gd name="T17" fmla="*/ 3 h 68"/>
              <a:gd name="T18" fmla="*/ 4 w 55"/>
              <a:gd name="T19" fmla="*/ 6 h 68"/>
              <a:gd name="T20" fmla="*/ 3 w 55"/>
              <a:gd name="T21" fmla="*/ 18 h 68"/>
              <a:gd name="T22" fmla="*/ 35 w 55"/>
              <a:gd name="T23" fmla="*/ 59 h 68"/>
              <a:gd name="T24" fmla="*/ 35 w 55"/>
              <a:gd name="T25" fmla="*/ 59 h 68"/>
              <a:gd name="T26" fmla="*/ 35 w 55"/>
              <a:gd name="T27" fmla="*/ 59 h 68"/>
              <a:gd name="T28" fmla="*/ 35 w 55"/>
              <a:gd name="T29" fmla="*/ 59 h 68"/>
              <a:gd name="T30" fmla="*/ 35 w 55"/>
              <a:gd name="T31" fmla="*/ 59 h 68"/>
              <a:gd name="T32" fmla="*/ 53 w 55"/>
              <a:gd name="T33" fmla="*/ 68 h 68"/>
              <a:gd name="T34" fmla="*/ 54 w 55"/>
              <a:gd name="T35" fmla="*/ 68 h 68"/>
              <a:gd name="T36" fmla="*/ 55 w 55"/>
              <a:gd name="T37" fmla="*/ 68 h 68"/>
              <a:gd name="T38" fmla="*/ 55 w 55"/>
              <a:gd name="T39" fmla="*/ 67 h 68"/>
              <a:gd name="T40" fmla="*/ 5 w 55"/>
              <a:gd name="T41" fmla="*/ 8 h 68"/>
              <a:gd name="T42" fmla="*/ 9 w 55"/>
              <a:gd name="T43" fmla="*/ 5 h 68"/>
              <a:gd name="T44" fmla="*/ 17 w 55"/>
              <a:gd name="T45" fmla="*/ 6 h 68"/>
              <a:gd name="T46" fmla="*/ 5 w 55"/>
              <a:gd name="T47" fmla="*/ 16 h 68"/>
              <a:gd name="T48" fmla="*/ 5 w 55"/>
              <a:gd name="T49" fmla="*/ 8 h 68"/>
              <a:gd name="T50" fmla="*/ 6 w 55"/>
              <a:gd name="T51" fmla="*/ 18 h 68"/>
              <a:gd name="T52" fmla="*/ 18 w 55"/>
              <a:gd name="T53" fmla="*/ 8 h 68"/>
              <a:gd name="T54" fmla="*/ 39 w 55"/>
              <a:gd name="T55" fmla="*/ 35 h 68"/>
              <a:gd name="T56" fmla="*/ 27 w 55"/>
              <a:gd name="T57" fmla="*/ 45 h 68"/>
              <a:gd name="T58" fmla="*/ 6 w 55"/>
              <a:gd name="T59" fmla="*/ 18 h 68"/>
              <a:gd name="T60" fmla="*/ 28 w 55"/>
              <a:gd name="T61" fmla="*/ 47 h 68"/>
              <a:gd name="T62" fmla="*/ 41 w 55"/>
              <a:gd name="T63" fmla="*/ 37 h 68"/>
              <a:gd name="T64" fmla="*/ 48 w 55"/>
              <a:gd name="T65" fmla="*/ 47 h 68"/>
              <a:gd name="T66" fmla="*/ 36 w 55"/>
              <a:gd name="T67" fmla="*/ 57 h 68"/>
              <a:gd name="T68" fmla="*/ 28 w 55"/>
              <a:gd name="T69" fmla="*/ 47 h 68"/>
              <a:gd name="T70" fmla="*/ 38 w 55"/>
              <a:gd name="T71" fmla="*/ 58 h 68"/>
              <a:gd name="T72" fmla="*/ 49 w 55"/>
              <a:gd name="T73" fmla="*/ 49 h 68"/>
              <a:gd name="T74" fmla="*/ 52 w 55"/>
              <a:gd name="T75" fmla="*/ 65 h 68"/>
              <a:gd name="T76" fmla="*/ 38 w 55"/>
              <a:gd name="T77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68">
                <a:moveTo>
                  <a:pt x="55" y="6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6" y="2"/>
                  <a:pt x="11" y="0"/>
                  <a:pt x="8" y="3"/>
                </a:cubicBezTo>
                <a:cubicBezTo>
                  <a:pt x="4" y="6"/>
                  <a:pt x="4" y="6"/>
                  <a:pt x="4" y="6"/>
                </a:cubicBezTo>
                <a:cubicBezTo>
                  <a:pt x="0" y="9"/>
                  <a:pt x="0" y="14"/>
                  <a:pt x="3" y="18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59"/>
                  <a:pt x="35" y="59"/>
                  <a:pt x="35" y="59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8"/>
                  <a:pt x="54" y="68"/>
                  <a:pt x="54" y="68"/>
                </a:cubicBezTo>
                <a:cubicBezTo>
                  <a:pt x="54" y="68"/>
                  <a:pt x="54" y="68"/>
                  <a:pt x="55" y="68"/>
                </a:cubicBezTo>
                <a:cubicBezTo>
                  <a:pt x="55" y="68"/>
                  <a:pt x="55" y="67"/>
                  <a:pt x="55" y="67"/>
                </a:cubicBezTo>
                <a:close/>
                <a:moveTo>
                  <a:pt x="5" y="8"/>
                </a:moveTo>
                <a:cubicBezTo>
                  <a:pt x="9" y="5"/>
                  <a:pt x="9" y="5"/>
                  <a:pt x="9" y="5"/>
                </a:cubicBezTo>
                <a:cubicBezTo>
                  <a:pt x="11" y="3"/>
                  <a:pt x="14" y="4"/>
                  <a:pt x="17" y="6"/>
                </a:cubicBezTo>
                <a:cubicBezTo>
                  <a:pt x="5" y="16"/>
                  <a:pt x="5" y="16"/>
                  <a:pt x="5" y="16"/>
                </a:cubicBezTo>
                <a:cubicBezTo>
                  <a:pt x="3" y="13"/>
                  <a:pt x="3" y="9"/>
                  <a:pt x="5" y="8"/>
                </a:cubicBezTo>
                <a:close/>
                <a:moveTo>
                  <a:pt x="6" y="18"/>
                </a:moveTo>
                <a:cubicBezTo>
                  <a:pt x="18" y="8"/>
                  <a:pt x="18" y="8"/>
                  <a:pt x="18" y="8"/>
                </a:cubicBezTo>
                <a:cubicBezTo>
                  <a:pt x="39" y="35"/>
                  <a:pt x="39" y="35"/>
                  <a:pt x="39" y="35"/>
                </a:cubicBezTo>
                <a:cubicBezTo>
                  <a:pt x="27" y="45"/>
                  <a:pt x="27" y="45"/>
                  <a:pt x="27" y="45"/>
                </a:cubicBezTo>
                <a:lnTo>
                  <a:pt x="6" y="18"/>
                </a:lnTo>
                <a:close/>
                <a:moveTo>
                  <a:pt x="28" y="47"/>
                </a:moveTo>
                <a:cubicBezTo>
                  <a:pt x="41" y="37"/>
                  <a:pt x="41" y="37"/>
                  <a:pt x="41" y="37"/>
                </a:cubicBezTo>
                <a:cubicBezTo>
                  <a:pt x="48" y="47"/>
                  <a:pt x="48" y="47"/>
                  <a:pt x="48" y="47"/>
                </a:cubicBezTo>
                <a:cubicBezTo>
                  <a:pt x="36" y="57"/>
                  <a:pt x="36" y="57"/>
                  <a:pt x="36" y="57"/>
                </a:cubicBezTo>
                <a:lnTo>
                  <a:pt x="28" y="47"/>
                </a:lnTo>
                <a:close/>
                <a:moveTo>
                  <a:pt x="38" y="58"/>
                </a:moveTo>
                <a:cubicBezTo>
                  <a:pt x="49" y="49"/>
                  <a:pt x="49" y="49"/>
                  <a:pt x="49" y="49"/>
                </a:cubicBezTo>
                <a:cubicBezTo>
                  <a:pt x="52" y="65"/>
                  <a:pt x="52" y="65"/>
                  <a:pt x="52" y="65"/>
                </a:cubicBezTo>
                <a:lnTo>
                  <a:pt x="38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pSp>
        <p:nvGrpSpPr>
          <p:cNvPr id="37" name="กลุ่ม 64">
            <a:extLst>
              <a:ext uri="{FF2B5EF4-FFF2-40B4-BE49-F238E27FC236}">
                <a16:creationId xmlns:a16="http://schemas.microsoft.com/office/drawing/2014/main" id="{C46D9AD6-C583-2F9D-8688-1A3F8438801C}"/>
              </a:ext>
            </a:extLst>
          </p:cNvPr>
          <p:cNvGrpSpPr/>
          <p:nvPr/>
        </p:nvGrpSpPr>
        <p:grpSpPr>
          <a:xfrm>
            <a:off x="4822165" y="3683710"/>
            <a:ext cx="239882" cy="325673"/>
            <a:chOff x="15514638" y="2851150"/>
            <a:chExt cx="457200" cy="620713"/>
          </a:xfrm>
          <a:solidFill>
            <a:schemeClr val="tx1"/>
          </a:solidFill>
        </p:grpSpPr>
        <p:sp>
          <p:nvSpPr>
            <p:cNvPr id="38" name="Freeform 49">
              <a:extLst>
                <a:ext uri="{FF2B5EF4-FFF2-40B4-BE49-F238E27FC236}">
                  <a16:creationId xmlns:a16="http://schemas.microsoft.com/office/drawing/2014/main" id="{4FB1874F-3116-9243-868D-1F7DB70490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14638" y="2851150"/>
              <a:ext cx="457200" cy="257175"/>
            </a:xfrm>
            <a:custGeom>
              <a:avLst/>
              <a:gdLst>
                <a:gd name="T0" fmla="*/ 24 w 48"/>
                <a:gd name="T1" fmla="*/ 27 h 27"/>
                <a:gd name="T2" fmla="*/ 48 w 48"/>
                <a:gd name="T3" fmla="*/ 14 h 27"/>
                <a:gd name="T4" fmla="*/ 24 w 48"/>
                <a:gd name="T5" fmla="*/ 0 h 27"/>
                <a:gd name="T6" fmla="*/ 0 w 48"/>
                <a:gd name="T7" fmla="*/ 14 h 27"/>
                <a:gd name="T8" fmla="*/ 24 w 48"/>
                <a:gd name="T9" fmla="*/ 27 h 27"/>
                <a:gd name="T10" fmla="*/ 24 w 48"/>
                <a:gd name="T11" fmla="*/ 2 h 27"/>
                <a:gd name="T12" fmla="*/ 46 w 48"/>
                <a:gd name="T13" fmla="*/ 14 h 27"/>
                <a:gd name="T14" fmla="*/ 24 w 48"/>
                <a:gd name="T15" fmla="*/ 25 h 27"/>
                <a:gd name="T16" fmla="*/ 3 w 48"/>
                <a:gd name="T17" fmla="*/ 14 h 27"/>
                <a:gd name="T18" fmla="*/ 24 w 48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27">
                  <a:moveTo>
                    <a:pt x="24" y="27"/>
                  </a:moveTo>
                  <a:cubicBezTo>
                    <a:pt x="41" y="27"/>
                    <a:pt x="48" y="21"/>
                    <a:pt x="48" y="14"/>
                  </a:cubicBezTo>
                  <a:cubicBezTo>
                    <a:pt x="48" y="6"/>
                    <a:pt x="41" y="0"/>
                    <a:pt x="2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7"/>
                    <a:pt x="24" y="27"/>
                  </a:cubicBezTo>
                  <a:close/>
                  <a:moveTo>
                    <a:pt x="24" y="2"/>
                  </a:moveTo>
                  <a:cubicBezTo>
                    <a:pt x="41" y="2"/>
                    <a:pt x="46" y="8"/>
                    <a:pt x="46" y="14"/>
                  </a:cubicBezTo>
                  <a:cubicBezTo>
                    <a:pt x="46" y="19"/>
                    <a:pt x="41" y="25"/>
                    <a:pt x="24" y="25"/>
                  </a:cubicBezTo>
                  <a:cubicBezTo>
                    <a:pt x="7" y="25"/>
                    <a:pt x="3" y="19"/>
                    <a:pt x="3" y="14"/>
                  </a:cubicBezTo>
                  <a:cubicBezTo>
                    <a:pt x="3" y="8"/>
                    <a:pt x="7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9" name="Freeform 50">
              <a:extLst>
                <a:ext uri="{FF2B5EF4-FFF2-40B4-BE49-F238E27FC236}">
                  <a16:creationId xmlns:a16="http://schemas.microsoft.com/office/drawing/2014/main" id="{D6E54E12-C45E-34BB-1679-E86BFF171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4638" y="3060700"/>
              <a:ext cx="457200" cy="142875"/>
            </a:xfrm>
            <a:custGeom>
              <a:avLst/>
              <a:gdLst>
                <a:gd name="T0" fmla="*/ 47 w 48"/>
                <a:gd name="T1" fmla="*/ 0 h 15"/>
                <a:gd name="T2" fmla="*/ 46 w 48"/>
                <a:gd name="T3" fmla="*/ 1 h 15"/>
                <a:gd name="T4" fmla="*/ 24 w 48"/>
                <a:gd name="T5" fmla="*/ 12 h 15"/>
                <a:gd name="T6" fmla="*/ 3 w 48"/>
                <a:gd name="T7" fmla="*/ 1 h 15"/>
                <a:gd name="T8" fmla="*/ 1 w 48"/>
                <a:gd name="T9" fmla="*/ 0 h 15"/>
                <a:gd name="T10" fmla="*/ 0 w 48"/>
                <a:gd name="T11" fmla="*/ 1 h 15"/>
                <a:gd name="T12" fmla="*/ 24 w 48"/>
                <a:gd name="T13" fmla="*/ 15 h 15"/>
                <a:gd name="T14" fmla="*/ 48 w 48"/>
                <a:gd name="T15" fmla="*/ 1 h 15"/>
                <a:gd name="T16" fmla="*/ 47 w 4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5">
                  <a:moveTo>
                    <a:pt x="47" y="0"/>
                  </a:moveTo>
                  <a:cubicBezTo>
                    <a:pt x="47" y="0"/>
                    <a:pt x="46" y="0"/>
                    <a:pt x="46" y="1"/>
                  </a:cubicBezTo>
                  <a:cubicBezTo>
                    <a:pt x="46" y="6"/>
                    <a:pt x="41" y="12"/>
                    <a:pt x="24" y="12"/>
                  </a:cubicBezTo>
                  <a:cubicBezTo>
                    <a:pt x="7" y="12"/>
                    <a:pt x="3" y="6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7" y="15"/>
                    <a:pt x="24" y="15"/>
                  </a:cubicBezTo>
                  <a:cubicBezTo>
                    <a:pt x="41" y="15"/>
                    <a:pt x="48" y="9"/>
                    <a:pt x="48" y="1"/>
                  </a:cubicBezTo>
                  <a:cubicBezTo>
                    <a:pt x="48" y="0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0" name="Freeform 51">
              <a:extLst>
                <a:ext uri="{FF2B5EF4-FFF2-40B4-BE49-F238E27FC236}">
                  <a16:creationId xmlns:a16="http://schemas.microsoft.com/office/drawing/2014/main" id="{EE9702A1-5191-D3C6-3AAD-2DEA04FBC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4638" y="3146425"/>
              <a:ext cx="457200" cy="142875"/>
            </a:xfrm>
            <a:custGeom>
              <a:avLst/>
              <a:gdLst>
                <a:gd name="T0" fmla="*/ 47 w 48"/>
                <a:gd name="T1" fmla="*/ 0 h 15"/>
                <a:gd name="T2" fmla="*/ 46 w 48"/>
                <a:gd name="T3" fmla="*/ 2 h 15"/>
                <a:gd name="T4" fmla="*/ 24 w 48"/>
                <a:gd name="T5" fmla="*/ 13 h 15"/>
                <a:gd name="T6" fmla="*/ 3 w 48"/>
                <a:gd name="T7" fmla="*/ 2 h 15"/>
                <a:gd name="T8" fmla="*/ 1 w 48"/>
                <a:gd name="T9" fmla="*/ 0 h 15"/>
                <a:gd name="T10" fmla="*/ 0 w 48"/>
                <a:gd name="T11" fmla="*/ 2 h 15"/>
                <a:gd name="T12" fmla="*/ 24 w 48"/>
                <a:gd name="T13" fmla="*/ 15 h 15"/>
                <a:gd name="T14" fmla="*/ 48 w 48"/>
                <a:gd name="T15" fmla="*/ 2 h 15"/>
                <a:gd name="T16" fmla="*/ 47 w 4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5">
                  <a:moveTo>
                    <a:pt x="47" y="0"/>
                  </a:moveTo>
                  <a:cubicBezTo>
                    <a:pt x="47" y="0"/>
                    <a:pt x="46" y="1"/>
                    <a:pt x="46" y="2"/>
                  </a:cubicBezTo>
                  <a:cubicBezTo>
                    <a:pt x="46" y="7"/>
                    <a:pt x="41" y="13"/>
                    <a:pt x="24" y="13"/>
                  </a:cubicBezTo>
                  <a:cubicBezTo>
                    <a:pt x="7" y="13"/>
                    <a:pt x="3" y="7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7" y="15"/>
                    <a:pt x="24" y="15"/>
                  </a:cubicBezTo>
                  <a:cubicBezTo>
                    <a:pt x="41" y="15"/>
                    <a:pt x="48" y="9"/>
                    <a:pt x="48" y="2"/>
                  </a:cubicBezTo>
                  <a:cubicBezTo>
                    <a:pt x="48" y="1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1" name="Freeform 52">
              <a:extLst>
                <a:ext uri="{FF2B5EF4-FFF2-40B4-BE49-F238E27FC236}">
                  <a16:creationId xmlns:a16="http://schemas.microsoft.com/office/drawing/2014/main" id="{05FDE833-3735-FDCE-BE47-7642ED1E9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4638" y="3241675"/>
              <a:ext cx="457200" cy="142875"/>
            </a:xfrm>
            <a:custGeom>
              <a:avLst/>
              <a:gdLst>
                <a:gd name="T0" fmla="*/ 47 w 48"/>
                <a:gd name="T1" fmla="*/ 0 h 15"/>
                <a:gd name="T2" fmla="*/ 46 w 48"/>
                <a:gd name="T3" fmla="*/ 1 h 15"/>
                <a:gd name="T4" fmla="*/ 24 w 48"/>
                <a:gd name="T5" fmla="*/ 12 h 15"/>
                <a:gd name="T6" fmla="*/ 3 w 48"/>
                <a:gd name="T7" fmla="*/ 1 h 15"/>
                <a:gd name="T8" fmla="*/ 1 w 48"/>
                <a:gd name="T9" fmla="*/ 0 h 15"/>
                <a:gd name="T10" fmla="*/ 0 w 48"/>
                <a:gd name="T11" fmla="*/ 1 h 15"/>
                <a:gd name="T12" fmla="*/ 24 w 48"/>
                <a:gd name="T13" fmla="*/ 15 h 15"/>
                <a:gd name="T14" fmla="*/ 48 w 48"/>
                <a:gd name="T15" fmla="*/ 1 h 15"/>
                <a:gd name="T16" fmla="*/ 47 w 4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5">
                  <a:moveTo>
                    <a:pt x="47" y="0"/>
                  </a:moveTo>
                  <a:cubicBezTo>
                    <a:pt x="47" y="0"/>
                    <a:pt x="46" y="0"/>
                    <a:pt x="46" y="1"/>
                  </a:cubicBezTo>
                  <a:cubicBezTo>
                    <a:pt x="46" y="6"/>
                    <a:pt x="41" y="12"/>
                    <a:pt x="24" y="12"/>
                  </a:cubicBezTo>
                  <a:cubicBezTo>
                    <a:pt x="7" y="12"/>
                    <a:pt x="3" y="6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7" y="15"/>
                    <a:pt x="24" y="15"/>
                  </a:cubicBezTo>
                  <a:cubicBezTo>
                    <a:pt x="41" y="15"/>
                    <a:pt x="48" y="9"/>
                    <a:pt x="48" y="1"/>
                  </a:cubicBezTo>
                  <a:cubicBezTo>
                    <a:pt x="48" y="0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2" name="Freeform 53">
              <a:extLst>
                <a:ext uri="{FF2B5EF4-FFF2-40B4-BE49-F238E27FC236}">
                  <a16:creationId xmlns:a16="http://schemas.microsoft.com/office/drawing/2014/main" id="{E82B2C14-C362-A847-C3DE-B4DA55451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4638" y="3327400"/>
              <a:ext cx="457200" cy="144463"/>
            </a:xfrm>
            <a:custGeom>
              <a:avLst/>
              <a:gdLst>
                <a:gd name="T0" fmla="*/ 47 w 48"/>
                <a:gd name="T1" fmla="*/ 0 h 15"/>
                <a:gd name="T2" fmla="*/ 46 w 48"/>
                <a:gd name="T3" fmla="*/ 2 h 15"/>
                <a:gd name="T4" fmla="*/ 24 w 48"/>
                <a:gd name="T5" fmla="*/ 13 h 15"/>
                <a:gd name="T6" fmla="*/ 3 w 48"/>
                <a:gd name="T7" fmla="*/ 2 h 15"/>
                <a:gd name="T8" fmla="*/ 1 w 48"/>
                <a:gd name="T9" fmla="*/ 0 h 15"/>
                <a:gd name="T10" fmla="*/ 0 w 48"/>
                <a:gd name="T11" fmla="*/ 2 h 15"/>
                <a:gd name="T12" fmla="*/ 24 w 48"/>
                <a:gd name="T13" fmla="*/ 15 h 15"/>
                <a:gd name="T14" fmla="*/ 48 w 48"/>
                <a:gd name="T15" fmla="*/ 2 h 15"/>
                <a:gd name="T16" fmla="*/ 47 w 4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5">
                  <a:moveTo>
                    <a:pt x="47" y="0"/>
                  </a:moveTo>
                  <a:cubicBezTo>
                    <a:pt x="47" y="0"/>
                    <a:pt x="46" y="1"/>
                    <a:pt x="46" y="2"/>
                  </a:cubicBezTo>
                  <a:cubicBezTo>
                    <a:pt x="46" y="7"/>
                    <a:pt x="41" y="13"/>
                    <a:pt x="24" y="13"/>
                  </a:cubicBezTo>
                  <a:cubicBezTo>
                    <a:pt x="7" y="13"/>
                    <a:pt x="3" y="7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7" y="15"/>
                    <a:pt x="24" y="15"/>
                  </a:cubicBezTo>
                  <a:cubicBezTo>
                    <a:pt x="41" y="15"/>
                    <a:pt x="48" y="9"/>
                    <a:pt x="48" y="2"/>
                  </a:cubicBezTo>
                  <a:cubicBezTo>
                    <a:pt x="48" y="1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43" name="กลุ่ม 203">
            <a:extLst>
              <a:ext uri="{FF2B5EF4-FFF2-40B4-BE49-F238E27FC236}">
                <a16:creationId xmlns:a16="http://schemas.microsoft.com/office/drawing/2014/main" id="{C20DF354-A0CC-70C9-022A-882A4493DCD9}"/>
              </a:ext>
            </a:extLst>
          </p:cNvPr>
          <p:cNvGrpSpPr/>
          <p:nvPr/>
        </p:nvGrpSpPr>
        <p:grpSpPr>
          <a:xfrm>
            <a:off x="6941424" y="3697609"/>
            <a:ext cx="297876" cy="297876"/>
            <a:chOff x="19153188" y="10137775"/>
            <a:chExt cx="609600" cy="609600"/>
          </a:xfrm>
          <a:solidFill>
            <a:schemeClr val="bg1"/>
          </a:solidFill>
        </p:grpSpPr>
        <p:sp>
          <p:nvSpPr>
            <p:cNvPr id="44" name="Freeform 169">
              <a:extLst>
                <a:ext uri="{FF2B5EF4-FFF2-40B4-BE49-F238E27FC236}">
                  <a16:creationId xmlns:a16="http://schemas.microsoft.com/office/drawing/2014/main" id="{4DE9D8AD-D00D-AD4D-F244-1C7ABD651B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53188" y="10137775"/>
              <a:ext cx="609600" cy="609600"/>
            </a:xfrm>
            <a:custGeom>
              <a:avLst/>
              <a:gdLst>
                <a:gd name="T0" fmla="*/ 0 w 64"/>
                <a:gd name="T1" fmla="*/ 55 h 64"/>
                <a:gd name="T2" fmla="*/ 2 w 64"/>
                <a:gd name="T3" fmla="*/ 61 h 64"/>
                <a:gd name="T4" fmla="*/ 3 w 64"/>
                <a:gd name="T5" fmla="*/ 61 h 64"/>
                <a:gd name="T6" fmla="*/ 8 w 64"/>
                <a:gd name="T7" fmla="*/ 64 h 64"/>
                <a:gd name="T8" fmla="*/ 14 w 64"/>
                <a:gd name="T9" fmla="*/ 61 h 64"/>
                <a:gd name="T10" fmla="*/ 29 w 64"/>
                <a:gd name="T11" fmla="*/ 46 h 64"/>
                <a:gd name="T12" fmla="*/ 40 w 64"/>
                <a:gd name="T13" fmla="*/ 48 h 64"/>
                <a:gd name="T14" fmla="*/ 57 w 64"/>
                <a:gd name="T15" fmla="*/ 41 h 64"/>
                <a:gd name="T16" fmla="*/ 64 w 64"/>
                <a:gd name="T17" fmla="*/ 24 h 64"/>
                <a:gd name="T18" fmla="*/ 57 w 64"/>
                <a:gd name="T19" fmla="*/ 7 h 64"/>
                <a:gd name="T20" fmla="*/ 40 w 64"/>
                <a:gd name="T21" fmla="*/ 0 h 64"/>
                <a:gd name="T22" fmla="*/ 23 w 64"/>
                <a:gd name="T23" fmla="*/ 7 h 64"/>
                <a:gd name="T24" fmla="*/ 18 w 64"/>
                <a:gd name="T25" fmla="*/ 34 h 64"/>
                <a:gd name="T26" fmla="*/ 2 w 64"/>
                <a:gd name="T27" fmla="*/ 50 h 64"/>
                <a:gd name="T28" fmla="*/ 0 w 64"/>
                <a:gd name="T29" fmla="*/ 55 h 64"/>
                <a:gd name="T30" fmla="*/ 40 w 64"/>
                <a:gd name="T31" fmla="*/ 45 h 64"/>
                <a:gd name="T32" fmla="*/ 25 w 64"/>
                <a:gd name="T33" fmla="*/ 39 h 64"/>
                <a:gd name="T34" fmla="*/ 25 w 64"/>
                <a:gd name="T35" fmla="*/ 9 h 64"/>
                <a:gd name="T36" fmla="*/ 40 w 64"/>
                <a:gd name="T37" fmla="*/ 3 h 64"/>
                <a:gd name="T38" fmla="*/ 55 w 64"/>
                <a:gd name="T39" fmla="*/ 9 h 64"/>
                <a:gd name="T40" fmla="*/ 61 w 64"/>
                <a:gd name="T41" fmla="*/ 24 h 64"/>
                <a:gd name="T42" fmla="*/ 55 w 64"/>
                <a:gd name="T43" fmla="*/ 39 h 64"/>
                <a:gd name="T44" fmla="*/ 40 w 64"/>
                <a:gd name="T45" fmla="*/ 45 h 64"/>
                <a:gd name="T46" fmla="*/ 4 w 64"/>
                <a:gd name="T47" fmla="*/ 55 h 64"/>
                <a:gd name="T48" fmla="*/ 5 w 64"/>
                <a:gd name="T49" fmla="*/ 52 h 64"/>
                <a:gd name="T50" fmla="*/ 20 w 64"/>
                <a:gd name="T51" fmla="*/ 37 h 64"/>
                <a:gd name="T52" fmla="*/ 23 w 64"/>
                <a:gd name="T53" fmla="*/ 41 h 64"/>
                <a:gd name="T54" fmla="*/ 26 w 64"/>
                <a:gd name="T55" fmla="*/ 44 h 64"/>
                <a:gd name="T56" fmla="*/ 12 w 64"/>
                <a:gd name="T57" fmla="*/ 59 h 64"/>
                <a:gd name="T58" fmla="*/ 5 w 64"/>
                <a:gd name="T59" fmla="*/ 59 h 64"/>
                <a:gd name="T60" fmla="*/ 5 w 64"/>
                <a:gd name="T61" fmla="*/ 59 h 64"/>
                <a:gd name="T62" fmla="*/ 4 w 64"/>
                <a:gd name="T6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64">
                  <a:moveTo>
                    <a:pt x="0" y="55"/>
                  </a:moveTo>
                  <a:cubicBezTo>
                    <a:pt x="0" y="57"/>
                    <a:pt x="1" y="59"/>
                    <a:pt x="2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3"/>
                    <a:pt x="6" y="64"/>
                    <a:pt x="8" y="64"/>
                  </a:cubicBezTo>
                  <a:cubicBezTo>
                    <a:pt x="10" y="64"/>
                    <a:pt x="12" y="63"/>
                    <a:pt x="14" y="61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3" y="47"/>
                    <a:pt x="36" y="48"/>
                    <a:pt x="40" y="48"/>
                  </a:cubicBezTo>
                  <a:cubicBezTo>
                    <a:pt x="46" y="48"/>
                    <a:pt x="52" y="46"/>
                    <a:pt x="57" y="41"/>
                  </a:cubicBezTo>
                  <a:cubicBezTo>
                    <a:pt x="62" y="36"/>
                    <a:pt x="64" y="30"/>
                    <a:pt x="64" y="24"/>
                  </a:cubicBezTo>
                  <a:cubicBezTo>
                    <a:pt x="64" y="17"/>
                    <a:pt x="62" y="11"/>
                    <a:pt x="57" y="7"/>
                  </a:cubicBezTo>
                  <a:cubicBezTo>
                    <a:pt x="52" y="2"/>
                    <a:pt x="46" y="0"/>
                    <a:pt x="40" y="0"/>
                  </a:cubicBezTo>
                  <a:cubicBezTo>
                    <a:pt x="33" y="0"/>
                    <a:pt x="27" y="2"/>
                    <a:pt x="23" y="7"/>
                  </a:cubicBezTo>
                  <a:cubicBezTo>
                    <a:pt x="15" y="14"/>
                    <a:pt x="14" y="25"/>
                    <a:pt x="18" y="34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5"/>
                  </a:cubicBezTo>
                  <a:close/>
                  <a:moveTo>
                    <a:pt x="40" y="45"/>
                  </a:moveTo>
                  <a:cubicBezTo>
                    <a:pt x="34" y="45"/>
                    <a:pt x="29" y="43"/>
                    <a:pt x="25" y="39"/>
                  </a:cubicBezTo>
                  <a:cubicBezTo>
                    <a:pt x="17" y="30"/>
                    <a:pt x="17" y="17"/>
                    <a:pt x="25" y="9"/>
                  </a:cubicBezTo>
                  <a:cubicBezTo>
                    <a:pt x="29" y="5"/>
                    <a:pt x="34" y="3"/>
                    <a:pt x="40" y="3"/>
                  </a:cubicBezTo>
                  <a:cubicBezTo>
                    <a:pt x="45" y="3"/>
                    <a:pt x="51" y="5"/>
                    <a:pt x="55" y="9"/>
                  </a:cubicBezTo>
                  <a:cubicBezTo>
                    <a:pt x="59" y="13"/>
                    <a:pt x="61" y="18"/>
                    <a:pt x="61" y="24"/>
                  </a:cubicBezTo>
                  <a:cubicBezTo>
                    <a:pt x="61" y="29"/>
                    <a:pt x="59" y="35"/>
                    <a:pt x="55" y="39"/>
                  </a:cubicBezTo>
                  <a:cubicBezTo>
                    <a:pt x="51" y="43"/>
                    <a:pt x="45" y="45"/>
                    <a:pt x="40" y="45"/>
                  </a:cubicBezTo>
                  <a:close/>
                  <a:moveTo>
                    <a:pt x="4" y="55"/>
                  </a:moveTo>
                  <a:cubicBezTo>
                    <a:pt x="4" y="54"/>
                    <a:pt x="4" y="53"/>
                    <a:pt x="5" y="52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9"/>
                    <a:pt x="22" y="40"/>
                    <a:pt x="23" y="41"/>
                  </a:cubicBezTo>
                  <a:cubicBezTo>
                    <a:pt x="24" y="42"/>
                    <a:pt x="25" y="43"/>
                    <a:pt x="26" y="44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0" y="61"/>
                    <a:pt x="7" y="61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58"/>
                    <a:pt x="4" y="57"/>
                    <a:pt x="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5" name="Freeform 170">
              <a:extLst>
                <a:ext uri="{FF2B5EF4-FFF2-40B4-BE49-F238E27FC236}">
                  <a16:creationId xmlns:a16="http://schemas.microsoft.com/office/drawing/2014/main" id="{42A2903E-3A37-C9A9-1564-399681F74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0363" y="10242550"/>
              <a:ext cx="247650" cy="247650"/>
            </a:xfrm>
            <a:custGeom>
              <a:avLst/>
              <a:gdLst>
                <a:gd name="T0" fmla="*/ 2 w 26"/>
                <a:gd name="T1" fmla="*/ 11 h 26"/>
                <a:gd name="T2" fmla="*/ 11 w 26"/>
                <a:gd name="T3" fmla="*/ 11 h 26"/>
                <a:gd name="T4" fmla="*/ 11 w 26"/>
                <a:gd name="T5" fmla="*/ 2 h 26"/>
                <a:gd name="T6" fmla="*/ 13 w 26"/>
                <a:gd name="T7" fmla="*/ 0 h 26"/>
                <a:gd name="T8" fmla="*/ 15 w 26"/>
                <a:gd name="T9" fmla="*/ 2 h 26"/>
                <a:gd name="T10" fmla="*/ 15 w 26"/>
                <a:gd name="T11" fmla="*/ 11 h 26"/>
                <a:gd name="T12" fmla="*/ 24 w 26"/>
                <a:gd name="T13" fmla="*/ 11 h 26"/>
                <a:gd name="T14" fmla="*/ 26 w 26"/>
                <a:gd name="T15" fmla="*/ 13 h 26"/>
                <a:gd name="T16" fmla="*/ 24 w 26"/>
                <a:gd name="T17" fmla="*/ 15 h 26"/>
                <a:gd name="T18" fmla="*/ 15 w 26"/>
                <a:gd name="T19" fmla="*/ 15 h 26"/>
                <a:gd name="T20" fmla="*/ 15 w 26"/>
                <a:gd name="T21" fmla="*/ 24 h 26"/>
                <a:gd name="T22" fmla="*/ 13 w 26"/>
                <a:gd name="T23" fmla="*/ 26 h 26"/>
                <a:gd name="T24" fmla="*/ 11 w 26"/>
                <a:gd name="T25" fmla="*/ 24 h 26"/>
                <a:gd name="T26" fmla="*/ 11 w 26"/>
                <a:gd name="T27" fmla="*/ 15 h 26"/>
                <a:gd name="T28" fmla="*/ 2 w 26"/>
                <a:gd name="T29" fmla="*/ 15 h 26"/>
                <a:gd name="T30" fmla="*/ 0 w 26"/>
                <a:gd name="T31" fmla="*/ 13 h 26"/>
                <a:gd name="T32" fmla="*/ 2 w 26"/>
                <a:gd name="T3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6">
                  <a:moveTo>
                    <a:pt x="2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1"/>
                    <a:pt x="26" y="12"/>
                    <a:pt x="26" y="13"/>
                  </a:cubicBezTo>
                  <a:cubicBezTo>
                    <a:pt x="26" y="14"/>
                    <a:pt x="25" y="15"/>
                    <a:pt x="2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6"/>
                    <a:pt x="13" y="26"/>
                  </a:cubicBezTo>
                  <a:cubicBezTo>
                    <a:pt x="12" y="26"/>
                    <a:pt x="11" y="25"/>
                    <a:pt x="11" y="2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46" name="กลุ่ม 180">
            <a:extLst>
              <a:ext uri="{FF2B5EF4-FFF2-40B4-BE49-F238E27FC236}">
                <a16:creationId xmlns:a16="http://schemas.microsoft.com/office/drawing/2014/main" id="{71E9B1D3-DE87-CB13-A8FC-AFE7B08251A4}"/>
              </a:ext>
            </a:extLst>
          </p:cNvPr>
          <p:cNvGrpSpPr/>
          <p:nvPr/>
        </p:nvGrpSpPr>
        <p:grpSpPr>
          <a:xfrm>
            <a:off x="9055975" y="3703243"/>
            <a:ext cx="365285" cy="286608"/>
            <a:chOff x="17772063" y="7753350"/>
            <a:chExt cx="619125" cy="485775"/>
          </a:xfrm>
          <a:solidFill>
            <a:schemeClr val="tx1"/>
          </a:solidFill>
        </p:grpSpPr>
        <p:sp>
          <p:nvSpPr>
            <p:cNvPr id="47" name="Freeform 150">
              <a:extLst>
                <a:ext uri="{FF2B5EF4-FFF2-40B4-BE49-F238E27FC236}">
                  <a16:creationId xmlns:a16="http://schemas.microsoft.com/office/drawing/2014/main" id="{894B5FFF-B5FA-E9A7-CC9A-F223AC7E21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72063" y="7753350"/>
              <a:ext cx="619125" cy="485775"/>
            </a:xfrm>
            <a:custGeom>
              <a:avLst/>
              <a:gdLst>
                <a:gd name="T0" fmla="*/ 63 w 65"/>
                <a:gd name="T1" fmla="*/ 7 h 51"/>
                <a:gd name="T2" fmla="*/ 59 w 65"/>
                <a:gd name="T3" fmla="*/ 7 h 51"/>
                <a:gd name="T4" fmla="*/ 59 w 65"/>
                <a:gd name="T5" fmla="*/ 5 h 51"/>
                <a:gd name="T6" fmla="*/ 57 w 65"/>
                <a:gd name="T7" fmla="*/ 4 h 51"/>
                <a:gd name="T8" fmla="*/ 49 w 65"/>
                <a:gd name="T9" fmla="*/ 4 h 51"/>
                <a:gd name="T10" fmla="*/ 48 w 65"/>
                <a:gd name="T11" fmla="*/ 5 h 51"/>
                <a:gd name="T12" fmla="*/ 48 w 65"/>
                <a:gd name="T13" fmla="*/ 7 h 51"/>
                <a:gd name="T14" fmla="*/ 45 w 65"/>
                <a:gd name="T15" fmla="*/ 7 h 51"/>
                <a:gd name="T16" fmla="*/ 42 w 65"/>
                <a:gd name="T17" fmla="*/ 1 h 51"/>
                <a:gd name="T18" fmla="*/ 40 w 65"/>
                <a:gd name="T19" fmla="*/ 0 h 51"/>
                <a:gd name="T20" fmla="*/ 25 w 65"/>
                <a:gd name="T21" fmla="*/ 0 h 51"/>
                <a:gd name="T22" fmla="*/ 24 w 65"/>
                <a:gd name="T23" fmla="*/ 1 h 51"/>
                <a:gd name="T24" fmla="*/ 20 w 65"/>
                <a:gd name="T25" fmla="*/ 7 h 51"/>
                <a:gd name="T26" fmla="*/ 2 w 65"/>
                <a:gd name="T27" fmla="*/ 7 h 51"/>
                <a:gd name="T28" fmla="*/ 0 w 65"/>
                <a:gd name="T29" fmla="*/ 9 h 51"/>
                <a:gd name="T30" fmla="*/ 0 w 65"/>
                <a:gd name="T31" fmla="*/ 49 h 51"/>
                <a:gd name="T32" fmla="*/ 2 w 65"/>
                <a:gd name="T33" fmla="*/ 51 h 51"/>
                <a:gd name="T34" fmla="*/ 63 w 65"/>
                <a:gd name="T35" fmla="*/ 51 h 51"/>
                <a:gd name="T36" fmla="*/ 65 w 65"/>
                <a:gd name="T37" fmla="*/ 49 h 51"/>
                <a:gd name="T38" fmla="*/ 65 w 65"/>
                <a:gd name="T39" fmla="*/ 9 h 51"/>
                <a:gd name="T40" fmla="*/ 63 w 65"/>
                <a:gd name="T41" fmla="*/ 7 h 51"/>
                <a:gd name="T42" fmla="*/ 62 w 65"/>
                <a:gd name="T43" fmla="*/ 48 h 51"/>
                <a:gd name="T44" fmla="*/ 3 w 65"/>
                <a:gd name="T45" fmla="*/ 48 h 51"/>
                <a:gd name="T46" fmla="*/ 3 w 65"/>
                <a:gd name="T47" fmla="*/ 27 h 51"/>
                <a:gd name="T48" fmla="*/ 19 w 65"/>
                <a:gd name="T49" fmla="*/ 27 h 51"/>
                <a:gd name="T50" fmla="*/ 33 w 65"/>
                <a:gd name="T51" fmla="*/ 40 h 51"/>
                <a:gd name="T52" fmla="*/ 47 w 65"/>
                <a:gd name="T53" fmla="*/ 27 h 51"/>
                <a:gd name="T54" fmla="*/ 47 w 65"/>
                <a:gd name="T55" fmla="*/ 27 h 51"/>
                <a:gd name="T56" fmla="*/ 62 w 65"/>
                <a:gd name="T57" fmla="*/ 27 h 51"/>
                <a:gd name="T58" fmla="*/ 62 w 65"/>
                <a:gd name="T59" fmla="*/ 48 h 51"/>
                <a:gd name="T60" fmla="*/ 22 w 65"/>
                <a:gd name="T61" fmla="*/ 26 h 51"/>
                <a:gd name="T62" fmla="*/ 33 w 65"/>
                <a:gd name="T63" fmla="*/ 15 h 51"/>
                <a:gd name="T64" fmla="*/ 44 w 65"/>
                <a:gd name="T65" fmla="*/ 26 h 51"/>
                <a:gd name="T66" fmla="*/ 33 w 65"/>
                <a:gd name="T67" fmla="*/ 37 h 51"/>
                <a:gd name="T68" fmla="*/ 22 w 65"/>
                <a:gd name="T69" fmla="*/ 26 h 51"/>
                <a:gd name="T70" fmla="*/ 62 w 65"/>
                <a:gd name="T71" fmla="*/ 24 h 51"/>
                <a:gd name="T72" fmla="*/ 47 w 65"/>
                <a:gd name="T73" fmla="*/ 24 h 51"/>
                <a:gd name="T74" fmla="*/ 47 w 65"/>
                <a:gd name="T75" fmla="*/ 24 h 51"/>
                <a:gd name="T76" fmla="*/ 33 w 65"/>
                <a:gd name="T77" fmla="*/ 12 h 51"/>
                <a:gd name="T78" fmla="*/ 19 w 65"/>
                <a:gd name="T79" fmla="*/ 24 h 51"/>
                <a:gd name="T80" fmla="*/ 3 w 65"/>
                <a:gd name="T81" fmla="*/ 24 h 51"/>
                <a:gd name="T82" fmla="*/ 3 w 65"/>
                <a:gd name="T83" fmla="*/ 10 h 51"/>
                <a:gd name="T84" fmla="*/ 21 w 65"/>
                <a:gd name="T85" fmla="*/ 10 h 51"/>
                <a:gd name="T86" fmla="*/ 22 w 65"/>
                <a:gd name="T87" fmla="*/ 10 h 51"/>
                <a:gd name="T88" fmla="*/ 26 w 65"/>
                <a:gd name="T89" fmla="*/ 3 h 51"/>
                <a:gd name="T90" fmla="*/ 39 w 65"/>
                <a:gd name="T91" fmla="*/ 3 h 51"/>
                <a:gd name="T92" fmla="*/ 43 w 65"/>
                <a:gd name="T93" fmla="*/ 10 h 51"/>
                <a:gd name="T94" fmla="*/ 44 w 65"/>
                <a:gd name="T95" fmla="*/ 10 h 51"/>
                <a:gd name="T96" fmla="*/ 49 w 65"/>
                <a:gd name="T97" fmla="*/ 10 h 51"/>
                <a:gd name="T98" fmla="*/ 51 w 65"/>
                <a:gd name="T99" fmla="*/ 9 h 51"/>
                <a:gd name="T100" fmla="*/ 51 w 65"/>
                <a:gd name="T101" fmla="*/ 7 h 51"/>
                <a:gd name="T102" fmla="*/ 56 w 65"/>
                <a:gd name="T103" fmla="*/ 7 h 51"/>
                <a:gd name="T104" fmla="*/ 56 w 65"/>
                <a:gd name="T105" fmla="*/ 9 h 51"/>
                <a:gd name="T106" fmla="*/ 57 w 65"/>
                <a:gd name="T107" fmla="*/ 10 h 51"/>
                <a:gd name="T108" fmla="*/ 62 w 65"/>
                <a:gd name="T109" fmla="*/ 10 h 51"/>
                <a:gd name="T110" fmla="*/ 62 w 65"/>
                <a:gd name="T111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5" h="51">
                  <a:moveTo>
                    <a:pt x="63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4"/>
                    <a:pt x="58" y="4"/>
                    <a:pt x="57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8" y="4"/>
                    <a:pt x="48" y="5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4" y="51"/>
                    <a:pt x="65" y="50"/>
                    <a:pt x="65" y="4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8"/>
                    <a:pt x="64" y="7"/>
                    <a:pt x="63" y="7"/>
                  </a:cubicBezTo>
                  <a:close/>
                  <a:moveTo>
                    <a:pt x="62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34"/>
                    <a:pt x="25" y="40"/>
                    <a:pt x="33" y="40"/>
                  </a:cubicBezTo>
                  <a:cubicBezTo>
                    <a:pt x="40" y="40"/>
                    <a:pt x="46" y="34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62" y="27"/>
                    <a:pt x="62" y="27"/>
                    <a:pt x="62" y="27"/>
                  </a:cubicBezTo>
                  <a:lnTo>
                    <a:pt x="62" y="48"/>
                  </a:lnTo>
                  <a:close/>
                  <a:moveTo>
                    <a:pt x="22" y="26"/>
                  </a:moveTo>
                  <a:cubicBezTo>
                    <a:pt x="22" y="20"/>
                    <a:pt x="27" y="15"/>
                    <a:pt x="33" y="15"/>
                  </a:cubicBezTo>
                  <a:cubicBezTo>
                    <a:pt x="39" y="15"/>
                    <a:pt x="44" y="20"/>
                    <a:pt x="44" y="26"/>
                  </a:cubicBezTo>
                  <a:cubicBezTo>
                    <a:pt x="44" y="32"/>
                    <a:pt x="39" y="37"/>
                    <a:pt x="33" y="37"/>
                  </a:cubicBezTo>
                  <a:cubicBezTo>
                    <a:pt x="27" y="37"/>
                    <a:pt x="22" y="32"/>
                    <a:pt x="22" y="26"/>
                  </a:cubicBezTo>
                  <a:close/>
                  <a:moveTo>
                    <a:pt x="62" y="24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6" y="17"/>
                    <a:pt x="40" y="12"/>
                    <a:pt x="33" y="12"/>
                  </a:cubicBezTo>
                  <a:cubicBezTo>
                    <a:pt x="25" y="12"/>
                    <a:pt x="19" y="17"/>
                    <a:pt x="19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1" y="10"/>
                    <a:pt x="51" y="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10"/>
                    <a:pt x="56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lnTo>
                    <a:pt x="6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48" name="Oval 151">
              <a:extLst>
                <a:ext uri="{FF2B5EF4-FFF2-40B4-BE49-F238E27FC236}">
                  <a16:creationId xmlns:a16="http://schemas.microsoft.com/office/drawing/2014/main" id="{54EE0BE7-9A16-581A-C7C2-ED3186681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57838" y="8105775"/>
              <a:ext cx="47625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75D7D1D8-CF6A-A1AD-3476-416B12C208B8}"/>
              </a:ext>
            </a:extLst>
          </p:cNvPr>
          <p:cNvSpPr txBox="1"/>
          <p:nvPr/>
        </p:nvSpPr>
        <p:spPr>
          <a:xfrm>
            <a:off x="1014114" y="5545423"/>
            <a:ext cx="2182873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E16ED61-8447-9A62-E445-16EBEEA0C923}"/>
              </a:ext>
            </a:extLst>
          </p:cNvPr>
          <p:cNvSpPr txBox="1"/>
          <p:nvPr/>
        </p:nvSpPr>
        <p:spPr>
          <a:xfrm>
            <a:off x="1014114" y="5202523"/>
            <a:ext cx="2182873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7CBD16D-F291-2809-11A3-B3829FE6BA96}"/>
              </a:ext>
            </a:extLst>
          </p:cNvPr>
          <p:cNvSpPr txBox="1"/>
          <p:nvPr/>
        </p:nvSpPr>
        <p:spPr>
          <a:xfrm>
            <a:off x="3720130" y="5545423"/>
            <a:ext cx="2182873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F7E1911-9FF2-7F1B-F512-6BB00A2496BC}"/>
              </a:ext>
            </a:extLst>
          </p:cNvPr>
          <p:cNvSpPr txBox="1"/>
          <p:nvPr/>
        </p:nvSpPr>
        <p:spPr>
          <a:xfrm>
            <a:off x="3720130" y="5202523"/>
            <a:ext cx="2182873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DCCB0F0-9DE0-54F5-7D94-8C45D85CE29E}"/>
              </a:ext>
            </a:extLst>
          </p:cNvPr>
          <p:cNvSpPr txBox="1"/>
          <p:nvPr/>
        </p:nvSpPr>
        <p:spPr>
          <a:xfrm>
            <a:off x="6426146" y="5545423"/>
            <a:ext cx="2182873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269E435-3D74-2974-5747-88F2ADB7E2DB}"/>
              </a:ext>
            </a:extLst>
          </p:cNvPr>
          <p:cNvSpPr txBox="1"/>
          <p:nvPr/>
        </p:nvSpPr>
        <p:spPr>
          <a:xfrm>
            <a:off x="6426146" y="5202523"/>
            <a:ext cx="2182873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A19E750-1829-6362-5F57-1635A51717B9}"/>
              </a:ext>
            </a:extLst>
          </p:cNvPr>
          <p:cNvSpPr txBox="1"/>
          <p:nvPr/>
        </p:nvSpPr>
        <p:spPr>
          <a:xfrm>
            <a:off x="9132162" y="5545423"/>
            <a:ext cx="2182873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B5134CF-0FC1-7602-99F4-FBE808FF5192}"/>
              </a:ext>
            </a:extLst>
          </p:cNvPr>
          <p:cNvSpPr txBox="1"/>
          <p:nvPr/>
        </p:nvSpPr>
        <p:spPr>
          <a:xfrm>
            <a:off x="9132162" y="5202523"/>
            <a:ext cx="2182873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82802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B23CC4C9-736F-EF0A-28D1-8459CE863D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1" r="16251"/>
          <a:stretch>
            <a:fillRect/>
          </a:stretch>
        </p:blipFill>
        <p:spPr/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EA4D6F5-B2D0-EB8D-F436-11601D15E7D9}"/>
              </a:ext>
            </a:extLst>
          </p:cNvPr>
          <p:cNvSpPr/>
          <p:nvPr/>
        </p:nvSpPr>
        <p:spPr>
          <a:xfrm>
            <a:off x="0" y="0"/>
            <a:ext cx="395698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45">
            <a:extLst>
              <a:ext uri="{FF2B5EF4-FFF2-40B4-BE49-F238E27FC236}">
                <a16:creationId xmlns:a16="http://schemas.microsoft.com/office/drawing/2014/main" id="{A3F5B546-50FF-A433-5807-3495BEDE6B48}"/>
              </a:ext>
            </a:extLst>
          </p:cNvPr>
          <p:cNvSpPr txBox="1"/>
          <p:nvPr/>
        </p:nvSpPr>
        <p:spPr>
          <a:xfrm>
            <a:off x="1716828" y="1112099"/>
            <a:ext cx="7072808" cy="35548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0" b="1" dirty="0">
                <a:solidFill>
                  <a:schemeClr val="bg1"/>
                </a:solidFill>
                <a:latin typeface="Familjen Grotesk"/>
              </a:rPr>
              <a:t>THANKS</a:t>
            </a:r>
          </a:p>
          <a:p>
            <a:r>
              <a:rPr lang="en-US" sz="7500" b="1" dirty="0">
                <a:solidFill>
                  <a:schemeClr val="bg1"/>
                </a:solidFill>
                <a:latin typeface="Familjen Grotesk"/>
              </a:rPr>
              <a:t>FOR YOUR</a:t>
            </a:r>
          </a:p>
          <a:p>
            <a:r>
              <a:rPr lang="en-US" sz="7500" b="1" dirty="0">
                <a:solidFill>
                  <a:schemeClr val="bg1"/>
                </a:solidFill>
                <a:latin typeface="Familjen Grotesk"/>
              </a:rPr>
              <a:t>ATTENTION</a:t>
            </a:r>
            <a:endParaRPr lang="en-ID" sz="7500" b="1" dirty="0">
              <a:solidFill>
                <a:schemeClr val="bg1"/>
              </a:solidFill>
              <a:latin typeface="Familjen Grotesk"/>
            </a:endParaRPr>
          </a:p>
        </p:txBody>
      </p:sp>
      <p:sp>
        <p:nvSpPr>
          <p:cNvPr id="22" name="TextBox 55">
            <a:extLst>
              <a:ext uri="{FF2B5EF4-FFF2-40B4-BE49-F238E27FC236}">
                <a16:creationId xmlns:a16="http://schemas.microsoft.com/office/drawing/2014/main" id="{5732C5AC-5C11-73BB-5785-59D71CDBFE49}"/>
              </a:ext>
            </a:extLst>
          </p:cNvPr>
          <p:cNvSpPr txBox="1"/>
          <p:nvPr/>
        </p:nvSpPr>
        <p:spPr>
          <a:xfrm>
            <a:off x="1716828" y="4773937"/>
            <a:ext cx="5932201" cy="7911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amet,consectetur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Lorem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amet,consectetur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ipsum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amet,consectetur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Lorem ipsum</a:t>
            </a:r>
          </a:p>
        </p:txBody>
      </p:sp>
    </p:spTree>
    <p:extLst>
      <p:ext uri="{BB962C8B-B14F-4D97-AF65-F5344CB8AC3E}">
        <p14:creationId xmlns:p14="http://schemas.microsoft.com/office/powerpoint/2010/main" val="2969048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429A198-FAF4-8451-F15B-5B377154A39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0" b="7850"/>
          <a:stretch>
            <a:fillRect/>
          </a:stretch>
        </p:blipFill>
        <p:spPr/>
      </p:pic>
      <p:sp>
        <p:nvSpPr>
          <p:cNvPr id="38" name="TextBox 57">
            <a:extLst>
              <a:ext uri="{FF2B5EF4-FFF2-40B4-BE49-F238E27FC236}">
                <a16:creationId xmlns:a16="http://schemas.microsoft.com/office/drawing/2014/main" id="{44021D84-6519-C852-FE64-AD1A0FEC937A}"/>
              </a:ext>
            </a:extLst>
          </p:cNvPr>
          <p:cNvSpPr txBox="1"/>
          <p:nvPr/>
        </p:nvSpPr>
        <p:spPr>
          <a:xfrm>
            <a:off x="3385494" y="1239667"/>
            <a:ext cx="51267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miljen Grotesk"/>
              </a:rPr>
              <a:t>WELCOME TO </a:t>
            </a:r>
          </a:p>
          <a:p>
            <a:pPr algn="ctr"/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CLEAN WATER</a:t>
            </a:r>
          </a:p>
        </p:txBody>
      </p:sp>
      <p:sp>
        <p:nvSpPr>
          <p:cNvPr id="39" name="TextBox 58">
            <a:extLst>
              <a:ext uri="{FF2B5EF4-FFF2-40B4-BE49-F238E27FC236}">
                <a16:creationId xmlns:a16="http://schemas.microsoft.com/office/drawing/2014/main" id="{84C54E3B-0920-801A-386F-B2C1615FE854}"/>
              </a:ext>
            </a:extLst>
          </p:cNvPr>
          <p:cNvSpPr txBox="1"/>
          <p:nvPr/>
        </p:nvSpPr>
        <p:spPr>
          <a:xfrm>
            <a:off x="3851930" y="3650307"/>
            <a:ext cx="4488139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59">
            <a:extLst>
              <a:ext uri="{FF2B5EF4-FFF2-40B4-BE49-F238E27FC236}">
                <a16:creationId xmlns:a16="http://schemas.microsoft.com/office/drawing/2014/main" id="{8227E0AD-5B6E-F405-3C2B-70D5E65EC22F}"/>
              </a:ext>
            </a:extLst>
          </p:cNvPr>
          <p:cNvSpPr txBox="1"/>
          <p:nvPr/>
        </p:nvSpPr>
        <p:spPr>
          <a:xfrm>
            <a:off x="4776032" y="2876034"/>
            <a:ext cx="2345669" cy="4613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ID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About Clean Water</a:t>
            </a:r>
          </a:p>
        </p:txBody>
      </p:sp>
      <p:sp>
        <p:nvSpPr>
          <p:cNvPr id="41" name="TextBox 58">
            <a:extLst>
              <a:ext uri="{FF2B5EF4-FFF2-40B4-BE49-F238E27FC236}">
                <a16:creationId xmlns:a16="http://schemas.microsoft.com/office/drawing/2014/main" id="{810C8211-64D9-9456-34F3-3404B6DC24EC}"/>
              </a:ext>
            </a:extLst>
          </p:cNvPr>
          <p:cNvSpPr txBox="1"/>
          <p:nvPr/>
        </p:nvSpPr>
        <p:spPr>
          <a:xfrm>
            <a:off x="3861781" y="4755567"/>
            <a:ext cx="4488139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346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4F069792-9D5A-714E-FE39-49B1D8DAB9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7357"/>
          <a:stretch>
            <a:fillRect/>
          </a:stretch>
        </p:blipFill>
        <p:spPr/>
      </p:pic>
      <p:sp>
        <p:nvSpPr>
          <p:cNvPr id="27" name="TextBox 1">
            <a:extLst>
              <a:ext uri="{FF2B5EF4-FFF2-40B4-BE49-F238E27FC236}">
                <a16:creationId xmlns:a16="http://schemas.microsoft.com/office/drawing/2014/main" id="{5491A315-A931-EF59-6094-D5C2C58715C1}"/>
              </a:ext>
            </a:extLst>
          </p:cNvPr>
          <p:cNvSpPr txBox="1"/>
          <p:nvPr/>
        </p:nvSpPr>
        <p:spPr>
          <a:xfrm>
            <a:off x="6020779" y="1128980"/>
            <a:ext cx="481706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VISION 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miljen Grotesk"/>
              </a:rPr>
              <a:t>&amp;</a:t>
            </a:r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 MISSION</a:t>
            </a:r>
          </a:p>
        </p:txBody>
      </p:sp>
      <p:sp>
        <p:nvSpPr>
          <p:cNvPr id="28" name="TextBox 2">
            <a:extLst>
              <a:ext uri="{FF2B5EF4-FFF2-40B4-BE49-F238E27FC236}">
                <a16:creationId xmlns:a16="http://schemas.microsoft.com/office/drawing/2014/main" id="{4A6681B4-923B-F74B-B8A0-CC8C43EBDB19}"/>
              </a:ext>
            </a:extLst>
          </p:cNvPr>
          <p:cNvSpPr txBox="1"/>
          <p:nvPr/>
        </p:nvSpPr>
        <p:spPr>
          <a:xfrm>
            <a:off x="6034122" y="2960507"/>
            <a:ext cx="5192677" cy="7911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</a:t>
            </a:r>
          </a:p>
        </p:txBody>
      </p:sp>
      <p:sp>
        <p:nvSpPr>
          <p:cNvPr id="29" name="TextBox 5">
            <a:extLst>
              <a:ext uri="{FF2B5EF4-FFF2-40B4-BE49-F238E27FC236}">
                <a16:creationId xmlns:a16="http://schemas.microsoft.com/office/drawing/2014/main" id="{1C073DDA-3B0F-046D-4229-2F773F0162C8}"/>
              </a:ext>
            </a:extLst>
          </p:cNvPr>
          <p:cNvSpPr txBox="1"/>
          <p:nvPr/>
        </p:nvSpPr>
        <p:spPr>
          <a:xfrm>
            <a:off x="6034123" y="2378258"/>
            <a:ext cx="1074233" cy="4592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Vision</a:t>
            </a:r>
            <a:r>
              <a:rPr lang="en-US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ID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07C08F39-508E-9DAA-226C-912DC93626B4}"/>
              </a:ext>
            </a:extLst>
          </p:cNvPr>
          <p:cNvSpPr txBox="1"/>
          <p:nvPr/>
        </p:nvSpPr>
        <p:spPr>
          <a:xfrm>
            <a:off x="6034122" y="4850949"/>
            <a:ext cx="5192677" cy="7911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</a:t>
            </a:r>
          </a:p>
        </p:txBody>
      </p:sp>
      <p:sp>
        <p:nvSpPr>
          <p:cNvPr id="31" name="TextBox 5">
            <a:extLst>
              <a:ext uri="{FF2B5EF4-FFF2-40B4-BE49-F238E27FC236}">
                <a16:creationId xmlns:a16="http://schemas.microsoft.com/office/drawing/2014/main" id="{AAF8F6C5-87B9-9ADE-7BE7-88C0D41C0ABD}"/>
              </a:ext>
            </a:extLst>
          </p:cNvPr>
          <p:cNvSpPr txBox="1"/>
          <p:nvPr/>
        </p:nvSpPr>
        <p:spPr>
          <a:xfrm>
            <a:off x="6034123" y="4268700"/>
            <a:ext cx="1074233" cy="4592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Mission</a:t>
            </a:r>
            <a:r>
              <a:rPr lang="en-US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ID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234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ADC2392-4C1C-63EA-170F-B55B0AD96C08}"/>
              </a:ext>
            </a:extLst>
          </p:cNvPr>
          <p:cNvSpPr/>
          <p:nvPr/>
        </p:nvSpPr>
        <p:spPr>
          <a:xfrm>
            <a:off x="10439400" y="1291743"/>
            <a:ext cx="1743999" cy="42745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54">
            <a:extLst>
              <a:ext uri="{FF2B5EF4-FFF2-40B4-BE49-F238E27FC236}">
                <a16:creationId xmlns:a16="http://schemas.microsoft.com/office/drawing/2014/main" id="{DF1E099B-775E-F6B3-0339-36BCFC221E41}"/>
              </a:ext>
            </a:extLst>
          </p:cNvPr>
          <p:cNvSpPr txBox="1"/>
          <p:nvPr/>
        </p:nvSpPr>
        <p:spPr>
          <a:xfrm>
            <a:off x="1007143" y="1167081"/>
            <a:ext cx="440875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miljen Grotesk"/>
              </a:rPr>
              <a:t>WATER</a:t>
            </a:r>
          </a:p>
          <a:p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FACILITIES</a:t>
            </a:r>
            <a:endParaRPr lang="en-ID" sz="4000" b="1" dirty="0">
              <a:solidFill>
                <a:schemeClr val="accent1"/>
              </a:solidFill>
              <a:latin typeface="Familjen Grotesk"/>
            </a:endParaRPr>
          </a:p>
        </p:txBody>
      </p:sp>
      <p:sp>
        <p:nvSpPr>
          <p:cNvPr id="32" name="TextBox 34">
            <a:extLst>
              <a:ext uri="{FF2B5EF4-FFF2-40B4-BE49-F238E27FC236}">
                <a16:creationId xmlns:a16="http://schemas.microsoft.com/office/drawing/2014/main" id="{D06F7AB8-1943-6F3B-C3CC-0E53674D73A5}"/>
              </a:ext>
            </a:extLst>
          </p:cNvPr>
          <p:cNvSpPr txBox="1"/>
          <p:nvPr/>
        </p:nvSpPr>
        <p:spPr>
          <a:xfrm>
            <a:off x="1007143" y="2864546"/>
            <a:ext cx="71893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01</a:t>
            </a:r>
            <a:endParaRPr lang="en-ID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33" name="TextBox 38">
            <a:extLst>
              <a:ext uri="{FF2B5EF4-FFF2-40B4-BE49-F238E27FC236}">
                <a16:creationId xmlns:a16="http://schemas.microsoft.com/office/drawing/2014/main" id="{7BE0DFFA-9D2A-5D14-86BE-042E9E98BCAB}"/>
              </a:ext>
            </a:extLst>
          </p:cNvPr>
          <p:cNvSpPr txBox="1"/>
          <p:nvPr/>
        </p:nvSpPr>
        <p:spPr>
          <a:xfrm>
            <a:off x="2357312" y="2910712"/>
            <a:ext cx="13146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Facilities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DBFF0B1-640B-A965-F8F8-5D7BDFA5EAE4}"/>
              </a:ext>
            </a:extLst>
          </p:cNvPr>
          <p:cNvCxnSpPr>
            <a:cxnSpLocks/>
          </p:cNvCxnSpPr>
          <p:nvPr/>
        </p:nvCxnSpPr>
        <p:spPr>
          <a:xfrm flipV="1">
            <a:off x="1845077" y="3095378"/>
            <a:ext cx="39323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2">
            <a:extLst>
              <a:ext uri="{FF2B5EF4-FFF2-40B4-BE49-F238E27FC236}">
                <a16:creationId xmlns:a16="http://schemas.microsoft.com/office/drawing/2014/main" id="{2367A2C8-B9BE-EE91-D53F-DA8724601011}"/>
              </a:ext>
            </a:extLst>
          </p:cNvPr>
          <p:cNvSpPr txBox="1"/>
          <p:nvPr/>
        </p:nvSpPr>
        <p:spPr>
          <a:xfrm>
            <a:off x="1007144" y="3257547"/>
            <a:ext cx="4408756" cy="7911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40" name="TextBox 34">
            <a:extLst>
              <a:ext uri="{FF2B5EF4-FFF2-40B4-BE49-F238E27FC236}">
                <a16:creationId xmlns:a16="http://schemas.microsoft.com/office/drawing/2014/main" id="{C923742A-A344-A828-1447-897DEF8C2F69}"/>
              </a:ext>
            </a:extLst>
          </p:cNvPr>
          <p:cNvSpPr txBox="1"/>
          <p:nvPr/>
        </p:nvSpPr>
        <p:spPr>
          <a:xfrm>
            <a:off x="1007142" y="4436144"/>
            <a:ext cx="71893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</a:rPr>
              <a:t>02</a:t>
            </a:r>
            <a:endParaRPr lang="en-ID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</a:endParaRPr>
          </a:p>
        </p:txBody>
      </p:sp>
      <p:sp>
        <p:nvSpPr>
          <p:cNvPr id="41" name="TextBox 38">
            <a:extLst>
              <a:ext uri="{FF2B5EF4-FFF2-40B4-BE49-F238E27FC236}">
                <a16:creationId xmlns:a16="http://schemas.microsoft.com/office/drawing/2014/main" id="{81FA2150-1D85-AAF6-B825-5537EB0E43F3}"/>
              </a:ext>
            </a:extLst>
          </p:cNvPr>
          <p:cNvSpPr txBox="1"/>
          <p:nvPr/>
        </p:nvSpPr>
        <p:spPr>
          <a:xfrm>
            <a:off x="2357311" y="4482310"/>
            <a:ext cx="13146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Facilities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3B39E77-077C-2C8E-64FE-66D7E2D64D3E}"/>
              </a:ext>
            </a:extLst>
          </p:cNvPr>
          <p:cNvCxnSpPr>
            <a:cxnSpLocks/>
          </p:cNvCxnSpPr>
          <p:nvPr/>
        </p:nvCxnSpPr>
        <p:spPr>
          <a:xfrm flipV="1">
            <a:off x="1845076" y="4666976"/>
            <a:ext cx="39323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">
            <a:extLst>
              <a:ext uri="{FF2B5EF4-FFF2-40B4-BE49-F238E27FC236}">
                <a16:creationId xmlns:a16="http://schemas.microsoft.com/office/drawing/2014/main" id="{AA744392-A3E0-3A47-25FB-71052681899A}"/>
              </a:ext>
            </a:extLst>
          </p:cNvPr>
          <p:cNvSpPr txBox="1"/>
          <p:nvPr/>
        </p:nvSpPr>
        <p:spPr>
          <a:xfrm>
            <a:off x="1007143" y="4829145"/>
            <a:ext cx="4408756" cy="7911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166F9F0A-A850-CCE3-F609-1A0ABD3B14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1" b="11071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88B86CE3-CF9F-E1BD-4994-B6C19666F37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1" b="110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631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92844810-2557-7D4D-9F07-BE7AAFDDE4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49" b="21951"/>
          <a:stretch/>
        </p:blipFill>
        <p:spPr>
          <a:xfrm>
            <a:off x="0" y="0"/>
            <a:ext cx="12192000" cy="2743200"/>
          </a:xfrm>
        </p:spPr>
      </p:pic>
      <p:sp>
        <p:nvSpPr>
          <p:cNvPr id="24" name="TextBox 15">
            <a:extLst>
              <a:ext uri="{FF2B5EF4-FFF2-40B4-BE49-F238E27FC236}">
                <a16:creationId xmlns:a16="http://schemas.microsoft.com/office/drawing/2014/main" id="{97AE67CA-3BFA-0527-B37D-B38C65A62E34}"/>
              </a:ext>
            </a:extLst>
          </p:cNvPr>
          <p:cNvSpPr txBox="1"/>
          <p:nvPr/>
        </p:nvSpPr>
        <p:spPr>
          <a:xfrm>
            <a:off x="8047171" y="3608457"/>
            <a:ext cx="3316819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miljen Grotesk"/>
              </a:rPr>
              <a:t>THE WATER </a:t>
            </a:r>
          </a:p>
          <a:p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PROJECTS</a:t>
            </a:r>
            <a:endParaRPr lang="en-ID" sz="4000" b="1" dirty="0">
              <a:solidFill>
                <a:schemeClr val="accent1"/>
              </a:solidFill>
              <a:latin typeface="Familjen Grotesk"/>
            </a:endParaRPr>
          </a:p>
        </p:txBody>
      </p:sp>
      <p:sp>
        <p:nvSpPr>
          <p:cNvPr id="25" name="TextBox 9">
            <a:extLst>
              <a:ext uri="{FF2B5EF4-FFF2-40B4-BE49-F238E27FC236}">
                <a16:creationId xmlns:a16="http://schemas.microsoft.com/office/drawing/2014/main" id="{80482497-CB7C-03BC-DBBC-D4D897C7AFD0}"/>
              </a:ext>
            </a:extLst>
          </p:cNvPr>
          <p:cNvSpPr txBox="1"/>
          <p:nvPr/>
        </p:nvSpPr>
        <p:spPr>
          <a:xfrm>
            <a:off x="985372" y="3099216"/>
            <a:ext cx="1403894" cy="4613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01. Project</a:t>
            </a:r>
            <a:endParaRPr lang="en-ID" sz="1050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11">
            <a:extLst>
              <a:ext uri="{FF2B5EF4-FFF2-40B4-BE49-F238E27FC236}">
                <a16:creationId xmlns:a16="http://schemas.microsoft.com/office/drawing/2014/main" id="{AFCD8ACE-C158-DD04-4DCC-DA5DCB4B5D56}"/>
              </a:ext>
            </a:extLst>
          </p:cNvPr>
          <p:cNvSpPr txBox="1"/>
          <p:nvPr/>
        </p:nvSpPr>
        <p:spPr>
          <a:xfrm>
            <a:off x="985372" y="4570886"/>
            <a:ext cx="1478428" cy="4613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02. Project</a:t>
            </a:r>
            <a:endParaRPr lang="en-ID" sz="1050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36">
            <a:extLst>
              <a:ext uri="{FF2B5EF4-FFF2-40B4-BE49-F238E27FC236}">
                <a16:creationId xmlns:a16="http://schemas.microsoft.com/office/drawing/2014/main" id="{9EFC95AA-03F1-CF36-E1BB-B08B8D5850E4}"/>
              </a:ext>
            </a:extLst>
          </p:cNvPr>
          <p:cNvSpPr txBox="1"/>
          <p:nvPr/>
        </p:nvSpPr>
        <p:spPr>
          <a:xfrm>
            <a:off x="985372" y="5083243"/>
            <a:ext cx="5774658" cy="571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28" name="TextBox 37">
            <a:extLst>
              <a:ext uri="{FF2B5EF4-FFF2-40B4-BE49-F238E27FC236}">
                <a16:creationId xmlns:a16="http://schemas.microsoft.com/office/drawing/2014/main" id="{A1E50435-63F7-2057-7A03-75F2D7194FF2}"/>
              </a:ext>
            </a:extLst>
          </p:cNvPr>
          <p:cNvSpPr txBox="1"/>
          <p:nvPr/>
        </p:nvSpPr>
        <p:spPr>
          <a:xfrm>
            <a:off x="985372" y="3611573"/>
            <a:ext cx="5644023" cy="571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84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6E6BF7-487A-E59A-52D1-51D5C3D43730}"/>
              </a:ext>
            </a:extLst>
          </p:cNvPr>
          <p:cNvSpPr/>
          <p:nvPr/>
        </p:nvSpPr>
        <p:spPr>
          <a:xfrm>
            <a:off x="6819900" y="1282700"/>
            <a:ext cx="5372100" cy="2895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Freeform 153">
            <a:extLst>
              <a:ext uri="{FF2B5EF4-FFF2-40B4-BE49-F238E27FC236}">
                <a16:creationId xmlns:a16="http://schemas.microsoft.com/office/drawing/2014/main" id="{0D1DEFF9-BAA3-0A54-E402-F226BC7EEF3B}"/>
              </a:ext>
            </a:extLst>
          </p:cNvPr>
          <p:cNvSpPr>
            <a:spLocks noEditPoints="1"/>
          </p:cNvSpPr>
          <p:nvPr/>
        </p:nvSpPr>
        <p:spPr bwMode="auto">
          <a:xfrm>
            <a:off x="1076233" y="2308026"/>
            <a:ext cx="386836" cy="391632"/>
          </a:xfrm>
          <a:custGeom>
            <a:avLst/>
            <a:gdLst>
              <a:gd name="T0" fmla="*/ 0 w 118"/>
              <a:gd name="T1" fmla="*/ 2147483646 h 119"/>
              <a:gd name="T2" fmla="*/ 2147483646 w 118"/>
              <a:gd name="T3" fmla="*/ 2147483646 h 119"/>
              <a:gd name="T4" fmla="*/ 2147483646 w 118"/>
              <a:gd name="T5" fmla="*/ 2147483646 h 119"/>
              <a:gd name="T6" fmla="*/ 2147483646 w 118"/>
              <a:gd name="T7" fmla="*/ 2147483646 h 119"/>
              <a:gd name="T8" fmla="*/ 2147483646 w 118"/>
              <a:gd name="T9" fmla="*/ 2147483646 h 119"/>
              <a:gd name="T10" fmla="*/ 2147483646 w 118"/>
              <a:gd name="T11" fmla="*/ 2147483646 h 119"/>
              <a:gd name="T12" fmla="*/ 2147483646 w 118"/>
              <a:gd name="T13" fmla="*/ 2147483646 h 119"/>
              <a:gd name="T14" fmla="*/ 2147483646 w 118"/>
              <a:gd name="T15" fmla="*/ 2147483646 h 119"/>
              <a:gd name="T16" fmla="*/ 2147483646 w 118"/>
              <a:gd name="T17" fmla="*/ 2147483646 h 119"/>
              <a:gd name="T18" fmla="*/ 2147483646 w 118"/>
              <a:gd name="T19" fmla="*/ 2147483646 h 119"/>
              <a:gd name="T20" fmla="*/ 2147483646 w 118"/>
              <a:gd name="T21" fmla="*/ 2147483646 h 119"/>
              <a:gd name="T22" fmla="*/ 2147483646 w 118"/>
              <a:gd name="T23" fmla="*/ 2147483646 h 119"/>
              <a:gd name="T24" fmla="*/ 2147483646 w 118"/>
              <a:gd name="T25" fmla="*/ 2147483646 h 119"/>
              <a:gd name="T26" fmla="*/ 2147483646 w 118"/>
              <a:gd name="T27" fmla="*/ 2147483646 h 119"/>
              <a:gd name="T28" fmla="*/ 2147483646 w 118"/>
              <a:gd name="T29" fmla="*/ 2147483646 h 119"/>
              <a:gd name="T30" fmla="*/ 2147483646 w 118"/>
              <a:gd name="T31" fmla="*/ 2147483646 h 119"/>
              <a:gd name="T32" fmla="*/ 2147483646 w 118"/>
              <a:gd name="T33" fmla="*/ 2147483646 h 119"/>
              <a:gd name="T34" fmla="*/ 2147483646 w 118"/>
              <a:gd name="T35" fmla="*/ 2147483646 h 119"/>
              <a:gd name="T36" fmla="*/ 2147483646 w 118"/>
              <a:gd name="T37" fmla="*/ 2147483646 h 119"/>
              <a:gd name="T38" fmla="*/ 2147483646 w 118"/>
              <a:gd name="T39" fmla="*/ 2147483646 h 119"/>
              <a:gd name="T40" fmla="*/ 2147483646 w 118"/>
              <a:gd name="T41" fmla="*/ 2147483646 h 119"/>
              <a:gd name="T42" fmla="*/ 2147483646 w 118"/>
              <a:gd name="T43" fmla="*/ 2147483646 h 119"/>
              <a:gd name="T44" fmla="*/ 2147483646 w 118"/>
              <a:gd name="T45" fmla="*/ 2147483646 h 119"/>
              <a:gd name="T46" fmla="*/ 2147483646 w 118"/>
              <a:gd name="T47" fmla="*/ 2147483646 h 119"/>
              <a:gd name="T48" fmla="*/ 2147483646 w 118"/>
              <a:gd name="T49" fmla="*/ 2147483646 h 119"/>
              <a:gd name="T50" fmla="*/ 2147483646 w 118"/>
              <a:gd name="T51" fmla="*/ 2147483646 h 119"/>
              <a:gd name="T52" fmla="*/ 2147483646 w 118"/>
              <a:gd name="T53" fmla="*/ 2147483646 h 119"/>
              <a:gd name="T54" fmla="*/ 2147483646 w 118"/>
              <a:gd name="T55" fmla="*/ 2147483646 h 119"/>
              <a:gd name="T56" fmla="*/ 2147483646 w 118"/>
              <a:gd name="T57" fmla="*/ 2147483646 h 119"/>
              <a:gd name="T58" fmla="*/ 2147483646 w 118"/>
              <a:gd name="T59" fmla="*/ 2147483646 h 119"/>
              <a:gd name="T60" fmla="*/ 2147483646 w 118"/>
              <a:gd name="T61" fmla="*/ 2147483646 h 119"/>
              <a:gd name="T62" fmla="*/ 2147483646 w 118"/>
              <a:gd name="T63" fmla="*/ 2147483646 h 119"/>
              <a:gd name="T64" fmla="*/ 2147483646 w 118"/>
              <a:gd name="T65" fmla="*/ 2147483646 h 119"/>
              <a:gd name="T66" fmla="*/ 2147483646 w 118"/>
              <a:gd name="T67" fmla="*/ 2147483646 h 119"/>
              <a:gd name="T68" fmla="*/ 2147483646 w 118"/>
              <a:gd name="T69" fmla="*/ 2147483646 h 119"/>
              <a:gd name="T70" fmla="*/ 2147483646 w 118"/>
              <a:gd name="T71" fmla="*/ 2147483646 h 119"/>
              <a:gd name="T72" fmla="*/ 2147483646 w 118"/>
              <a:gd name="T73" fmla="*/ 2147483646 h 119"/>
              <a:gd name="T74" fmla="*/ 2147483646 w 118"/>
              <a:gd name="T75" fmla="*/ 2147483646 h 119"/>
              <a:gd name="T76" fmla="*/ 2147483646 w 118"/>
              <a:gd name="T77" fmla="*/ 2147483646 h 119"/>
              <a:gd name="T78" fmla="*/ 2147483646 w 118"/>
              <a:gd name="T79" fmla="*/ 2147483646 h 119"/>
              <a:gd name="T80" fmla="*/ 2147483646 w 118"/>
              <a:gd name="T81" fmla="*/ 2147483646 h 11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th-TH"/>
            </a:defPPr>
            <a:lvl1pPr marL="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8648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7297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6009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4657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3306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1954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60603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69251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 dirty="0">
              <a:latin typeface="Work sans" pitchFamily="2" charset="0"/>
            </a:endParaRPr>
          </a:p>
        </p:txBody>
      </p:sp>
      <p:sp>
        <p:nvSpPr>
          <p:cNvPr id="21" name="TextBox 64">
            <a:extLst>
              <a:ext uri="{FF2B5EF4-FFF2-40B4-BE49-F238E27FC236}">
                <a16:creationId xmlns:a16="http://schemas.microsoft.com/office/drawing/2014/main" id="{0DFACC80-7D97-1420-0894-BAB33D022D69}"/>
              </a:ext>
            </a:extLst>
          </p:cNvPr>
          <p:cNvSpPr txBox="1"/>
          <p:nvPr/>
        </p:nvSpPr>
        <p:spPr>
          <a:xfrm>
            <a:off x="956343" y="2768695"/>
            <a:ext cx="1697531" cy="4613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01. Service</a:t>
            </a:r>
            <a:endParaRPr lang="en-ID" sz="105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65">
            <a:extLst>
              <a:ext uri="{FF2B5EF4-FFF2-40B4-BE49-F238E27FC236}">
                <a16:creationId xmlns:a16="http://schemas.microsoft.com/office/drawing/2014/main" id="{FB85F692-34E5-389D-E420-98D2F8833C46}"/>
              </a:ext>
            </a:extLst>
          </p:cNvPr>
          <p:cNvSpPr txBox="1"/>
          <p:nvPr/>
        </p:nvSpPr>
        <p:spPr>
          <a:xfrm>
            <a:off x="981743" y="3239979"/>
            <a:ext cx="1946223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</a:t>
            </a: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DEB9FC47-C676-D43A-94CB-6146893B2733}"/>
              </a:ext>
            </a:extLst>
          </p:cNvPr>
          <p:cNvSpPr txBox="1"/>
          <p:nvPr/>
        </p:nvSpPr>
        <p:spPr>
          <a:xfrm>
            <a:off x="967795" y="1158360"/>
            <a:ext cx="463290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miljen Grotesk"/>
              </a:rPr>
              <a:t>THE </a:t>
            </a:r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SERVICES</a:t>
            </a:r>
            <a:endParaRPr lang="en-ID" sz="4000" b="1" dirty="0">
              <a:solidFill>
                <a:schemeClr val="accent1"/>
              </a:solidFill>
              <a:latin typeface="Familjen Grotesk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6E971C1-425B-6A02-903F-847645673975}"/>
              </a:ext>
            </a:extLst>
          </p:cNvPr>
          <p:cNvGrpSpPr/>
          <p:nvPr/>
        </p:nvGrpSpPr>
        <p:grpSpPr>
          <a:xfrm>
            <a:off x="1118898" y="4231989"/>
            <a:ext cx="382267" cy="349559"/>
            <a:chOff x="2046288" y="3759200"/>
            <a:chExt cx="296863" cy="271463"/>
          </a:xfrm>
          <a:solidFill>
            <a:schemeClr val="accent1"/>
          </a:solidFill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4E137B4-241E-CF25-988F-E0A2EB273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th-TH"/>
              </a:defPPr>
              <a:lvl1pPr marL="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648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297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009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4657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3306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1954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0603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69251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Work sans" pitchFamily="2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D54960A-1D7E-643E-1E15-0CB028503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th-TH"/>
              </a:defPPr>
              <a:lvl1pPr marL="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648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297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009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4657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3306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1954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0603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69251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Work sans" pitchFamily="2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A3B3C37-2768-0EA3-A4CD-25064CE21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th-TH"/>
              </a:defPPr>
              <a:lvl1pPr marL="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648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297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009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4657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3306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1954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0603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69251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Work sans" pitchFamily="2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D33C4A9-4605-3051-6B05-D8F86DD85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th-TH"/>
              </a:defPPr>
              <a:lvl1pPr marL="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648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297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009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4657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3306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1954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0603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69251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Work sans" pitchFamily="2" charset="0"/>
              </a:endParaRPr>
            </a:p>
          </p:txBody>
        </p:sp>
        <p:sp>
          <p:nvSpPr>
            <p:cNvPr id="34" name="Freeform 164">
              <a:extLst>
                <a:ext uri="{FF2B5EF4-FFF2-40B4-BE49-F238E27FC236}">
                  <a16:creationId xmlns:a16="http://schemas.microsoft.com/office/drawing/2014/main" id="{FA79A42F-2C4E-78CD-BD65-535BA7B6574F}"/>
                </a:ext>
              </a:extLst>
            </p:cNvPr>
            <p:cNvSpPr/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1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>
              <a:defPPr>
                <a:defRPr lang="th-TH"/>
              </a:defPPr>
              <a:lvl1pPr marL="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648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297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009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4657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3306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1954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06030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692515" algn="l" defTabSz="2172970" rtl="0" eaLnBrk="1" latinLnBrk="0" hangingPunct="1">
                <a:defRPr sz="6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Work sans" pitchFamily="2" charset="0"/>
              </a:endParaRPr>
            </a:p>
          </p:txBody>
        </p:sp>
      </p:grpSp>
      <p:sp>
        <p:nvSpPr>
          <p:cNvPr id="26" name="TextBox 67">
            <a:extLst>
              <a:ext uri="{FF2B5EF4-FFF2-40B4-BE49-F238E27FC236}">
                <a16:creationId xmlns:a16="http://schemas.microsoft.com/office/drawing/2014/main" id="{06C4AAC1-B5BB-D8ED-AB9A-439C3D60EECF}"/>
              </a:ext>
            </a:extLst>
          </p:cNvPr>
          <p:cNvSpPr txBox="1"/>
          <p:nvPr/>
        </p:nvSpPr>
        <p:spPr>
          <a:xfrm>
            <a:off x="969043" y="4618338"/>
            <a:ext cx="1553355" cy="4613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03. Service</a:t>
            </a:r>
            <a:endParaRPr lang="en-ID" sz="105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68">
            <a:extLst>
              <a:ext uri="{FF2B5EF4-FFF2-40B4-BE49-F238E27FC236}">
                <a16:creationId xmlns:a16="http://schemas.microsoft.com/office/drawing/2014/main" id="{A7F73463-FA9E-FBCC-5411-DB7AE7D63AB8}"/>
              </a:ext>
            </a:extLst>
          </p:cNvPr>
          <p:cNvSpPr txBox="1"/>
          <p:nvPr/>
        </p:nvSpPr>
        <p:spPr>
          <a:xfrm>
            <a:off x="969043" y="5089622"/>
            <a:ext cx="1946223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</a:t>
            </a:r>
          </a:p>
        </p:txBody>
      </p:sp>
      <p:sp>
        <p:nvSpPr>
          <p:cNvPr id="25" name="Freeform 53">
            <a:extLst>
              <a:ext uri="{FF2B5EF4-FFF2-40B4-BE49-F238E27FC236}">
                <a16:creationId xmlns:a16="http://schemas.microsoft.com/office/drawing/2014/main" id="{FB8C083D-2A4C-AB2D-5135-DD6BC48622A7}"/>
              </a:ext>
            </a:extLst>
          </p:cNvPr>
          <p:cNvSpPr>
            <a:spLocks noEditPoints="1"/>
          </p:cNvSpPr>
          <p:nvPr/>
        </p:nvSpPr>
        <p:spPr bwMode="auto">
          <a:xfrm>
            <a:off x="3994522" y="4214571"/>
            <a:ext cx="364549" cy="419232"/>
          </a:xfrm>
          <a:custGeom>
            <a:avLst/>
            <a:gdLst>
              <a:gd name="T0" fmla="*/ 2147483646 w 107"/>
              <a:gd name="T1" fmla="*/ 0 h 123"/>
              <a:gd name="T2" fmla="*/ 0 w 107"/>
              <a:gd name="T3" fmla="*/ 2147483646 h 123"/>
              <a:gd name="T4" fmla="*/ 0 w 107"/>
              <a:gd name="T5" fmla="*/ 2147483646 h 123"/>
              <a:gd name="T6" fmla="*/ 2147483646 w 107"/>
              <a:gd name="T7" fmla="*/ 2147483646 h 123"/>
              <a:gd name="T8" fmla="*/ 2147483646 w 107"/>
              <a:gd name="T9" fmla="*/ 2147483646 h 123"/>
              <a:gd name="T10" fmla="*/ 2147483646 w 107"/>
              <a:gd name="T11" fmla="*/ 2147483646 h 123"/>
              <a:gd name="T12" fmla="*/ 2147483646 w 107"/>
              <a:gd name="T13" fmla="*/ 0 h 123"/>
              <a:gd name="T14" fmla="*/ 2147483646 w 107"/>
              <a:gd name="T15" fmla="*/ 2147483646 h 123"/>
              <a:gd name="T16" fmla="*/ 2147483646 w 107"/>
              <a:gd name="T17" fmla="*/ 2147483646 h 123"/>
              <a:gd name="T18" fmla="*/ 2147483646 w 107"/>
              <a:gd name="T19" fmla="*/ 2147483646 h 123"/>
              <a:gd name="T20" fmla="*/ 2147483646 w 107"/>
              <a:gd name="T21" fmla="*/ 2147483646 h 123"/>
              <a:gd name="T22" fmla="*/ 2147483646 w 107"/>
              <a:gd name="T23" fmla="*/ 2147483646 h 123"/>
              <a:gd name="T24" fmla="*/ 2147483646 w 107"/>
              <a:gd name="T25" fmla="*/ 2147483646 h 123"/>
              <a:gd name="T26" fmla="*/ 2147483646 w 107"/>
              <a:gd name="T27" fmla="*/ 2147483646 h 123"/>
              <a:gd name="T28" fmla="*/ 2147483646 w 107"/>
              <a:gd name="T29" fmla="*/ 2147483646 h 123"/>
              <a:gd name="T30" fmla="*/ 2147483646 w 107"/>
              <a:gd name="T31" fmla="*/ 2147483646 h 123"/>
              <a:gd name="T32" fmla="*/ 2147483646 w 107"/>
              <a:gd name="T33" fmla="*/ 2147483646 h 123"/>
              <a:gd name="T34" fmla="*/ 2147483646 w 107"/>
              <a:gd name="T35" fmla="*/ 2147483646 h 123"/>
              <a:gd name="T36" fmla="*/ 2147483646 w 107"/>
              <a:gd name="T37" fmla="*/ 2147483646 h 123"/>
              <a:gd name="T38" fmla="*/ 2147483646 w 107"/>
              <a:gd name="T39" fmla="*/ 2147483646 h 123"/>
              <a:gd name="T40" fmla="*/ 2147483646 w 107"/>
              <a:gd name="T41" fmla="*/ 2147483646 h 123"/>
              <a:gd name="T42" fmla="*/ 2147483646 w 107"/>
              <a:gd name="T43" fmla="*/ 2147483646 h 123"/>
              <a:gd name="T44" fmla="*/ 2147483646 w 107"/>
              <a:gd name="T45" fmla="*/ 2147483646 h 123"/>
              <a:gd name="T46" fmla="*/ 2147483646 w 107"/>
              <a:gd name="T47" fmla="*/ 2147483646 h 123"/>
              <a:gd name="T48" fmla="*/ 2147483646 w 107"/>
              <a:gd name="T49" fmla="*/ 2147483646 h 123"/>
              <a:gd name="T50" fmla="*/ 2147483646 w 107"/>
              <a:gd name="T51" fmla="*/ 2147483646 h 123"/>
              <a:gd name="T52" fmla="*/ 2147483646 w 107"/>
              <a:gd name="T53" fmla="*/ 2147483646 h 123"/>
              <a:gd name="T54" fmla="*/ 2147483646 w 107"/>
              <a:gd name="T55" fmla="*/ 2147483646 h 123"/>
              <a:gd name="T56" fmla="*/ 2147483646 w 107"/>
              <a:gd name="T57" fmla="*/ 2147483646 h 123"/>
              <a:gd name="T58" fmla="*/ 2147483646 w 107"/>
              <a:gd name="T59" fmla="*/ 2147483646 h 123"/>
              <a:gd name="T60" fmla="*/ 2147483646 w 107"/>
              <a:gd name="T61" fmla="*/ 2147483646 h 123"/>
              <a:gd name="T62" fmla="*/ 2147483646 w 107"/>
              <a:gd name="T63" fmla="*/ 2147483646 h 123"/>
              <a:gd name="T64" fmla="*/ 2147483646 w 107"/>
              <a:gd name="T65" fmla="*/ 2147483646 h 123"/>
              <a:gd name="T66" fmla="*/ 2147483646 w 107"/>
              <a:gd name="T67" fmla="*/ 2147483646 h 123"/>
              <a:gd name="T68" fmla="*/ 2147483646 w 107"/>
              <a:gd name="T69" fmla="*/ 2147483646 h 123"/>
              <a:gd name="T70" fmla="*/ 2147483646 w 107"/>
              <a:gd name="T71" fmla="*/ 2147483646 h 123"/>
              <a:gd name="T72" fmla="*/ 2147483646 w 107"/>
              <a:gd name="T73" fmla="*/ 2147483646 h 123"/>
              <a:gd name="T74" fmla="*/ 2147483646 w 107"/>
              <a:gd name="T75" fmla="*/ 2147483646 h 123"/>
              <a:gd name="T76" fmla="*/ 2147483646 w 107"/>
              <a:gd name="T77" fmla="*/ 2147483646 h 123"/>
              <a:gd name="T78" fmla="*/ 2147483646 w 107"/>
              <a:gd name="T79" fmla="*/ 2147483646 h 123"/>
              <a:gd name="T80" fmla="*/ 2147483646 w 107"/>
              <a:gd name="T81" fmla="*/ 2147483646 h 1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th-TH"/>
            </a:defPPr>
            <a:lvl1pPr marL="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8648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7297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6009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4657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3306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1954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60603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69251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>
              <a:latin typeface="Work sans" pitchFamily="2" charset="0"/>
            </a:endParaRPr>
          </a:p>
        </p:txBody>
      </p:sp>
      <p:sp>
        <p:nvSpPr>
          <p:cNvPr id="28" name="TextBox 70">
            <a:extLst>
              <a:ext uri="{FF2B5EF4-FFF2-40B4-BE49-F238E27FC236}">
                <a16:creationId xmlns:a16="http://schemas.microsoft.com/office/drawing/2014/main" id="{8C49BFC8-1A31-98FA-2694-85FAD579C493}"/>
              </a:ext>
            </a:extLst>
          </p:cNvPr>
          <p:cNvSpPr txBox="1"/>
          <p:nvPr/>
        </p:nvSpPr>
        <p:spPr>
          <a:xfrm>
            <a:off x="3826945" y="4635757"/>
            <a:ext cx="1540781" cy="4613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04. Service</a:t>
            </a:r>
            <a:endParaRPr lang="en-ID" sz="105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71">
            <a:extLst>
              <a:ext uri="{FF2B5EF4-FFF2-40B4-BE49-F238E27FC236}">
                <a16:creationId xmlns:a16="http://schemas.microsoft.com/office/drawing/2014/main" id="{29A541E7-0127-13EA-DBAE-B8831970FACC}"/>
              </a:ext>
            </a:extLst>
          </p:cNvPr>
          <p:cNvSpPr txBox="1"/>
          <p:nvPr/>
        </p:nvSpPr>
        <p:spPr>
          <a:xfrm>
            <a:off x="3826945" y="5107041"/>
            <a:ext cx="1946223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</a:t>
            </a:r>
          </a:p>
        </p:txBody>
      </p:sp>
      <p:sp>
        <p:nvSpPr>
          <p:cNvPr id="36" name="TextBox 70">
            <a:extLst>
              <a:ext uri="{FF2B5EF4-FFF2-40B4-BE49-F238E27FC236}">
                <a16:creationId xmlns:a16="http://schemas.microsoft.com/office/drawing/2014/main" id="{55C53F00-5122-8962-7CC5-B681C627F8F9}"/>
              </a:ext>
            </a:extLst>
          </p:cNvPr>
          <p:cNvSpPr txBox="1"/>
          <p:nvPr/>
        </p:nvSpPr>
        <p:spPr>
          <a:xfrm>
            <a:off x="3871047" y="2763229"/>
            <a:ext cx="1540781" cy="4613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02. Service</a:t>
            </a:r>
            <a:endParaRPr lang="en-ID" sz="105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Box 71">
            <a:extLst>
              <a:ext uri="{FF2B5EF4-FFF2-40B4-BE49-F238E27FC236}">
                <a16:creationId xmlns:a16="http://schemas.microsoft.com/office/drawing/2014/main" id="{235C2AF6-C317-9BEA-E42C-13220D3969E4}"/>
              </a:ext>
            </a:extLst>
          </p:cNvPr>
          <p:cNvSpPr txBox="1"/>
          <p:nvPr/>
        </p:nvSpPr>
        <p:spPr>
          <a:xfrm>
            <a:off x="3871047" y="3234513"/>
            <a:ext cx="1946223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</a:t>
            </a:r>
          </a:p>
        </p:txBody>
      </p:sp>
      <p:sp>
        <p:nvSpPr>
          <p:cNvPr id="38" name="Freeform 242">
            <a:extLst>
              <a:ext uri="{FF2B5EF4-FFF2-40B4-BE49-F238E27FC236}">
                <a16:creationId xmlns:a16="http://schemas.microsoft.com/office/drawing/2014/main" id="{A99A6391-2185-442C-3587-D039AFBE6320}"/>
              </a:ext>
            </a:extLst>
          </p:cNvPr>
          <p:cNvSpPr>
            <a:spLocks noEditPoints="1"/>
          </p:cNvSpPr>
          <p:nvPr/>
        </p:nvSpPr>
        <p:spPr bwMode="auto">
          <a:xfrm>
            <a:off x="3940836" y="2313492"/>
            <a:ext cx="401297" cy="415759"/>
          </a:xfrm>
          <a:custGeom>
            <a:avLst/>
            <a:gdLst>
              <a:gd name="T0" fmla="*/ 19 w 29"/>
              <a:gd name="T1" fmla="*/ 15 h 30"/>
              <a:gd name="T2" fmla="*/ 18 w 29"/>
              <a:gd name="T3" fmla="*/ 13 h 30"/>
              <a:gd name="T4" fmla="*/ 18 w 29"/>
              <a:gd name="T5" fmla="*/ 6 h 30"/>
              <a:gd name="T6" fmla="*/ 19 w 29"/>
              <a:gd name="T7" fmla="*/ 5 h 30"/>
              <a:gd name="T8" fmla="*/ 19 w 29"/>
              <a:gd name="T9" fmla="*/ 5 h 30"/>
              <a:gd name="T10" fmla="*/ 19 w 29"/>
              <a:gd name="T11" fmla="*/ 2 h 30"/>
              <a:gd name="T12" fmla="*/ 19 w 29"/>
              <a:gd name="T13" fmla="*/ 2 h 30"/>
              <a:gd name="T14" fmla="*/ 19 w 29"/>
              <a:gd name="T15" fmla="*/ 2 h 30"/>
              <a:gd name="T16" fmla="*/ 14 w 29"/>
              <a:gd name="T17" fmla="*/ 0 h 30"/>
              <a:gd name="T18" fmla="*/ 10 w 29"/>
              <a:gd name="T19" fmla="*/ 2 h 30"/>
              <a:gd name="T20" fmla="*/ 10 w 29"/>
              <a:gd name="T21" fmla="*/ 2 h 30"/>
              <a:gd name="T22" fmla="*/ 10 w 29"/>
              <a:gd name="T23" fmla="*/ 2 h 30"/>
              <a:gd name="T24" fmla="*/ 10 w 29"/>
              <a:gd name="T25" fmla="*/ 5 h 30"/>
              <a:gd name="T26" fmla="*/ 10 w 29"/>
              <a:gd name="T27" fmla="*/ 5 h 30"/>
              <a:gd name="T28" fmla="*/ 11 w 29"/>
              <a:gd name="T29" fmla="*/ 6 h 30"/>
              <a:gd name="T30" fmla="*/ 11 w 29"/>
              <a:gd name="T31" fmla="*/ 13 h 30"/>
              <a:gd name="T32" fmla="*/ 10 w 29"/>
              <a:gd name="T33" fmla="*/ 15 h 30"/>
              <a:gd name="T34" fmla="*/ 4 w 29"/>
              <a:gd name="T35" fmla="*/ 28 h 30"/>
              <a:gd name="T36" fmla="*/ 14 w 29"/>
              <a:gd name="T37" fmla="*/ 30 h 30"/>
              <a:gd name="T38" fmla="*/ 25 w 29"/>
              <a:gd name="T39" fmla="*/ 28 h 30"/>
              <a:gd name="T40" fmla="*/ 19 w 29"/>
              <a:gd name="T41" fmla="*/ 15 h 30"/>
              <a:gd name="T42" fmla="*/ 18 w 29"/>
              <a:gd name="T43" fmla="*/ 28 h 30"/>
              <a:gd name="T44" fmla="*/ 23 w 29"/>
              <a:gd name="T45" fmla="*/ 25 h 30"/>
              <a:gd name="T46" fmla="*/ 19 w 29"/>
              <a:gd name="T47" fmla="*/ 18 h 30"/>
              <a:gd name="T48" fmla="*/ 25 w 29"/>
              <a:gd name="T49" fmla="*/ 25 h 30"/>
              <a:gd name="T50" fmla="*/ 18 w 29"/>
              <a:gd name="T51" fmla="*/ 2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" h="30">
                <a:moveTo>
                  <a:pt x="19" y="15"/>
                </a:moveTo>
                <a:cubicBezTo>
                  <a:pt x="19" y="15"/>
                  <a:pt x="18" y="14"/>
                  <a:pt x="18" y="13"/>
                </a:cubicBezTo>
                <a:cubicBezTo>
                  <a:pt x="18" y="12"/>
                  <a:pt x="18" y="7"/>
                  <a:pt x="18" y="6"/>
                </a:cubicBezTo>
                <a:cubicBezTo>
                  <a:pt x="18" y="6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7" y="0"/>
                  <a:pt x="14" y="0"/>
                </a:cubicBezTo>
                <a:cubicBezTo>
                  <a:pt x="12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1" y="6"/>
                </a:cubicBezTo>
                <a:cubicBezTo>
                  <a:pt x="11" y="8"/>
                  <a:pt x="11" y="12"/>
                  <a:pt x="11" y="13"/>
                </a:cubicBezTo>
                <a:cubicBezTo>
                  <a:pt x="11" y="14"/>
                  <a:pt x="10" y="15"/>
                  <a:pt x="10" y="15"/>
                </a:cubicBezTo>
                <a:cubicBezTo>
                  <a:pt x="9" y="16"/>
                  <a:pt x="0" y="25"/>
                  <a:pt x="4" y="28"/>
                </a:cubicBezTo>
                <a:cubicBezTo>
                  <a:pt x="7" y="30"/>
                  <a:pt x="13" y="30"/>
                  <a:pt x="14" y="30"/>
                </a:cubicBezTo>
                <a:cubicBezTo>
                  <a:pt x="16" y="30"/>
                  <a:pt x="22" y="30"/>
                  <a:pt x="25" y="28"/>
                </a:cubicBezTo>
                <a:cubicBezTo>
                  <a:pt x="29" y="25"/>
                  <a:pt x="20" y="16"/>
                  <a:pt x="19" y="15"/>
                </a:cubicBezTo>
                <a:close/>
                <a:moveTo>
                  <a:pt x="18" y="28"/>
                </a:moveTo>
                <a:cubicBezTo>
                  <a:pt x="18" y="28"/>
                  <a:pt x="23" y="27"/>
                  <a:pt x="23" y="25"/>
                </a:cubicBezTo>
                <a:cubicBezTo>
                  <a:pt x="23" y="22"/>
                  <a:pt x="19" y="18"/>
                  <a:pt x="19" y="18"/>
                </a:cubicBezTo>
                <a:cubicBezTo>
                  <a:pt x="19" y="18"/>
                  <a:pt x="25" y="22"/>
                  <a:pt x="25" y="25"/>
                </a:cubicBezTo>
                <a:cubicBezTo>
                  <a:pt x="24" y="28"/>
                  <a:pt x="18" y="28"/>
                  <a:pt x="18" y="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th-TH"/>
            </a:defPPr>
            <a:lvl1pPr marL="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8648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7297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6009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4657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3306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1954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606030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692515" algn="l" defTabSz="2172970" rtl="0" eaLnBrk="1" latinLnBrk="0" hangingPunct="1"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>
              <a:latin typeface="Work sans" pitchFamily="2" charset="0"/>
            </a:endParaRP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93095D11-4EE1-7FB7-BF28-E6FA26DCD7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2" b="103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8766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23">
            <a:extLst>
              <a:ext uri="{FF2B5EF4-FFF2-40B4-BE49-F238E27FC236}">
                <a16:creationId xmlns:a16="http://schemas.microsoft.com/office/drawing/2014/main" id="{C6B37BD1-4D63-4BA2-F35D-03037CF5349F}"/>
              </a:ext>
            </a:extLst>
          </p:cNvPr>
          <p:cNvSpPr txBox="1"/>
          <p:nvPr/>
        </p:nvSpPr>
        <p:spPr>
          <a:xfrm>
            <a:off x="8175156" y="1131957"/>
            <a:ext cx="3757243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miljen Grotesk"/>
              </a:rPr>
              <a:t>THE</a:t>
            </a:r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 </a:t>
            </a:r>
          </a:p>
          <a:p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PORTFOLIO</a:t>
            </a:r>
            <a:endParaRPr lang="en-ID" sz="4000" b="1" dirty="0">
              <a:solidFill>
                <a:schemeClr val="accent1"/>
              </a:solidFill>
              <a:latin typeface="Familjen Grotesk"/>
            </a:endParaRP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37B0C73B-DBA1-946C-FE47-1B48E4032D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9" r="8909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C67CA71D-DC66-AAB7-1EE8-92A19C01FE3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6" b="17456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FDA4D22F-61BC-4EC8-C3D6-C0416D34B0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9" r="7619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D4F63158-EDB3-79E0-CFC6-A214210F2DB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" r="581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26291AFD-1F60-1FA1-A40D-000E64C1034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00" b="233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4798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AF6AB3C-6B47-A7F4-F703-0FCD5CF2EEA0}"/>
              </a:ext>
            </a:extLst>
          </p:cNvPr>
          <p:cNvSpPr/>
          <p:nvPr/>
        </p:nvSpPr>
        <p:spPr>
          <a:xfrm>
            <a:off x="0" y="0"/>
            <a:ext cx="234929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54">
            <a:extLst>
              <a:ext uri="{FF2B5EF4-FFF2-40B4-BE49-F238E27FC236}">
                <a16:creationId xmlns:a16="http://schemas.microsoft.com/office/drawing/2014/main" id="{E38733C0-B442-0CBB-0772-9D204391A80D}"/>
              </a:ext>
            </a:extLst>
          </p:cNvPr>
          <p:cNvSpPr txBox="1"/>
          <p:nvPr/>
        </p:nvSpPr>
        <p:spPr>
          <a:xfrm>
            <a:off x="6018483" y="1101618"/>
            <a:ext cx="485942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accent1"/>
                </a:solidFill>
                <a:latin typeface="Familjen Grotesk"/>
              </a:rPr>
              <a:t>Infographic Section</a:t>
            </a:r>
            <a:endParaRPr lang="en-ID" sz="4000" b="1" dirty="0">
              <a:solidFill>
                <a:schemeClr val="accent1"/>
              </a:solidFill>
              <a:latin typeface="Familjen Grotesk"/>
            </a:endParaRPr>
          </a:p>
        </p:txBody>
      </p:sp>
      <p:sp>
        <p:nvSpPr>
          <p:cNvPr id="51" name="Rectangle: Single Corner Rounded 50">
            <a:extLst>
              <a:ext uri="{FF2B5EF4-FFF2-40B4-BE49-F238E27FC236}">
                <a16:creationId xmlns:a16="http://schemas.microsoft.com/office/drawing/2014/main" id="{2C1B2932-4AFD-2383-0E6A-2186A8F11972}"/>
              </a:ext>
            </a:extLst>
          </p:cNvPr>
          <p:cNvSpPr/>
          <p:nvPr/>
        </p:nvSpPr>
        <p:spPr>
          <a:xfrm>
            <a:off x="7396791" y="3160717"/>
            <a:ext cx="1591056" cy="1371600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Rectangle: Single Corner Rounded 51">
            <a:extLst>
              <a:ext uri="{FF2B5EF4-FFF2-40B4-BE49-F238E27FC236}">
                <a16:creationId xmlns:a16="http://schemas.microsoft.com/office/drawing/2014/main" id="{39D1FC67-9385-EFFA-CDC3-B3439C8127D3}"/>
              </a:ext>
            </a:extLst>
          </p:cNvPr>
          <p:cNvSpPr/>
          <p:nvPr/>
        </p:nvSpPr>
        <p:spPr>
          <a:xfrm>
            <a:off x="8676951" y="3873502"/>
            <a:ext cx="1591056" cy="1371600"/>
          </a:xfrm>
          <a:prstGeom prst="round1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Rectangle: Single Corner Rounded 52">
            <a:extLst>
              <a:ext uri="{FF2B5EF4-FFF2-40B4-BE49-F238E27FC236}">
                <a16:creationId xmlns:a16="http://schemas.microsoft.com/office/drawing/2014/main" id="{181D4B61-09F6-8DD8-A8FD-6403C3C08AAB}"/>
              </a:ext>
            </a:extLst>
          </p:cNvPr>
          <p:cNvSpPr/>
          <p:nvPr/>
        </p:nvSpPr>
        <p:spPr>
          <a:xfrm>
            <a:off x="7392027" y="4580683"/>
            <a:ext cx="1591056" cy="1371600"/>
          </a:xfrm>
          <a:prstGeom prst="round1Rect">
            <a:avLst/>
          </a:prstGeom>
          <a:solidFill>
            <a:schemeClr val="accent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Rectangle: Single Corner Rounded 53">
            <a:extLst>
              <a:ext uri="{FF2B5EF4-FFF2-40B4-BE49-F238E27FC236}">
                <a16:creationId xmlns:a16="http://schemas.microsoft.com/office/drawing/2014/main" id="{14151C2C-8E76-4883-D861-4FD15C4C8D54}"/>
              </a:ext>
            </a:extLst>
          </p:cNvPr>
          <p:cNvSpPr/>
          <p:nvPr/>
        </p:nvSpPr>
        <p:spPr>
          <a:xfrm>
            <a:off x="6106471" y="3871282"/>
            <a:ext cx="1591056" cy="1371600"/>
          </a:xfrm>
          <a:prstGeom prst="round1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5" name="Rectangle: Single Corner Rounded 54">
            <a:extLst>
              <a:ext uri="{FF2B5EF4-FFF2-40B4-BE49-F238E27FC236}">
                <a16:creationId xmlns:a16="http://schemas.microsoft.com/office/drawing/2014/main" id="{FBBE7FBE-B2B4-71DD-A48E-AA9A4330A9DA}"/>
              </a:ext>
            </a:extLst>
          </p:cNvPr>
          <p:cNvSpPr/>
          <p:nvPr/>
        </p:nvSpPr>
        <p:spPr>
          <a:xfrm>
            <a:off x="8666887" y="5282247"/>
            <a:ext cx="1591056" cy="1371600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C97C087-0B23-CF8B-98A9-F7FD676D8CE3}"/>
              </a:ext>
            </a:extLst>
          </p:cNvPr>
          <p:cNvSpPr txBox="1"/>
          <p:nvPr/>
        </p:nvSpPr>
        <p:spPr>
          <a:xfrm>
            <a:off x="6221279" y="4281462"/>
            <a:ext cx="1361440" cy="5512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9198470-D654-077A-076D-E2B976BEBB24}"/>
              </a:ext>
            </a:extLst>
          </p:cNvPr>
          <p:cNvSpPr txBox="1"/>
          <p:nvPr/>
        </p:nvSpPr>
        <p:spPr>
          <a:xfrm>
            <a:off x="7511599" y="3570897"/>
            <a:ext cx="1361440" cy="55124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18C63E6-3D2D-33DB-0DC9-E5D42524123A}"/>
              </a:ext>
            </a:extLst>
          </p:cNvPr>
          <p:cNvSpPr txBox="1"/>
          <p:nvPr/>
        </p:nvSpPr>
        <p:spPr>
          <a:xfrm>
            <a:off x="8791759" y="4283682"/>
            <a:ext cx="1361440" cy="5512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A2AFA5E-A671-C077-35DF-3DAE84E2F8DB}"/>
              </a:ext>
            </a:extLst>
          </p:cNvPr>
          <p:cNvSpPr txBox="1"/>
          <p:nvPr/>
        </p:nvSpPr>
        <p:spPr>
          <a:xfrm>
            <a:off x="8781695" y="5692427"/>
            <a:ext cx="1361440" cy="55124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5CABE14-791E-E0A7-9B60-DB279B99E473}"/>
              </a:ext>
            </a:extLst>
          </p:cNvPr>
          <p:cNvSpPr txBox="1"/>
          <p:nvPr/>
        </p:nvSpPr>
        <p:spPr>
          <a:xfrm>
            <a:off x="7506835" y="4990863"/>
            <a:ext cx="1361440" cy="55124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807C5C0-EC1F-9454-9CDB-5ABDE5EC099F}"/>
              </a:ext>
            </a:extLst>
          </p:cNvPr>
          <p:cNvSpPr/>
          <p:nvPr/>
        </p:nvSpPr>
        <p:spPr>
          <a:xfrm>
            <a:off x="6109590" y="2275576"/>
            <a:ext cx="265521" cy="2736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4D63667-3B7B-0DC4-2BBB-DF66367602A5}"/>
              </a:ext>
            </a:extLst>
          </p:cNvPr>
          <p:cNvSpPr txBox="1"/>
          <p:nvPr/>
        </p:nvSpPr>
        <p:spPr>
          <a:xfrm>
            <a:off x="6514566" y="2155696"/>
            <a:ext cx="165576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ipsum.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Duis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8F52A86-D876-BDF3-3B22-1160E89698CB}"/>
              </a:ext>
            </a:extLst>
          </p:cNvPr>
          <p:cNvSpPr/>
          <p:nvPr/>
        </p:nvSpPr>
        <p:spPr>
          <a:xfrm>
            <a:off x="8642481" y="2281291"/>
            <a:ext cx="265521" cy="2736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C4505FA-D55A-264D-EFC6-6CB460413EDC}"/>
              </a:ext>
            </a:extLst>
          </p:cNvPr>
          <p:cNvSpPr txBox="1"/>
          <p:nvPr/>
        </p:nvSpPr>
        <p:spPr>
          <a:xfrm>
            <a:off x="9047458" y="2155695"/>
            <a:ext cx="165576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ipsum.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Duis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DE8D0D85-EE8B-25DD-FDE4-8BF2ED64AD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6" r="341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5246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73A1772-4FFB-9C5A-7F2F-91C1ADACEC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1" b="13351"/>
          <a:stretch>
            <a:fillRect/>
          </a:stretch>
        </p:blipFill>
        <p:spPr/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AA793B9-C0B5-89C1-272A-3B80CD0106BB}"/>
              </a:ext>
            </a:extLst>
          </p:cNvPr>
          <p:cNvSpPr/>
          <p:nvPr/>
        </p:nvSpPr>
        <p:spPr>
          <a:xfrm>
            <a:off x="694567" y="1257299"/>
            <a:ext cx="11038852" cy="4547793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B4ABAD-D119-367F-D3EF-58C42FBD192D}"/>
              </a:ext>
            </a:extLst>
          </p:cNvPr>
          <p:cNvSpPr/>
          <p:nvPr/>
        </p:nvSpPr>
        <p:spPr>
          <a:xfrm>
            <a:off x="0" y="4749800"/>
            <a:ext cx="12192000" cy="2108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54">
            <a:extLst>
              <a:ext uri="{FF2B5EF4-FFF2-40B4-BE49-F238E27FC236}">
                <a16:creationId xmlns:a16="http://schemas.microsoft.com/office/drawing/2014/main" id="{B9F057BC-C735-A920-7A65-0D029B6C6A6E}"/>
              </a:ext>
            </a:extLst>
          </p:cNvPr>
          <p:cNvSpPr txBox="1"/>
          <p:nvPr/>
        </p:nvSpPr>
        <p:spPr>
          <a:xfrm>
            <a:off x="3707193" y="1771510"/>
            <a:ext cx="496235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>
                <a:solidFill>
                  <a:schemeClr val="bg1"/>
                </a:solidFill>
                <a:latin typeface="Familjen Grotesk"/>
              </a:rPr>
              <a:t>Infographic Section</a:t>
            </a:r>
            <a:endParaRPr lang="en-ID" sz="4000" b="1" dirty="0">
              <a:solidFill>
                <a:schemeClr val="bg1"/>
              </a:solidFill>
              <a:latin typeface="Familjen Grotesk"/>
            </a:endParaRPr>
          </a:p>
        </p:txBody>
      </p:sp>
      <p:sp>
        <p:nvSpPr>
          <p:cNvPr id="23" name="Rectangle: Single Corner Snipped 22">
            <a:extLst>
              <a:ext uri="{FF2B5EF4-FFF2-40B4-BE49-F238E27FC236}">
                <a16:creationId xmlns:a16="http://schemas.microsoft.com/office/drawing/2014/main" id="{A0CA1B92-3B06-77D1-EB25-745749A7AD02}"/>
              </a:ext>
            </a:extLst>
          </p:cNvPr>
          <p:cNvSpPr/>
          <p:nvPr/>
        </p:nvSpPr>
        <p:spPr>
          <a:xfrm flipH="1">
            <a:off x="1256231" y="3370887"/>
            <a:ext cx="4711700" cy="1346200"/>
          </a:xfrm>
          <a:prstGeom prst="snip1Rect">
            <a:avLst/>
          </a:prstGeom>
          <a:solidFill>
            <a:schemeClr val="accent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: Single Corner Snipped 23">
            <a:extLst>
              <a:ext uri="{FF2B5EF4-FFF2-40B4-BE49-F238E27FC236}">
                <a16:creationId xmlns:a16="http://schemas.microsoft.com/office/drawing/2014/main" id="{4F97BC65-3DA5-E403-EDF8-69E81A3B4034}"/>
              </a:ext>
            </a:extLst>
          </p:cNvPr>
          <p:cNvSpPr/>
          <p:nvPr/>
        </p:nvSpPr>
        <p:spPr>
          <a:xfrm flipH="1">
            <a:off x="1256231" y="3370887"/>
            <a:ext cx="1365185" cy="1346200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0F9A28-3B0F-DCCB-6058-5926E5D2BD13}"/>
              </a:ext>
            </a:extLst>
          </p:cNvPr>
          <p:cNvSpPr txBox="1"/>
          <p:nvPr/>
        </p:nvSpPr>
        <p:spPr>
          <a:xfrm flipH="1">
            <a:off x="1580351" y="3558756"/>
            <a:ext cx="716946" cy="7100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ID" sz="36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905CFD-1638-7257-AA67-2FF1C33CD320}"/>
              </a:ext>
            </a:extLst>
          </p:cNvPr>
          <p:cNvSpPr txBox="1"/>
          <p:nvPr/>
        </p:nvSpPr>
        <p:spPr>
          <a:xfrm>
            <a:off x="1409282" y="4107507"/>
            <a:ext cx="1059083" cy="27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05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  <a:endParaRPr lang="en-ID" sz="105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9D15C66-E51F-9A81-412B-1C8384699333}"/>
              </a:ext>
            </a:extLst>
          </p:cNvPr>
          <p:cNvSpPr txBox="1"/>
          <p:nvPr/>
        </p:nvSpPr>
        <p:spPr>
          <a:xfrm>
            <a:off x="2917726" y="3650508"/>
            <a:ext cx="2759951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 sit </a:t>
            </a:r>
            <a:r>
              <a:rPr lang="en-US" sz="110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28" name="Rectangle: Single Corner Snipped 27">
            <a:extLst>
              <a:ext uri="{FF2B5EF4-FFF2-40B4-BE49-F238E27FC236}">
                <a16:creationId xmlns:a16="http://schemas.microsoft.com/office/drawing/2014/main" id="{31D58A08-074B-555C-5282-024C4BCECC25}"/>
              </a:ext>
            </a:extLst>
          </p:cNvPr>
          <p:cNvSpPr/>
          <p:nvPr/>
        </p:nvSpPr>
        <p:spPr>
          <a:xfrm flipH="1">
            <a:off x="6628333" y="3370887"/>
            <a:ext cx="4711700" cy="1346200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Rectangle: Single Corner Snipped 28">
            <a:extLst>
              <a:ext uri="{FF2B5EF4-FFF2-40B4-BE49-F238E27FC236}">
                <a16:creationId xmlns:a16="http://schemas.microsoft.com/office/drawing/2014/main" id="{EA4B8DD9-1766-3E8C-DB53-313EA85D4641}"/>
              </a:ext>
            </a:extLst>
          </p:cNvPr>
          <p:cNvSpPr/>
          <p:nvPr/>
        </p:nvSpPr>
        <p:spPr>
          <a:xfrm flipH="1">
            <a:off x="6628333" y="3370887"/>
            <a:ext cx="1365185" cy="1346200"/>
          </a:xfrm>
          <a:prstGeom prst="snip1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577C568-213E-5942-369D-F6C34A700393}"/>
              </a:ext>
            </a:extLst>
          </p:cNvPr>
          <p:cNvSpPr txBox="1"/>
          <p:nvPr/>
        </p:nvSpPr>
        <p:spPr>
          <a:xfrm>
            <a:off x="6761480" y="4107507"/>
            <a:ext cx="1078987" cy="27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sz="105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  <a:endParaRPr lang="en-ID" sz="105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85BF34-1252-469A-0766-66A90DB3DB65}"/>
              </a:ext>
            </a:extLst>
          </p:cNvPr>
          <p:cNvSpPr txBox="1"/>
          <p:nvPr/>
        </p:nvSpPr>
        <p:spPr>
          <a:xfrm>
            <a:off x="8289828" y="3650508"/>
            <a:ext cx="2759951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 sit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F48D61-8D3D-E820-F1AA-B1E3F48280F5}"/>
              </a:ext>
            </a:extLst>
          </p:cNvPr>
          <p:cNvSpPr txBox="1"/>
          <p:nvPr/>
        </p:nvSpPr>
        <p:spPr>
          <a:xfrm flipH="1">
            <a:off x="6687899" y="3510558"/>
            <a:ext cx="938656" cy="7057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ID" sz="36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606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62EB"/>
      </a:accent1>
      <a:accent2>
        <a:srgbClr val="FFFFFF"/>
      </a:accent2>
      <a:accent3>
        <a:srgbClr val="2662EB"/>
      </a:accent3>
      <a:accent4>
        <a:srgbClr val="FFFFFF"/>
      </a:accent4>
      <a:accent5>
        <a:srgbClr val="2662EB"/>
      </a:accent5>
      <a:accent6>
        <a:srgbClr val="FFFFFF"/>
      </a:accent6>
      <a:hlink>
        <a:srgbClr val="262626"/>
      </a:hlink>
      <a:folHlink>
        <a:srgbClr val="FFFFFF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7299</TotalTime>
  <Words>589</Words>
  <Application>Microsoft Office PowerPoint</Application>
  <PresentationFormat>Widescreen</PresentationFormat>
  <Paragraphs>87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Familjen Grotesk</vt:lpstr>
      <vt:lpstr>Open Sans</vt:lpstr>
      <vt:lpstr>Times New Roman</vt:lpstr>
      <vt:lpstr>Work sans</vt:lpstr>
      <vt:lpstr>Work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Ghalamo.com</dc:creator>
  <dc:description>Ghalamo.com</dc:description>
  <cp:lastModifiedBy>Mohammad Reza Khast Khodaei</cp:lastModifiedBy>
  <cp:revision>185</cp:revision>
  <dcterms:created xsi:type="dcterms:W3CDTF">2023-08-02T12:08:17Z</dcterms:created>
  <dcterms:modified xsi:type="dcterms:W3CDTF">2026-08-03T13:42:49Z</dcterms:modified>
</cp:coreProperties>
</file>