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4" r:id="rId9"/>
    <p:sldId id="267" r:id="rId10"/>
    <p:sldId id="270" r:id="rId11"/>
    <p:sldId id="271" r:id="rId12"/>
    <p:sldId id="27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7197" userDrawn="1">
          <p15:clr>
            <a:srgbClr val="A4A3A4"/>
          </p15:clr>
        </p15:guide>
        <p15:guide id="3" pos="257" userDrawn="1">
          <p15:clr>
            <a:srgbClr val="A4A3A4"/>
          </p15:clr>
        </p15:guide>
        <p15:guide id="4"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144"/>
    <a:srgbClr val="AE00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44" autoAdjust="0"/>
    <p:restoredTop sz="94249" autoAdjust="0"/>
  </p:normalViewPr>
  <p:slideViewPr>
    <p:cSldViewPr snapToGrid="0">
      <p:cViewPr varScale="1">
        <p:scale>
          <a:sx n="104" d="100"/>
          <a:sy n="104" d="100"/>
        </p:scale>
        <p:origin x="1002" y="108"/>
      </p:cViewPr>
      <p:guideLst>
        <p:guide orient="horz" pos="2160"/>
        <p:guide pos="7197"/>
        <p:guide pos="25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90BE0D4-7101-4DE5-B09B-323FCCD9284B}"/>
              </a:ext>
            </a:extLst>
          </p:cNvPr>
          <p:cNvSpPr>
            <a:spLocks noGrp="1"/>
          </p:cNvSpPr>
          <p:nvPr>
            <p:ph type="pic" sz="quarter" idx="10"/>
          </p:nvPr>
        </p:nvSpPr>
        <p:spPr>
          <a:xfrm>
            <a:off x="0" y="0"/>
            <a:ext cx="4806950" cy="6844145"/>
          </a:xfrm>
          <a:prstGeom prst="rect">
            <a:avLst/>
          </a:prstGeom>
        </p:spPr>
        <p:txBody>
          <a:bodyPr/>
          <a:lstStyle>
            <a:lvl1pPr marL="0" indent="0">
              <a:buNone/>
              <a:defRPr/>
            </a:lvl1pPr>
          </a:lstStyle>
          <a:p>
            <a:endParaRPr lang="en-ID" dirty="0"/>
          </a:p>
        </p:txBody>
      </p:sp>
      <p:sp>
        <p:nvSpPr>
          <p:cNvPr id="11" name="Rectangle 10">
            <a:extLst>
              <a:ext uri="{FF2B5EF4-FFF2-40B4-BE49-F238E27FC236}">
                <a16:creationId xmlns:a16="http://schemas.microsoft.com/office/drawing/2014/main" id="{70633BFD-28E4-40DD-AA48-75C59F61AB80}"/>
              </a:ext>
            </a:extLst>
          </p:cNvPr>
          <p:cNvSpPr/>
          <p:nvPr userDrawn="1"/>
        </p:nvSpPr>
        <p:spPr>
          <a:xfrm>
            <a:off x="4918479" y="-1"/>
            <a:ext cx="124691" cy="15906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139143115"/>
      </p:ext>
    </p:extLst>
  </p:cSld>
  <p:clrMapOvr>
    <a:masterClrMapping/>
  </p:clrMapOvr>
  <p:extLst>
    <p:ext uri="{DCECCB84-F9BA-43D5-87BE-67443E8EF086}">
      <p15:sldGuideLst xmlns:p15="http://schemas.microsoft.com/office/powerpoint/2012/main">
        <p15:guide id="1" orient="horz" pos="119" userDrawn="1">
          <p15:clr>
            <a:srgbClr val="FBAE40"/>
          </p15:clr>
        </p15:guide>
        <p15:guide id="2" orient="horz" pos="420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5BB84DD-8E9E-40A6-811B-CA481E71BB08}"/>
              </a:ext>
            </a:extLst>
          </p:cNvPr>
          <p:cNvSpPr>
            <a:spLocks noGrp="1"/>
          </p:cNvSpPr>
          <p:nvPr>
            <p:ph type="pic" sz="quarter" idx="10"/>
          </p:nvPr>
        </p:nvSpPr>
        <p:spPr>
          <a:xfrm>
            <a:off x="4232347" y="0"/>
            <a:ext cx="3727306" cy="2563813"/>
          </a:xfrm>
          <a:prstGeom prst="rect">
            <a:avLst/>
          </a:prstGeom>
        </p:spPr>
        <p:txBody>
          <a:bodyPr/>
          <a:lstStyle/>
          <a:p>
            <a:endParaRPr lang="en-ID"/>
          </a:p>
        </p:txBody>
      </p:sp>
      <p:sp>
        <p:nvSpPr>
          <p:cNvPr id="7" name="Picture Placeholder 3">
            <a:extLst>
              <a:ext uri="{FF2B5EF4-FFF2-40B4-BE49-F238E27FC236}">
                <a16:creationId xmlns:a16="http://schemas.microsoft.com/office/drawing/2014/main" id="{3E63F2DE-44E2-4D9E-A1AF-ABDA5A461AF7}"/>
              </a:ext>
            </a:extLst>
          </p:cNvPr>
          <p:cNvSpPr>
            <a:spLocks noGrp="1"/>
          </p:cNvSpPr>
          <p:nvPr>
            <p:ph type="pic" sz="quarter" idx="11"/>
          </p:nvPr>
        </p:nvSpPr>
        <p:spPr>
          <a:xfrm>
            <a:off x="0" y="0"/>
            <a:ext cx="3727306" cy="2563813"/>
          </a:xfrm>
          <a:prstGeom prst="rect">
            <a:avLst/>
          </a:prstGeom>
        </p:spPr>
        <p:txBody>
          <a:bodyPr/>
          <a:lstStyle/>
          <a:p>
            <a:endParaRPr lang="en-ID"/>
          </a:p>
        </p:txBody>
      </p:sp>
      <p:sp>
        <p:nvSpPr>
          <p:cNvPr id="8" name="Picture Placeholder 3">
            <a:extLst>
              <a:ext uri="{FF2B5EF4-FFF2-40B4-BE49-F238E27FC236}">
                <a16:creationId xmlns:a16="http://schemas.microsoft.com/office/drawing/2014/main" id="{2A92E761-EC91-45F3-B57A-4068DF1F2339}"/>
              </a:ext>
            </a:extLst>
          </p:cNvPr>
          <p:cNvSpPr>
            <a:spLocks noGrp="1"/>
          </p:cNvSpPr>
          <p:nvPr>
            <p:ph type="pic" sz="quarter" idx="12"/>
          </p:nvPr>
        </p:nvSpPr>
        <p:spPr>
          <a:xfrm>
            <a:off x="8464694" y="0"/>
            <a:ext cx="3727306" cy="2563813"/>
          </a:xfrm>
          <a:prstGeom prst="rect">
            <a:avLst/>
          </a:prstGeom>
        </p:spPr>
        <p:txBody>
          <a:bodyPr/>
          <a:lstStyle/>
          <a:p>
            <a:endParaRPr lang="en-ID"/>
          </a:p>
        </p:txBody>
      </p:sp>
      <p:sp>
        <p:nvSpPr>
          <p:cNvPr id="9" name="Picture Placeholder 3">
            <a:extLst>
              <a:ext uri="{FF2B5EF4-FFF2-40B4-BE49-F238E27FC236}">
                <a16:creationId xmlns:a16="http://schemas.microsoft.com/office/drawing/2014/main" id="{6A3C6D5F-E97F-4A5D-B33F-5B585100712B}"/>
              </a:ext>
            </a:extLst>
          </p:cNvPr>
          <p:cNvSpPr>
            <a:spLocks noGrp="1"/>
          </p:cNvSpPr>
          <p:nvPr>
            <p:ph type="pic" sz="quarter" idx="13"/>
          </p:nvPr>
        </p:nvSpPr>
        <p:spPr>
          <a:xfrm>
            <a:off x="4232347" y="4294188"/>
            <a:ext cx="3727306" cy="2563813"/>
          </a:xfrm>
          <a:prstGeom prst="rect">
            <a:avLst/>
          </a:prstGeom>
        </p:spPr>
        <p:txBody>
          <a:bodyPr/>
          <a:lstStyle/>
          <a:p>
            <a:endParaRPr lang="en-ID"/>
          </a:p>
        </p:txBody>
      </p:sp>
      <p:sp>
        <p:nvSpPr>
          <p:cNvPr id="10" name="Picture Placeholder 3">
            <a:extLst>
              <a:ext uri="{FF2B5EF4-FFF2-40B4-BE49-F238E27FC236}">
                <a16:creationId xmlns:a16="http://schemas.microsoft.com/office/drawing/2014/main" id="{3A887E3C-0F86-4B8B-ACFB-6F53289AB1AB}"/>
              </a:ext>
            </a:extLst>
          </p:cNvPr>
          <p:cNvSpPr>
            <a:spLocks noGrp="1"/>
          </p:cNvSpPr>
          <p:nvPr>
            <p:ph type="pic" sz="quarter" idx="14"/>
          </p:nvPr>
        </p:nvSpPr>
        <p:spPr>
          <a:xfrm>
            <a:off x="0" y="4294188"/>
            <a:ext cx="3727306" cy="2563813"/>
          </a:xfrm>
          <a:prstGeom prst="rect">
            <a:avLst/>
          </a:prstGeom>
        </p:spPr>
        <p:txBody>
          <a:bodyPr/>
          <a:lstStyle/>
          <a:p>
            <a:endParaRPr lang="en-ID"/>
          </a:p>
        </p:txBody>
      </p:sp>
      <p:sp>
        <p:nvSpPr>
          <p:cNvPr id="11" name="Picture Placeholder 3">
            <a:extLst>
              <a:ext uri="{FF2B5EF4-FFF2-40B4-BE49-F238E27FC236}">
                <a16:creationId xmlns:a16="http://schemas.microsoft.com/office/drawing/2014/main" id="{913A078C-21CE-41E9-BF2C-C50F2772C5DE}"/>
              </a:ext>
            </a:extLst>
          </p:cNvPr>
          <p:cNvSpPr>
            <a:spLocks noGrp="1"/>
          </p:cNvSpPr>
          <p:nvPr>
            <p:ph type="pic" sz="quarter" idx="15"/>
          </p:nvPr>
        </p:nvSpPr>
        <p:spPr>
          <a:xfrm>
            <a:off x="8464694" y="4294188"/>
            <a:ext cx="3727306" cy="2563813"/>
          </a:xfrm>
          <a:prstGeom prst="rect">
            <a:avLst/>
          </a:prstGeom>
        </p:spPr>
        <p:txBody>
          <a:bodyPr/>
          <a:lstStyle/>
          <a:p>
            <a:endParaRPr lang="en-ID"/>
          </a:p>
        </p:txBody>
      </p:sp>
    </p:spTree>
    <p:extLst>
      <p:ext uri="{BB962C8B-B14F-4D97-AF65-F5344CB8AC3E}">
        <p14:creationId xmlns:p14="http://schemas.microsoft.com/office/powerpoint/2010/main" val="2242872288"/>
      </p:ext>
    </p:extLst>
  </p:cSld>
  <p:clrMapOvr>
    <a:masterClrMapping/>
  </p:clrMapOvr>
  <p:extLst>
    <p:ext uri="{DCECCB84-F9BA-43D5-87BE-67443E8EF086}">
      <p15:sldGuideLst xmlns:p15="http://schemas.microsoft.com/office/powerpoint/2012/main">
        <p15:guide id="1" pos="211" userDrawn="1">
          <p15:clr>
            <a:srgbClr val="FBAE40"/>
          </p15:clr>
        </p15:guide>
        <p15:guide id="2" pos="746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5BB84DD-8E9E-40A6-811B-CA481E71BB08}"/>
              </a:ext>
            </a:extLst>
          </p:cNvPr>
          <p:cNvSpPr>
            <a:spLocks noGrp="1"/>
          </p:cNvSpPr>
          <p:nvPr>
            <p:ph type="pic" sz="quarter" idx="10"/>
          </p:nvPr>
        </p:nvSpPr>
        <p:spPr>
          <a:xfrm>
            <a:off x="4232347" y="0"/>
            <a:ext cx="3727306" cy="2563813"/>
          </a:xfrm>
          <a:prstGeom prst="rect">
            <a:avLst/>
          </a:prstGeom>
        </p:spPr>
        <p:txBody>
          <a:bodyPr/>
          <a:lstStyle/>
          <a:p>
            <a:endParaRPr lang="en-ID"/>
          </a:p>
        </p:txBody>
      </p:sp>
      <p:sp>
        <p:nvSpPr>
          <p:cNvPr id="7" name="Picture Placeholder 3">
            <a:extLst>
              <a:ext uri="{FF2B5EF4-FFF2-40B4-BE49-F238E27FC236}">
                <a16:creationId xmlns:a16="http://schemas.microsoft.com/office/drawing/2014/main" id="{3E63F2DE-44E2-4D9E-A1AF-ABDA5A461AF7}"/>
              </a:ext>
            </a:extLst>
          </p:cNvPr>
          <p:cNvSpPr>
            <a:spLocks noGrp="1"/>
          </p:cNvSpPr>
          <p:nvPr>
            <p:ph type="pic" sz="quarter" idx="11"/>
          </p:nvPr>
        </p:nvSpPr>
        <p:spPr>
          <a:xfrm>
            <a:off x="0" y="0"/>
            <a:ext cx="3727306" cy="2563813"/>
          </a:xfrm>
          <a:prstGeom prst="rect">
            <a:avLst/>
          </a:prstGeom>
        </p:spPr>
        <p:txBody>
          <a:bodyPr/>
          <a:lstStyle/>
          <a:p>
            <a:endParaRPr lang="en-ID"/>
          </a:p>
        </p:txBody>
      </p:sp>
      <p:sp>
        <p:nvSpPr>
          <p:cNvPr id="8" name="Picture Placeholder 3">
            <a:extLst>
              <a:ext uri="{FF2B5EF4-FFF2-40B4-BE49-F238E27FC236}">
                <a16:creationId xmlns:a16="http://schemas.microsoft.com/office/drawing/2014/main" id="{2A92E761-EC91-45F3-B57A-4068DF1F2339}"/>
              </a:ext>
            </a:extLst>
          </p:cNvPr>
          <p:cNvSpPr>
            <a:spLocks noGrp="1"/>
          </p:cNvSpPr>
          <p:nvPr>
            <p:ph type="pic" sz="quarter" idx="12"/>
          </p:nvPr>
        </p:nvSpPr>
        <p:spPr>
          <a:xfrm>
            <a:off x="8464694" y="0"/>
            <a:ext cx="3727306" cy="2563813"/>
          </a:xfrm>
          <a:prstGeom prst="rect">
            <a:avLst/>
          </a:prstGeom>
        </p:spPr>
        <p:txBody>
          <a:bodyPr/>
          <a:lstStyle/>
          <a:p>
            <a:endParaRPr lang="en-ID"/>
          </a:p>
        </p:txBody>
      </p:sp>
      <p:sp>
        <p:nvSpPr>
          <p:cNvPr id="9" name="Picture Placeholder 3">
            <a:extLst>
              <a:ext uri="{FF2B5EF4-FFF2-40B4-BE49-F238E27FC236}">
                <a16:creationId xmlns:a16="http://schemas.microsoft.com/office/drawing/2014/main" id="{6A3C6D5F-E97F-4A5D-B33F-5B585100712B}"/>
              </a:ext>
            </a:extLst>
          </p:cNvPr>
          <p:cNvSpPr>
            <a:spLocks noGrp="1"/>
          </p:cNvSpPr>
          <p:nvPr>
            <p:ph type="pic" sz="quarter" idx="13"/>
          </p:nvPr>
        </p:nvSpPr>
        <p:spPr>
          <a:xfrm>
            <a:off x="4232347" y="4294188"/>
            <a:ext cx="3727306" cy="2563813"/>
          </a:xfrm>
          <a:prstGeom prst="rect">
            <a:avLst/>
          </a:prstGeom>
        </p:spPr>
        <p:txBody>
          <a:bodyPr/>
          <a:lstStyle/>
          <a:p>
            <a:endParaRPr lang="en-ID"/>
          </a:p>
        </p:txBody>
      </p:sp>
      <p:sp>
        <p:nvSpPr>
          <p:cNvPr id="10" name="Picture Placeholder 3">
            <a:extLst>
              <a:ext uri="{FF2B5EF4-FFF2-40B4-BE49-F238E27FC236}">
                <a16:creationId xmlns:a16="http://schemas.microsoft.com/office/drawing/2014/main" id="{3A887E3C-0F86-4B8B-ACFB-6F53289AB1AB}"/>
              </a:ext>
            </a:extLst>
          </p:cNvPr>
          <p:cNvSpPr>
            <a:spLocks noGrp="1"/>
          </p:cNvSpPr>
          <p:nvPr>
            <p:ph type="pic" sz="quarter" idx="14"/>
          </p:nvPr>
        </p:nvSpPr>
        <p:spPr>
          <a:xfrm>
            <a:off x="0" y="4294188"/>
            <a:ext cx="3727306" cy="2563813"/>
          </a:xfrm>
          <a:prstGeom prst="rect">
            <a:avLst/>
          </a:prstGeom>
        </p:spPr>
        <p:txBody>
          <a:bodyPr/>
          <a:lstStyle/>
          <a:p>
            <a:endParaRPr lang="en-ID"/>
          </a:p>
        </p:txBody>
      </p:sp>
      <p:sp>
        <p:nvSpPr>
          <p:cNvPr id="11" name="Picture Placeholder 3">
            <a:extLst>
              <a:ext uri="{FF2B5EF4-FFF2-40B4-BE49-F238E27FC236}">
                <a16:creationId xmlns:a16="http://schemas.microsoft.com/office/drawing/2014/main" id="{913A078C-21CE-41E9-BF2C-C50F2772C5DE}"/>
              </a:ext>
            </a:extLst>
          </p:cNvPr>
          <p:cNvSpPr>
            <a:spLocks noGrp="1"/>
          </p:cNvSpPr>
          <p:nvPr>
            <p:ph type="pic" sz="quarter" idx="15"/>
          </p:nvPr>
        </p:nvSpPr>
        <p:spPr>
          <a:xfrm>
            <a:off x="8464694" y="4294188"/>
            <a:ext cx="3727306" cy="2563813"/>
          </a:xfrm>
          <a:prstGeom prst="rect">
            <a:avLst/>
          </a:prstGeom>
        </p:spPr>
        <p:txBody>
          <a:bodyPr/>
          <a:lstStyle/>
          <a:p>
            <a:endParaRPr lang="en-ID"/>
          </a:p>
        </p:txBody>
      </p:sp>
    </p:spTree>
    <p:extLst>
      <p:ext uri="{BB962C8B-B14F-4D97-AF65-F5344CB8AC3E}">
        <p14:creationId xmlns:p14="http://schemas.microsoft.com/office/powerpoint/2010/main" val="1572396978"/>
      </p:ext>
    </p:extLst>
  </p:cSld>
  <p:clrMapOvr>
    <a:masterClrMapping/>
  </p:clrMapOvr>
  <p:extLst>
    <p:ext uri="{DCECCB84-F9BA-43D5-87BE-67443E8EF086}">
      <p15:sldGuideLst xmlns:p15="http://schemas.microsoft.com/office/powerpoint/2012/main">
        <p15:guide id="1" pos="211" userDrawn="1">
          <p15:clr>
            <a:srgbClr val="FBAE40"/>
          </p15:clr>
        </p15:guide>
        <p15:guide id="2" pos="746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EFB09AB6-81D7-4955-A2CF-D001665B6C63}"/>
              </a:ext>
            </a:extLst>
          </p:cNvPr>
          <p:cNvSpPr>
            <a:spLocks noGrp="1"/>
          </p:cNvSpPr>
          <p:nvPr>
            <p:ph type="pic" sz="quarter" idx="13"/>
          </p:nvPr>
        </p:nvSpPr>
        <p:spPr>
          <a:xfrm>
            <a:off x="4232347" y="2299133"/>
            <a:ext cx="3727306" cy="2563813"/>
          </a:xfrm>
          <a:prstGeom prst="rect">
            <a:avLst/>
          </a:prstGeom>
        </p:spPr>
        <p:txBody>
          <a:bodyPr/>
          <a:lstStyle/>
          <a:p>
            <a:endParaRPr lang="en-ID"/>
          </a:p>
        </p:txBody>
      </p:sp>
      <p:sp>
        <p:nvSpPr>
          <p:cNvPr id="6" name="Picture Placeholder 3">
            <a:extLst>
              <a:ext uri="{FF2B5EF4-FFF2-40B4-BE49-F238E27FC236}">
                <a16:creationId xmlns:a16="http://schemas.microsoft.com/office/drawing/2014/main" id="{E5250E97-DF8D-4D81-926D-DC2077C60F27}"/>
              </a:ext>
            </a:extLst>
          </p:cNvPr>
          <p:cNvSpPr>
            <a:spLocks noGrp="1"/>
          </p:cNvSpPr>
          <p:nvPr>
            <p:ph type="pic" sz="quarter" idx="14"/>
          </p:nvPr>
        </p:nvSpPr>
        <p:spPr>
          <a:xfrm>
            <a:off x="0" y="2299133"/>
            <a:ext cx="3727306" cy="2563813"/>
          </a:xfrm>
          <a:prstGeom prst="rect">
            <a:avLst/>
          </a:prstGeom>
        </p:spPr>
        <p:txBody>
          <a:bodyPr/>
          <a:lstStyle/>
          <a:p>
            <a:endParaRPr lang="en-ID"/>
          </a:p>
        </p:txBody>
      </p:sp>
      <p:sp>
        <p:nvSpPr>
          <p:cNvPr id="7" name="Picture Placeholder 3">
            <a:extLst>
              <a:ext uri="{FF2B5EF4-FFF2-40B4-BE49-F238E27FC236}">
                <a16:creationId xmlns:a16="http://schemas.microsoft.com/office/drawing/2014/main" id="{36263A29-912D-480B-910D-3EEA14229DC7}"/>
              </a:ext>
            </a:extLst>
          </p:cNvPr>
          <p:cNvSpPr>
            <a:spLocks noGrp="1"/>
          </p:cNvSpPr>
          <p:nvPr>
            <p:ph type="pic" sz="quarter" idx="15"/>
          </p:nvPr>
        </p:nvSpPr>
        <p:spPr>
          <a:xfrm>
            <a:off x="8464694" y="2299133"/>
            <a:ext cx="3727306" cy="2563813"/>
          </a:xfrm>
          <a:prstGeom prst="rect">
            <a:avLst/>
          </a:prstGeom>
        </p:spPr>
        <p:txBody>
          <a:bodyPr/>
          <a:lstStyle/>
          <a:p>
            <a:endParaRPr lang="en-ID"/>
          </a:p>
        </p:txBody>
      </p:sp>
    </p:spTree>
    <p:extLst>
      <p:ext uri="{BB962C8B-B14F-4D97-AF65-F5344CB8AC3E}">
        <p14:creationId xmlns:p14="http://schemas.microsoft.com/office/powerpoint/2010/main" val="146110480"/>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4B1122-02A0-4E86-B31E-F8D5587557F8}"/>
              </a:ext>
            </a:extLst>
          </p:cNvPr>
          <p:cNvSpPr>
            <a:spLocks noGrp="1"/>
          </p:cNvSpPr>
          <p:nvPr>
            <p:ph type="pic" sz="quarter" idx="10"/>
          </p:nvPr>
        </p:nvSpPr>
        <p:spPr>
          <a:xfrm>
            <a:off x="0" y="1073126"/>
            <a:ext cx="12192000" cy="3463925"/>
          </a:xfrm>
          <a:prstGeom prst="rect">
            <a:avLst/>
          </a:prstGeom>
        </p:spPr>
        <p:txBody>
          <a:bodyPr/>
          <a:lstStyle/>
          <a:p>
            <a:endParaRPr lang="en-ID"/>
          </a:p>
        </p:txBody>
      </p:sp>
    </p:spTree>
    <p:extLst>
      <p:ext uri="{BB962C8B-B14F-4D97-AF65-F5344CB8AC3E}">
        <p14:creationId xmlns:p14="http://schemas.microsoft.com/office/powerpoint/2010/main" val="29121532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97D48F-CD5C-41D2-9177-690301D72B8F}"/>
              </a:ext>
            </a:extLst>
          </p:cNvPr>
          <p:cNvSpPr>
            <a:spLocks noGrp="1"/>
          </p:cNvSpPr>
          <p:nvPr>
            <p:ph type="pic" sz="quarter" idx="17"/>
          </p:nvPr>
        </p:nvSpPr>
        <p:spPr>
          <a:xfrm>
            <a:off x="4374356" y="2194559"/>
            <a:ext cx="3443287" cy="3514523"/>
          </a:xfrm>
          <a:prstGeom prst="rect">
            <a:avLst/>
          </a:prstGeom>
        </p:spPr>
        <p:txBody>
          <a:bodyPr/>
          <a:lstStyle/>
          <a:p>
            <a:endParaRPr lang="en-ID"/>
          </a:p>
        </p:txBody>
      </p:sp>
      <p:sp>
        <p:nvSpPr>
          <p:cNvPr id="6" name="Picture Placeholder 4">
            <a:extLst>
              <a:ext uri="{FF2B5EF4-FFF2-40B4-BE49-F238E27FC236}">
                <a16:creationId xmlns:a16="http://schemas.microsoft.com/office/drawing/2014/main" id="{C629F5D6-ACE7-4C32-9362-BE2931F1FB02}"/>
              </a:ext>
            </a:extLst>
          </p:cNvPr>
          <p:cNvSpPr>
            <a:spLocks noGrp="1"/>
          </p:cNvSpPr>
          <p:nvPr>
            <p:ph type="pic" sz="quarter" idx="18"/>
          </p:nvPr>
        </p:nvSpPr>
        <p:spPr>
          <a:xfrm>
            <a:off x="439665" y="2194559"/>
            <a:ext cx="3443287" cy="3514523"/>
          </a:xfrm>
          <a:prstGeom prst="rect">
            <a:avLst/>
          </a:prstGeom>
        </p:spPr>
        <p:txBody>
          <a:bodyPr/>
          <a:lstStyle/>
          <a:p>
            <a:endParaRPr lang="en-ID"/>
          </a:p>
        </p:txBody>
      </p:sp>
      <p:sp>
        <p:nvSpPr>
          <p:cNvPr id="7" name="Picture Placeholder 4">
            <a:extLst>
              <a:ext uri="{FF2B5EF4-FFF2-40B4-BE49-F238E27FC236}">
                <a16:creationId xmlns:a16="http://schemas.microsoft.com/office/drawing/2014/main" id="{7827C658-A99D-4A7F-BA55-58C1816D8960}"/>
              </a:ext>
            </a:extLst>
          </p:cNvPr>
          <p:cNvSpPr>
            <a:spLocks noGrp="1"/>
          </p:cNvSpPr>
          <p:nvPr>
            <p:ph type="pic" sz="quarter" idx="19"/>
          </p:nvPr>
        </p:nvSpPr>
        <p:spPr>
          <a:xfrm>
            <a:off x="8309047" y="2194559"/>
            <a:ext cx="3443287" cy="3514523"/>
          </a:xfrm>
          <a:prstGeom prst="rect">
            <a:avLst/>
          </a:prstGeom>
        </p:spPr>
        <p:txBody>
          <a:bodyPr/>
          <a:lstStyle/>
          <a:p>
            <a:endParaRPr lang="en-ID"/>
          </a:p>
        </p:txBody>
      </p:sp>
    </p:spTree>
    <p:extLst>
      <p:ext uri="{BB962C8B-B14F-4D97-AF65-F5344CB8AC3E}">
        <p14:creationId xmlns:p14="http://schemas.microsoft.com/office/powerpoint/2010/main" val="2077154743"/>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39BDF7D-93AA-4A93-AA37-52CDCEE88E5B}"/>
              </a:ext>
            </a:extLst>
          </p:cNvPr>
          <p:cNvSpPr>
            <a:spLocks noGrp="1"/>
          </p:cNvSpPr>
          <p:nvPr>
            <p:ph type="pic" sz="quarter" idx="10"/>
          </p:nvPr>
        </p:nvSpPr>
        <p:spPr>
          <a:xfrm>
            <a:off x="292100" y="279400"/>
            <a:ext cx="4330700" cy="5905500"/>
          </a:xfrm>
          <a:prstGeom prst="rect">
            <a:avLst/>
          </a:prstGeom>
        </p:spPr>
        <p:txBody>
          <a:bodyPr/>
          <a:lstStyle/>
          <a:p>
            <a:endParaRPr lang="en-ID" dirty="0"/>
          </a:p>
        </p:txBody>
      </p:sp>
    </p:spTree>
    <p:extLst>
      <p:ext uri="{BB962C8B-B14F-4D97-AF65-F5344CB8AC3E}">
        <p14:creationId xmlns:p14="http://schemas.microsoft.com/office/powerpoint/2010/main" val="1307569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A08D2160-836B-418B-B232-5B5D2C6D27B4}"/>
              </a:ext>
            </a:extLst>
          </p:cNvPr>
          <p:cNvSpPr>
            <a:spLocks noGrp="1"/>
          </p:cNvSpPr>
          <p:nvPr>
            <p:ph type="pic" sz="quarter" idx="17"/>
          </p:nvPr>
        </p:nvSpPr>
        <p:spPr>
          <a:xfrm>
            <a:off x="0" y="0"/>
            <a:ext cx="3685760" cy="4029959"/>
          </a:xfrm>
          <a:prstGeom prst="rect">
            <a:avLst/>
          </a:prstGeom>
        </p:spPr>
        <p:txBody>
          <a:bodyPr/>
          <a:lstStyle/>
          <a:p>
            <a:endParaRPr lang="en-ID" dirty="0"/>
          </a:p>
        </p:txBody>
      </p:sp>
      <p:sp>
        <p:nvSpPr>
          <p:cNvPr id="10" name="Picture Placeholder 8">
            <a:extLst>
              <a:ext uri="{FF2B5EF4-FFF2-40B4-BE49-F238E27FC236}">
                <a16:creationId xmlns:a16="http://schemas.microsoft.com/office/drawing/2014/main" id="{8ADF9C3C-7516-42CA-8215-2B198C703239}"/>
              </a:ext>
            </a:extLst>
          </p:cNvPr>
          <p:cNvSpPr>
            <a:spLocks noGrp="1"/>
          </p:cNvSpPr>
          <p:nvPr>
            <p:ph type="pic" sz="quarter" idx="18"/>
          </p:nvPr>
        </p:nvSpPr>
        <p:spPr>
          <a:xfrm>
            <a:off x="0" y="4029959"/>
            <a:ext cx="3685760" cy="2828041"/>
          </a:xfrm>
          <a:prstGeom prst="rect">
            <a:avLst/>
          </a:prstGeom>
        </p:spPr>
        <p:txBody>
          <a:bodyPr/>
          <a:lstStyle/>
          <a:p>
            <a:endParaRPr lang="en-ID" dirty="0"/>
          </a:p>
        </p:txBody>
      </p:sp>
      <p:sp>
        <p:nvSpPr>
          <p:cNvPr id="11" name="Picture Placeholder 8">
            <a:extLst>
              <a:ext uri="{FF2B5EF4-FFF2-40B4-BE49-F238E27FC236}">
                <a16:creationId xmlns:a16="http://schemas.microsoft.com/office/drawing/2014/main" id="{1E79BB01-93BD-4814-8B8C-D2B81DFA0F8C}"/>
              </a:ext>
            </a:extLst>
          </p:cNvPr>
          <p:cNvSpPr>
            <a:spLocks noGrp="1"/>
          </p:cNvSpPr>
          <p:nvPr>
            <p:ph type="pic" sz="quarter" idx="19"/>
          </p:nvPr>
        </p:nvSpPr>
        <p:spPr>
          <a:xfrm>
            <a:off x="8506240" y="2828041"/>
            <a:ext cx="3685760" cy="4029959"/>
          </a:xfrm>
          <a:prstGeom prst="rect">
            <a:avLst/>
          </a:prstGeom>
        </p:spPr>
        <p:txBody>
          <a:bodyPr/>
          <a:lstStyle/>
          <a:p>
            <a:endParaRPr lang="en-ID" dirty="0"/>
          </a:p>
        </p:txBody>
      </p:sp>
      <p:sp>
        <p:nvSpPr>
          <p:cNvPr id="12" name="Picture Placeholder 8">
            <a:extLst>
              <a:ext uri="{FF2B5EF4-FFF2-40B4-BE49-F238E27FC236}">
                <a16:creationId xmlns:a16="http://schemas.microsoft.com/office/drawing/2014/main" id="{1064CBDC-FDFF-4152-9C4B-33D1F716180D}"/>
              </a:ext>
            </a:extLst>
          </p:cNvPr>
          <p:cNvSpPr>
            <a:spLocks noGrp="1"/>
          </p:cNvSpPr>
          <p:nvPr>
            <p:ph type="pic" sz="quarter" idx="20"/>
          </p:nvPr>
        </p:nvSpPr>
        <p:spPr>
          <a:xfrm>
            <a:off x="8506240" y="0"/>
            <a:ext cx="3685760" cy="2828041"/>
          </a:xfrm>
          <a:prstGeom prst="rect">
            <a:avLst/>
          </a:prstGeom>
        </p:spPr>
        <p:txBody>
          <a:bodyPr/>
          <a:lstStyle/>
          <a:p>
            <a:endParaRPr lang="en-ID" dirty="0"/>
          </a:p>
        </p:txBody>
      </p:sp>
      <p:sp>
        <p:nvSpPr>
          <p:cNvPr id="13" name="Picture Placeholder 8">
            <a:extLst>
              <a:ext uri="{FF2B5EF4-FFF2-40B4-BE49-F238E27FC236}">
                <a16:creationId xmlns:a16="http://schemas.microsoft.com/office/drawing/2014/main" id="{16A9ACD4-C7B7-4300-860E-CF4AA61F1594}"/>
              </a:ext>
            </a:extLst>
          </p:cNvPr>
          <p:cNvSpPr>
            <a:spLocks noGrp="1"/>
          </p:cNvSpPr>
          <p:nvPr>
            <p:ph type="pic" sz="quarter" idx="21"/>
          </p:nvPr>
        </p:nvSpPr>
        <p:spPr>
          <a:xfrm>
            <a:off x="3685760" y="0"/>
            <a:ext cx="4820480" cy="2828041"/>
          </a:xfrm>
          <a:prstGeom prst="rect">
            <a:avLst/>
          </a:prstGeom>
        </p:spPr>
        <p:txBody>
          <a:bodyPr/>
          <a:lstStyle/>
          <a:p>
            <a:endParaRPr lang="en-ID" dirty="0"/>
          </a:p>
        </p:txBody>
      </p:sp>
      <p:sp>
        <p:nvSpPr>
          <p:cNvPr id="14" name="Picture Placeholder 8">
            <a:extLst>
              <a:ext uri="{FF2B5EF4-FFF2-40B4-BE49-F238E27FC236}">
                <a16:creationId xmlns:a16="http://schemas.microsoft.com/office/drawing/2014/main" id="{6D4B1973-5DE0-405A-BCA3-127646AA92C6}"/>
              </a:ext>
            </a:extLst>
          </p:cNvPr>
          <p:cNvSpPr>
            <a:spLocks noGrp="1"/>
          </p:cNvSpPr>
          <p:nvPr>
            <p:ph type="pic" sz="quarter" idx="22"/>
          </p:nvPr>
        </p:nvSpPr>
        <p:spPr>
          <a:xfrm>
            <a:off x="3685760" y="4029959"/>
            <a:ext cx="4820480" cy="2828041"/>
          </a:xfrm>
          <a:prstGeom prst="rect">
            <a:avLst/>
          </a:prstGeom>
        </p:spPr>
        <p:txBody>
          <a:bodyPr/>
          <a:lstStyle/>
          <a:p>
            <a:endParaRPr lang="en-ID" dirty="0"/>
          </a:p>
        </p:txBody>
      </p:sp>
    </p:spTree>
    <p:extLst>
      <p:ext uri="{BB962C8B-B14F-4D97-AF65-F5344CB8AC3E}">
        <p14:creationId xmlns:p14="http://schemas.microsoft.com/office/powerpoint/2010/main" val="3109528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BE95A70-1DE6-4DA4-A5A3-0252FE2AEF1A}"/>
              </a:ext>
            </a:extLst>
          </p:cNvPr>
          <p:cNvSpPr>
            <a:spLocks noGrp="1"/>
          </p:cNvSpPr>
          <p:nvPr>
            <p:ph type="pic" sz="quarter" idx="18"/>
          </p:nvPr>
        </p:nvSpPr>
        <p:spPr>
          <a:xfrm>
            <a:off x="355599" y="2076450"/>
            <a:ext cx="11480801" cy="4106864"/>
          </a:xfrm>
          <a:prstGeom prst="rect">
            <a:avLst/>
          </a:prstGeom>
        </p:spPr>
        <p:txBody>
          <a:bodyPr/>
          <a:lstStyle/>
          <a:p>
            <a:endParaRPr lang="en-ID" dirty="0"/>
          </a:p>
        </p:txBody>
      </p:sp>
      <p:sp>
        <p:nvSpPr>
          <p:cNvPr id="9" name="Rectangle 8">
            <a:extLst>
              <a:ext uri="{FF2B5EF4-FFF2-40B4-BE49-F238E27FC236}">
                <a16:creationId xmlns:a16="http://schemas.microsoft.com/office/drawing/2014/main" id="{38D7CEEB-9FCE-4646-B32B-D7E349633F87}"/>
              </a:ext>
            </a:extLst>
          </p:cNvPr>
          <p:cNvSpPr/>
          <p:nvPr userDrawn="1"/>
        </p:nvSpPr>
        <p:spPr>
          <a:xfrm>
            <a:off x="2533650" y="6380642"/>
            <a:ext cx="9302748" cy="600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Tree>
    <p:extLst>
      <p:ext uri="{BB962C8B-B14F-4D97-AF65-F5344CB8AC3E}">
        <p14:creationId xmlns:p14="http://schemas.microsoft.com/office/powerpoint/2010/main" val="13954225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F4DAFEB-0BEB-4BF9-A46F-81A6D7FE2973}"/>
              </a:ext>
            </a:extLst>
          </p:cNvPr>
          <p:cNvSpPr>
            <a:spLocks noGrp="1"/>
          </p:cNvSpPr>
          <p:nvPr>
            <p:ph type="pic" sz="quarter" idx="10"/>
          </p:nvPr>
        </p:nvSpPr>
        <p:spPr>
          <a:xfrm>
            <a:off x="4341214" y="1946787"/>
            <a:ext cx="3598862" cy="4911213"/>
          </a:xfrm>
          <a:prstGeom prst="rect">
            <a:avLst/>
          </a:prstGeom>
        </p:spPr>
        <p:txBody>
          <a:bodyPr/>
          <a:lstStyle/>
          <a:p>
            <a:endParaRPr lang="en-ID" dirty="0"/>
          </a:p>
        </p:txBody>
      </p:sp>
      <p:sp>
        <p:nvSpPr>
          <p:cNvPr id="6" name="Rectangle 5">
            <a:extLst>
              <a:ext uri="{FF2B5EF4-FFF2-40B4-BE49-F238E27FC236}">
                <a16:creationId xmlns:a16="http://schemas.microsoft.com/office/drawing/2014/main" id="{93478895-7BE6-4093-8B0F-6B7288AA8249}"/>
              </a:ext>
            </a:extLst>
          </p:cNvPr>
          <p:cNvSpPr/>
          <p:nvPr userDrawn="1"/>
        </p:nvSpPr>
        <p:spPr>
          <a:xfrm>
            <a:off x="8031768" y="4477407"/>
            <a:ext cx="94593" cy="23805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Rectangle 6">
            <a:extLst>
              <a:ext uri="{FF2B5EF4-FFF2-40B4-BE49-F238E27FC236}">
                <a16:creationId xmlns:a16="http://schemas.microsoft.com/office/drawing/2014/main" id="{ECB8060F-61A9-41DE-B6C2-67BD881CE7F6}"/>
              </a:ext>
            </a:extLst>
          </p:cNvPr>
          <p:cNvSpPr/>
          <p:nvPr userDrawn="1"/>
        </p:nvSpPr>
        <p:spPr>
          <a:xfrm>
            <a:off x="4189471" y="1946787"/>
            <a:ext cx="94593" cy="23805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8" name="Rectangle 7">
            <a:extLst>
              <a:ext uri="{FF2B5EF4-FFF2-40B4-BE49-F238E27FC236}">
                <a16:creationId xmlns:a16="http://schemas.microsoft.com/office/drawing/2014/main" id="{2364AF20-C64F-403B-A2E6-A14796A656E9}"/>
              </a:ext>
            </a:extLst>
          </p:cNvPr>
          <p:cNvSpPr/>
          <p:nvPr userDrawn="1"/>
        </p:nvSpPr>
        <p:spPr>
          <a:xfrm>
            <a:off x="8028976" y="2046446"/>
            <a:ext cx="94593" cy="945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8">
            <a:extLst>
              <a:ext uri="{FF2B5EF4-FFF2-40B4-BE49-F238E27FC236}">
                <a16:creationId xmlns:a16="http://schemas.microsoft.com/office/drawing/2014/main" id="{6CD4E37D-52A4-497F-BDD7-2E4EFFC48AE3}"/>
              </a:ext>
            </a:extLst>
          </p:cNvPr>
          <p:cNvSpPr/>
          <p:nvPr userDrawn="1"/>
        </p:nvSpPr>
        <p:spPr>
          <a:xfrm>
            <a:off x="4189471" y="6635750"/>
            <a:ext cx="94593" cy="9459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661651557"/>
      </p:ext>
    </p:extLst>
  </p:cSld>
  <p:clrMapOvr>
    <a:masterClrMapping/>
  </p:clrMapOvr>
  <p:extLst>
    <p:ext uri="{DCECCB84-F9BA-43D5-87BE-67443E8EF086}">
      <p15:sldGuideLst xmlns:p15="http://schemas.microsoft.com/office/powerpoint/2012/main">
        <p15:guide id="1" pos="3840" userDrawn="1">
          <p15:clr>
            <a:srgbClr val="FBAE40"/>
          </p15:clr>
        </p15:guide>
        <p15:guide id="2" pos="23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8824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120B416-F079-4BB0-A688-6F8F863F0AE7}"/>
              </a:ext>
            </a:extLst>
          </p:cNvPr>
          <p:cNvSpPr>
            <a:spLocks noGrp="1"/>
          </p:cNvSpPr>
          <p:nvPr>
            <p:ph type="pic" sz="quarter" idx="10"/>
          </p:nvPr>
        </p:nvSpPr>
        <p:spPr>
          <a:xfrm>
            <a:off x="7518400" y="536575"/>
            <a:ext cx="4224338" cy="5805488"/>
          </a:xfrm>
          <a:prstGeom prst="rect">
            <a:avLst/>
          </a:prstGeom>
        </p:spPr>
        <p:txBody>
          <a:bodyPr/>
          <a:lstStyle>
            <a:lvl1pPr marL="0" indent="0">
              <a:buNone/>
              <a:defRPr/>
            </a:lvl1pPr>
          </a:lstStyle>
          <a:p>
            <a:endParaRPr lang="en-ID" dirty="0"/>
          </a:p>
        </p:txBody>
      </p:sp>
      <p:sp>
        <p:nvSpPr>
          <p:cNvPr id="10" name="Rectangle 9">
            <a:extLst>
              <a:ext uri="{FF2B5EF4-FFF2-40B4-BE49-F238E27FC236}">
                <a16:creationId xmlns:a16="http://schemas.microsoft.com/office/drawing/2014/main" id="{DC870F37-E7F0-4A6E-9661-60F5D0F7DD30}"/>
              </a:ext>
            </a:extLst>
          </p:cNvPr>
          <p:cNvSpPr/>
          <p:nvPr userDrawn="1"/>
        </p:nvSpPr>
        <p:spPr>
          <a:xfrm>
            <a:off x="10325736" y="353135"/>
            <a:ext cx="1417002" cy="1192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1" name="Rectangle 10">
            <a:extLst>
              <a:ext uri="{FF2B5EF4-FFF2-40B4-BE49-F238E27FC236}">
                <a16:creationId xmlns:a16="http://schemas.microsoft.com/office/drawing/2014/main" id="{FA3FD48D-87AB-4895-9546-DAA96B5CDC30}"/>
              </a:ext>
            </a:extLst>
          </p:cNvPr>
          <p:cNvSpPr/>
          <p:nvPr userDrawn="1"/>
        </p:nvSpPr>
        <p:spPr>
          <a:xfrm>
            <a:off x="7518400" y="6406272"/>
            <a:ext cx="1417002" cy="1192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1352813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B8F5BC4-F436-4973-AC8D-BD0D54ED69D3}"/>
              </a:ext>
            </a:extLst>
          </p:cNvPr>
          <p:cNvSpPr>
            <a:spLocks noGrp="1"/>
          </p:cNvSpPr>
          <p:nvPr>
            <p:ph type="pic" sz="quarter" idx="10"/>
          </p:nvPr>
        </p:nvSpPr>
        <p:spPr>
          <a:xfrm>
            <a:off x="0" y="0"/>
            <a:ext cx="12192000" cy="6858000"/>
          </a:xfrm>
          <a:prstGeom prst="rect">
            <a:avLst/>
          </a:prstGeom>
        </p:spPr>
        <p:txBody>
          <a:bodyPr/>
          <a:lstStyle/>
          <a:p>
            <a:endParaRPr lang="en-ID" dirty="0"/>
          </a:p>
        </p:txBody>
      </p:sp>
    </p:spTree>
    <p:extLst>
      <p:ext uri="{BB962C8B-B14F-4D97-AF65-F5344CB8AC3E}">
        <p14:creationId xmlns:p14="http://schemas.microsoft.com/office/powerpoint/2010/main" val="1194655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1627D1-BDA9-40F6-BB5D-BB03719FAEA8}"/>
              </a:ext>
            </a:extLst>
          </p:cNvPr>
          <p:cNvSpPr>
            <a:spLocks noGrp="1"/>
          </p:cNvSpPr>
          <p:nvPr>
            <p:ph type="pic" sz="quarter" idx="10"/>
          </p:nvPr>
        </p:nvSpPr>
        <p:spPr>
          <a:xfrm>
            <a:off x="0" y="0"/>
            <a:ext cx="3004457" cy="5715000"/>
          </a:xfrm>
          <a:prstGeom prst="rect">
            <a:avLst/>
          </a:prstGeom>
        </p:spPr>
        <p:txBody>
          <a:bodyPr/>
          <a:lstStyle/>
          <a:p>
            <a:endParaRPr lang="en-ID"/>
          </a:p>
        </p:txBody>
      </p:sp>
      <p:sp>
        <p:nvSpPr>
          <p:cNvPr id="14" name="Rectangle 13">
            <a:extLst>
              <a:ext uri="{FF2B5EF4-FFF2-40B4-BE49-F238E27FC236}">
                <a16:creationId xmlns:a16="http://schemas.microsoft.com/office/drawing/2014/main" id="{CC78D4CD-8619-48B9-80D1-6279F168EBA7}"/>
              </a:ext>
            </a:extLst>
          </p:cNvPr>
          <p:cNvSpPr/>
          <p:nvPr userDrawn="1"/>
        </p:nvSpPr>
        <p:spPr>
          <a:xfrm>
            <a:off x="379073" y="5791199"/>
            <a:ext cx="2646815" cy="678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3146418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75CA038-2BCF-4C65-883B-A380A4CDA06A}"/>
              </a:ext>
            </a:extLst>
          </p:cNvPr>
          <p:cNvSpPr>
            <a:spLocks noGrp="1"/>
          </p:cNvSpPr>
          <p:nvPr>
            <p:ph type="pic" sz="quarter" idx="10"/>
          </p:nvPr>
        </p:nvSpPr>
        <p:spPr>
          <a:xfrm>
            <a:off x="8301718" y="418987"/>
            <a:ext cx="3468688" cy="6020026"/>
          </a:xfrm>
          <a:prstGeom prst="rect">
            <a:avLst/>
          </a:prstGeom>
        </p:spPr>
        <p:txBody>
          <a:bodyPr/>
          <a:lstStyle/>
          <a:p>
            <a:endParaRPr lang="en-ID"/>
          </a:p>
        </p:txBody>
      </p:sp>
      <p:sp>
        <p:nvSpPr>
          <p:cNvPr id="10" name="Picture Placeholder 9">
            <a:extLst>
              <a:ext uri="{FF2B5EF4-FFF2-40B4-BE49-F238E27FC236}">
                <a16:creationId xmlns:a16="http://schemas.microsoft.com/office/drawing/2014/main" id="{E033C474-BCC1-4EA6-85DE-D8E6BAF710D7}"/>
              </a:ext>
            </a:extLst>
          </p:cNvPr>
          <p:cNvSpPr>
            <a:spLocks noGrp="1"/>
          </p:cNvSpPr>
          <p:nvPr>
            <p:ph type="pic" sz="quarter" idx="11"/>
          </p:nvPr>
        </p:nvSpPr>
        <p:spPr>
          <a:xfrm>
            <a:off x="5377202" y="2438400"/>
            <a:ext cx="2728913" cy="3990975"/>
          </a:xfrm>
          <a:prstGeom prst="rect">
            <a:avLst/>
          </a:prstGeom>
        </p:spPr>
        <p:txBody>
          <a:bodyPr/>
          <a:lstStyle/>
          <a:p>
            <a:endParaRPr lang="en-ID"/>
          </a:p>
        </p:txBody>
      </p:sp>
    </p:spTree>
    <p:extLst>
      <p:ext uri="{BB962C8B-B14F-4D97-AF65-F5344CB8AC3E}">
        <p14:creationId xmlns:p14="http://schemas.microsoft.com/office/powerpoint/2010/main" val="3073438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32D0117-B285-4F80-9DFB-87A75D032A5B}"/>
              </a:ext>
            </a:extLst>
          </p:cNvPr>
          <p:cNvSpPr>
            <a:spLocks noGrp="1"/>
          </p:cNvSpPr>
          <p:nvPr>
            <p:ph type="pic" sz="quarter" idx="10"/>
          </p:nvPr>
        </p:nvSpPr>
        <p:spPr>
          <a:xfrm>
            <a:off x="4181475" y="990600"/>
            <a:ext cx="3829050" cy="4876800"/>
          </a:xfrm>
          <a:prstGeom prst="rect">
            <a:avLst/>
          </a:prstGeom>
        </p:spPr>
        <p:txBody>
          <a:bodyPr/>
          <a:lstStyle/>
          <a:p>
            <a:endParaRPr lang="en-ID"/>
          </a:p>
        </p:txBody>
      </p:sp>
      <p:sp>
        <p:nvSpPr>
          <p:cNvPr id="10" name="Rectangle 9">
            <a:extLst>
              <a:ext uri="{FF2B5EF4-FFF2-40B4-BE49-F238E27FC236}">
                <a16:creationId xmlns:a16="http://schemas.microsoft.com/office/drawing/2014/main" id="{14E1B797-2BFA-44F0-AC28-FEF649A84D2A}"/>
              </a:ext>
            </a:extLst>
          </p:cNvPr>
          <p:cNvSpPr/>
          <p:nvPr userDrawn="1"/>
        </p:nvSpPr>
        <p:spPr>
          <a:xfrm>
            <a:off x="0" y="228600"/>
            <a:ext cx="3028950" cy="1714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Rectangle 10">
            <a:extLst>
              <a:ext uri="{FF2B5EF4-FFF2-40B4-BE49-F238E27FC236}">
                <a16:creationId xmlns:a16="http://schemas.microsoft.com/office/drawing/2014/main" id="{B7AE598C-69A2-4F97-8B8B-0D552AF1B1E8}"/>
              </a:ext>
            </a:extLst>
          </p:cNvPr>
          <p:cNvSpPr/>
          <p:nvPr userDrawn="1"/>
        </p:nvSpPr>
        <p:spPr>
          <a:xfrm>
            <a:off x="9163050" y="6496050"/>
            <a:ext cx="3028950" cy="1714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623079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BEE3513-C96D-4E07-88F0-39C2745F527E}"/>
              </a:ext>
            </a:extLst>
          </p:cNvPr>
          <p:cNvSpPr/>
          <p:nvPr userDrawn="1"/>
        </p:nvSpPr>
        <p:spPr>
          <a:xfrm rot="5400000">
            <a:off x="5107381" y="3363686"/>
            <a:ext cx="6857999" cy="1306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Picture Placeholder 3">
            <a:extLst>
              <a:ext uri="{FF2B5EF4-FFF2-40B4-BE49-F238E27FC236}">
                <a16:creationId xmlns:a16="http://schemas.microsoft.com/office/drawing/2014/main" id="{ED146CE9-4A3B-40D1-AAEF-26F3C23DF9B0}"/>
              </a:ext>
            </a:extLst>
          </p:cNvPr>
          <p:cNvSpPr>
            <a:spLocks noGrp="1"/>
          </p:cNvSpPr>
          <p:nvPr>
            <p:ph type="pic" sz="quarter" idx="10"/>
          </p:nvPr>
        </p:nvSpPr>
        <p:spPr>
          <a:xfrm>
            <a:off x="8650514" y="0"/>
            <a:ext cx="3541486" cy="6858000"/>
          </a:xfrm>
          <a:prstGeom prst="rect">
            <a:avLst/>
          </a:prstGeom>
        </p:spPr>
        <p:txBody>
          <a:bodyPr/>
          <a:lstStyle/>
          <a:p>
            <a:endParaRPr lang="en-ID"/>
          </a:p>
        </p:txBody>
      </p:sp>
      <p:sp>
        <p:nvSpPr>
          <p:cNvPr id="7" name="Picture Placeholder 6">
            <a:extLst>
              <a:ext uri="{FF2B5EF4-FFF2-40B4-BE49-F238E27FC236}">
                <a16:creationId xmlns:a16="http://schemas.microsoft.com/office/drawing/2014/main" id="{690EB92A-F34B-4F98-8795-616BED26DF7C}"/>
              </a:ext>
            </a:extLst>
          </p:cNvPr>
          <p:cNvSpPr>
            <a:spLocks noGrp="1"/>
          </p:cNvSpPr>
          <p:nvPr>
            <p:ph type="pic" sz="quarter" idx="11"/>
          </p:nvPr>
        </p:nvSpPr>
        <p:spPr>
          <a:xfrm>
            <a:off x="7097713" y="1346200"/>
            <a:ext cx="2859087" cy="4165600"/>
          </a:xfrm>
          <a:prstGeom prst="rect">
            <a:avLst/>
          </a:prstGeom>
        </p:spPr>
        <p:txBody>
          <a:bodyPr/>
          <a:lstStyle/>
          <a:p>
            <a:endParaRPr lang="en-ID"/>
          </a:p>
        </p:txBody>
      </p:sp>
    </p:spTree>
    <p:extLst>
      <p:ext uri="{BB962C8B-B14F-4D97-AF65-F5344CB8AC3E}">
        <p14:creationId xmlns:p14="http://schemas.microsoft.com/office/powerpoint/2010/main" val="360000255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3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7E5EDBA-EFBD-46C1-8EB2-805BE8D8EDE8}"/>
              </a:ext>
            </a:extLst>
          </p:cNvPr>
          <p:cNvSpPr>
            <a:spLocks noGrp="1"/>
          </p:cNvSpPr>
          <p:nvPr>
            <p:ph type="pic" sz="quarter" idx="10"/>
          </p:nvPr>
        </p:nvSpPr>
        <p:spPr>
          <a:xfrm>
            <a:off x="0" y="0"/>
            <a:ext cx="3090863" cy="6858000"/>
          </a:xfrm>
          <a:prstGeom prst="rect">
            <a:avLst/>
          </a:prstGeom>
        </p:spPr>
        <p:txBody>
          <a:bodyPr/>
          <a:lstStyle/>
          <a:p>
            <a:endParaRPr lang="en-ID"/>
          </a:p>
        </p:txBody>
      </p:sp>
      <p:sp>
        <p:nvSpPr>
          <p:cNvPr id="7" name="Picture Placeholder 6">
            <a:extLst>
              <a:ext uri="{FF2B5EF4-FFF2-40B4-BE49-F238E27FC236}">
                <a16:creationId xmlns:a16="http://schemas.microsoft.com/office/drawing/2014/main" id="{1C714D11-6D2A-48F7-88A7-4B729E4AF21D}"/>
              </a:ext>
            </a:extLst>
          </p:cNvPr>
          <p:cNvSpPr>
            <a:spLocks noGrp="1"/>
          </p:cNvSpPr>
          <p:nvPr>
            <p:ph type="pic" sz="quarter" idx="11"/>
          </p:nvPr>
        </p:nvSpPr>
        <p:spPr>
          <a:xfrm>
            <a:off x="1843315" y="3178175"/>
            <a:ext cx="2685824" cy="3679825"/>
          </a:xfrm>
          <a:prstGeom prst="rect">
            <a:avLst/>
          </a:prstGeom>
        </p:spPr>
        <p:txBody>
          <a:bodyPr/>
          <a:lstStyle/>
          <a:p>
            <a:endParaRPr lang="en-ID"/>
          </a:p>
        </p:txBody>
      </p:sp>
      <p:sp>
        <p:nvSpPr>
          <p:cNvPr id="9" name="Rectangle 8">
            <a:extLst>
              <a:ext uri="{FF2B5EF4-FFF2-40B4-BE49-F238E27FC236}">
                <a16:creationId xmlns:a16="http://schemas.microsoft.com/office/drawing/2014/main" id="{B3E1A2AB-472C-4996-A393-DFABDAD37509}"/>
              </a:ext>
            </a:extLst>
          </p:cNvPr>
          <p:cNvSpPr/>
          <p:nvPr userDrawn="1"/>
        </p:nvSpPr>
        <p:spPr>
          <a:xfrm>
            <a:off x="11828463" y="0"/>
            <a:ext cx="17417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1748996839"/>
      </p:ext>
    </p:extLst>
  </p:cSld>
  <p:clrMapOvr>
    <a:masterClrMapping/>
  </p:clrMapOvr>
  <p:extLst>
    <p:ext uri="{DCECCB84-F9BA-43D5-87BE-67443E8EF086}">
      <p15:sldGuideLst xmlns:p15="http://schemas.microsoft.com/office/powerpoint/2012/main">
        <p15:guide id="1" orient="horz" pos="119"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257E2C0-1456-402D-BCF5-76CE75C30D13}"/>
              </a:ext>
            </a:extLst>
          </p:cNvPr>
          <p:cNvSpPr>
            <a:spLocks noGrp="1"/>
          </p:cNvSpPr>
          <p:nvPr>
            <p:ph type="pic" sz="quarter" idx="10"/>
          </p:nvPr>
        </p:nvSpPr>
        <p:spPr>
          <a:xfrm>
            <a:off x="407988" y="2873375"/>
            <a:ext cx="5441270" cy="3265488"/>
          </a:xfrm>
          <a:prstGeom prst="rect">
            <a:avLst/>
          </a:prstGeom>
        </p:spPr>
        <p:txBody>
          <a:bodyPr/>
          <a:lstStyle/>
          <a:p>
            <a:endParaRPr lang="en-ID"/>
          </a:p>
        </p:txBody>
      </p:sp>
      <p:sp>
        <p:nvSpPr>
          <p:cNvPr id="6" name="Picture Placeholder 5">
            <a:extLst>
              <a:ext uri="{FF2B5EF4-FFF2-40B4-BE49-F238E27FC236}">
                <a16:creationId xmlns:a16="http://schemas.microsoft.com/office/drawing/2014/main" id="{28608D05-2FB0-4196-B102-3AF3AEA46669}"/>
              </a:ext>
            </a:extLst>
          </p:cNvPr>
          <p:cNvSpPr>
            <a:spLocks noGrp="1"/>
          </p:cNvSpPr>
          <p:nvPr>
            <p:ph type="pic" sz="quarter" idx="11"/>
          </p:nvPr>
        </p:nvSpPr>
        <p:spPr>
          <a:xfrm>
            <a:off x="6342742" y="415471"/>
            <a:ext cx="5441270" cy="5723392"/>
          </a:xfrm>
          <a:prstGeom prst="rect">
            <a:avLst/>
          </a:prstGeom>
        </p:spPr>
        <p:txBody>
          <a:bodyPr/>
          <a:lstStyle/>
          <a:p>
            <a:endParaRPr lang="en-ID"/>
          </a:p>
        </p:txBody>
      </p:sp>
      <p:sp>
        <p:nvSpPr>
          <p:cNvPr id="7" name="Rectangle 6">
            <a:extLst>
              <a:ext uri="{FF2B5EF4-FFF2-40B4-BE49-F238E27FC236}">
                <a16:creationId xmlns:a16="http://schemas.microsoft.com/office/drawing/2014/main" id="{1ECC8659-C5EA-4A99-887A-2B838A2217A6}"/>
              </a:ext>
            </a:extLst>
          </p:cNvPr>
          <p:cNvSpPr/>
          <p:nvPr userDrawn="1"/>
        </p:nvSpPr>
        <p:spPr>
          <a:xfrm>
            <a:off x="2481943" y="6343650"/>
            <a:ext cx="9302069" cy="988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8305921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427E4D2-F676-4775-B967-09F227BB42EA}"/>
              </a:ext>
            </a:extLst>
          </p:cNvPr>
          <p:cNvSpPr>
            <a:spLocks noGrp="1"/>
          </p:cNvSpPr>
          <p:nvPr>
            <p:ph type="pic" sz="quarter" idx="10"/>
          </p:nvPr>
        </p:nvSpPr>
        <p:spPr>
          <a:xfrm>
            <a:off x="4548639" y="1997612"/>
            <a:ext cx="3094722" cy="3741933"/>
          </a:xfrm>
          <a:prstGeom prst="rect">
            <a:avLst/>
          </a:prstGeom>
        </p:spPr>
        <p:txBody>
          <a:bodyPr/>
          <a:lstStyle/>
          <a:p>
            <a:endParaRPr lang="en-ID" dirty="0"/>
          </a:p>
        </p:txBody>
      </p:sp>
      <p:sp>
        <p:nvSpPr>
          <p:cNvPr id="5" name="Picture Placeholder 3">
            <a:extLst>
              <a:ext uri="{FF2B5EF4-FFF2-40B4-BE49-F238E27FC236}">
                <a16:creationId xmlns:a16="http://schemas.microsoft.com/office/drawing/2014/main" id="{83090DE7-6840-488D-BA27-9037358B0CFF}"/>
              </a:ext>
            </a:extLst>
          </p:cNvPr>
          <p:cNvSpPr>
            <a:spLocks noGrp="1"/>
          </p:cNvSpPr>
          <p:nvPr>
            <p:ph type="pic" sz="quarter" idx="11"/>
          </p:nvPr>
        </p:nvSpPr>
        <p:spPr>
          <a:xfrm>
            <a:off x="748018" y="1997613"/>
            <a:ext cx="3094722" cy="3741933"/>
          </a:xfrm>
          <a:prstGeom prst="rect">
            <a:avLst/>
          </a:prstGeom>
        </p:spPr>
        <p:txBody>
          <a:bodyPr/>
          <a:lstStyle/>
          <a:p>
            <a:endParaRPr lang="en-ID"/>
          </a:p>
        </p:txBody>
      </p:sp>
      <p:sp>
        <p:nvSpPr>
          <p:cNvPr id="6" name="Picture Placeholder 3">
            <a:extLst>
              <a:ext uri="{FF2B5EF4-FFF2-40B4-BE49-F238E27FC236}">
                <a16:creationId xmlns:a16="http://schemas.microsoft.com/office/drawing/2014/main" id="{A2DED315-EC65-4D39-88FD-CBC259D47CD7}"/>
              </a:ext>
            </a:extLst>
          </p:cNvPr>
          <p:cNvSpPr>
            <a:spLocks noGrp="1"/>
          </p:cNvSpPr>
          <p:nvPr>
            <p:ph type="pic" sz="quarter" idx="12"/>
          </p:nvPr>
        </p:nvSpPr>
        <p:spPr>
          <a:xfrm>
            <a:off x="8349260" y="1997612"/>
            <a:ext cx="3094722" cy="3741933"/>
          </a:xfrm>
          <a:prstGeom prst="rect">
            <a:avLst/>
          </a:prstGeom>
        </p:spPr>
        <p:txBody>
          <a:bodyPr/>
          <a:lstStyle/>
          <a:p>
            <a:endParaRPr lang="en-ID"/>
          </a:p>
        </p:txBody>
      </p:sp>
      <p:sp>
        <p:nvSpPr>
          <p:cNvPr id="7" name="Rectangle 6">
            <a:extLst>
              <a:ext uri="{FF2B5EF4-FFF2-40B4-BE49-F238E27FC236}">
                <a16:creationId xmlns:a16="http://schemas.microsoft.com/office/drawing/2014/main" id="{4900B109-7AB8-4EEB-9850-8E489F1A0F1F}"/>
              </a:ext>
            </a:extLst>
          </p:cNvPr>
          <p:cNvSpPr/>
          <p:nvPr userDrawn="1"/>
        </p:nvSpPr>
        <p:spPr>
          <a:xfrm>
            <a:off x="748018" y="5838092"/>
            <a:ext cx="1364567" cy="1406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7">
            <a:extLst>
              <a:ext uri="{FF2B5EF4-FFF2-40B4-BE49-F238E27FC236}">
                <a16:creationId xmlns:a16="http://schemas.microsoft.com/office/drawing/2014/main" id="{AF5F2C8B-41C6-44BE-9A1C-0BA09819D222}"/>
              </a:ext>
            </a:extLst>
          </p:cNvPr>
          <p:cNvSpPr/>
          <p:nvPr userDrawn="1"/>
        </p:nvSpPr>
        <p:spPr>
          <a:xfrm>
            <a:off x="5413716" y="5838091"/>
            <a:ext cx="1364567" cy="1406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8">
            <a:extLst>
              <a:ext uri="{FF2B5EF4-FFF2-40B4-BE49-F238E27FC236}">
                <a16:creationId xmlns:a16="http://schemas.microsoft.com/office/drawing/2014/main" id="{1229E15C-54AF-44C0-9F5F-CE99148A9349}"/>
              </a:ext>
            </a:extLst>
          </p:cNvPr>
          <p:cNvSpPr/>
          <p:nvPr userDrawn="1"/>
        </p:nvSpPr>
        <p:spPr>
          <a:xfrm>
            <a:off x="10079415" y="5838090"/>
            <a:ext cx="1364567" cy="1406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Text Placeholder 2">
            <a:extLst>
              <a:ext uri="{FF2B5EF4-FFF2-40B4-BE49-F238E27FC236}">
                <a16:creationId xmlns:a16="http://schemas.microsoft.com/office/drawing/2014/main" id="{57865861-D34C-4C3B-926D-0291F1274EC9}"/>
              </a:ext>
            </a:extLst>
          </p:cNvPr>
          <p:cNvSpPr>
            <a:spLocks noGrp="1"/>
          </p:cNvSpPr>
          <p:nvPr>
            <p:ph type="body" sz="quarter" idx="15" hasCustomPrompt="1"/>
          </p:nvPr>
        </p:nvSpPr>
        <p:spPr>
          <a:xfrm>
            <a:off x="747115" y="1653066"/>
            <a:ext cx="3095625" cy="246002"/>
          </a:xfrm>
          <a:prstGeom prst="rect">
            <a:avLst/>
          </a:prstGeom>
        </p:spPr>
        <p:txBody>
          <a:bodyPr/>
          <a:lstStyle>
            <a:lvl1pPr marL="0" indent="0">
              <a:buNone/>
              <a:defRPr sz="1200">
                <a:solidFill>
                  <a:schemeClr val="bg1"/>
                </a:solidFill>
              </a:defRPr>
            </a:lvl1pPr>
          </a:lstStyle>
          <a:p>
            <a:pPr lvl="0"/>
            <a:r>
              <a:rPr lang="en-US" dirty="0"/>
              <a:t>Your Gallery Name</a:t>
            </a:r>
            <a:endParaRPr lang="en-ID" dirty="0"/>
          </a:p>
        </p:txBody>
      </p:sp>
      <p:sp>
        <p:nvSpPr>
          <p:cNvPr id="15" name="Text Placeholder 2">
            <a:extLst>
              <a:ext uri="{FF2B5EF4-FFF2-40B4-BE49-F238E27FC236}">
                <a16:creationId xmlns:a16="http://schemas.microsoft.com/office/drawing/2014/main" id="{AA659DE9-634C-4224-941B-61C9E6D5C694}"/>
              </a:ext>
            </a:extLst>
          </p:cNvPr>
          <p:cNvSpPr>
            <a:spLocks noGrp="1"/>
          </p:cNvSpPr>
          <p:nvPr>
            <p:ph type="body" sz="quarter" idx="16" hasCustomPrompt="1"/>
          </p:nvPr>
        </p:nvSpPr>
        <p:spPr>
          <a:xfrm>
            <a:off x="4540250" y="1653064"/>
            <a:ext cx="3095625" cy="246002"/>
          </a:xfrm>
          <a:prstGeom prst="rect">
            <a:avLst/>
          </a:prstGeom>
        </p:spPr>
        <p:txBody>
          <a:bodyPr/>
          <a:lstStyle>
            <a:lvl1pPr marL="0" indent="0" algn="ctr">
              <a:buNone/>
              <a:defRPr sz="1200">
                <a:solidFill>
                  <a:schemeClr val="bg1"/>
                </a:solidFill>
              </a:defRPr>
            </a:lvl1pPr>
          </a:lstStyle>
          <a:p>
            <a:pPr lvl="0"/>
            <a:r>
              <a:rPr lang="en-US" dirty="0"/>
              <a:t>Your Gallery Name</a:t>
            </a:r>
            <a:endParaRPr lang="en-ID" dirty="0"/>
          </a:p>
        </p:txBody>
      </p:sp>
      <p:sp>
        <p:nvSpPr>
          <p:cNvPr id="16" name="Text Placeholder 2">
            <a:extLst>
              <a:ext uri="{FF2B5EF4-FFF2-40B4-BE49-F238E27FC236}">
                <a16:creationId xmlns:a16="http://schemas.microsoft.com/office/drawing/2014/main" id="{4C60513A-1567-47AD-AEC1-C70F534DB96B}"/>
              </a:ext>
            </a:extLst>
          </p:cNvPr>
          <p:cNvSpPr>
            <a:spLocks noGrp="1"/>
          </p:cNvSpPr>
          <p:nvPr>
            <p:ph type="body" sz="quarter" idx="17" hasCustomPrompt="1"/>
          </p:nvPr>
        </p:nvSpPr>
        <p:spPr>
          <a:xfrm>
            <a:off x="8333385" y="1653064"/>
            <a:ext cx="3095625" cy="246002"/>
          </a:xfrm>
          <a:prstGeom prst="rect">
            <a:avLst/>
          </a:prstGeom>
        </p:spPr>
        <p:txBody>
          <a:bodyPr/>
          <a:lstStyle>
            <a:lvl1pPr marL="0" indent="0" algn="r">
              <a:buNone/>
              <a:defRPr sz="1200">
                <a:solidFill>
                  <a:schemeClr val="bg1"/>
                </a:solidFill>
              </a:defRPr>
            </a:lvl1pPr>
          </a:lstStyle>
          <a:p>
            <a:pPr lvl="0"/>
            <a:r>
              <a:rPr lang="en-US" dirty="0"/>
              <a:t>Your Gallery Name</a:t>
            </a:r>
            <a:endParaRPr lang="en-ID" dirty="0"/>
          </a:p>
        </p:txBody>
      </p:sp>
    </p:spTree>
    <p:extLst>
      <p:ext uri="{BB962C8B-B14F-4D97-AF65-F5344CB8AC3E}">
        <p14:creationId xmlns:p14="http://schemas.microsoft.com/office/powerpoint/2010/main" val="3306455133"/>
      </p:ext>
    </p:extLst>
  </p:cSld>
  <p:clrMapOvr>
    <a:masterClrMapping/>
  </p:clrMapOvr>
  <p:extLst>
    <p:ext uri="{DCECCB84-F9BA-43D5-87BE-67443E8EF086}">
      <p15:sldGuideLst xmlns:p15="http://schemas.microsoft.com/office/powerpoint/2012/main">
        <p15:guide id="1" orient="horz" pos="913" userDrawn="1">
          <p15:clr>
            <a:srgbClr val="FBAE40"/>
          </p15:clr>
        </p15:guide>
        <p15:guide id="2" pos="2411" userDrawn="1">
          <p15:clr>
            <a:srgbClr val="FBAE40"/>
          </p15:clr>
        </p15:guide>
        <p15:guide id="3" pos="5269" userDrawn="1">
          <p15:clr>
            <a:srgbClr val="FBAE40"/>
          </p15:clr>
        </p15:guide>
        <p15:guide id="4" orient="horz" pos="14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560286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3" r:id="rId3"/>
    <p:sldLayoutId id="2147483655"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 id="2147483669" r:id="rId17"/>
    <p:sldLayoutId id="2147483670" r:id="rId18"/>
    <p:sldLayoutId id="2147483671" r:id="rId19"/>
    <p:sldLayoutId id="2147483672"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0.jpg"/><Relationship Id="rId1" Type="http://schemas.openxmlformats.org/officeDocument/2006/relationships/slideLayout" Target="../slideLayouts/slideLayout12.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9.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755F1A9-E6C4-4EB9-B130-BA34138160F4}"/>
              </a:ext>
            </a:extLst>
          </p:cNvPr>
          <p:cNvSpPr txBox="1"/>
          <p:nvPr/>
        </p:nvSpPr>
        <p:spPr>
          <a:xfrm>
            <a:off x="5145471" y="156029"/>
            <a:ext cx="5257800" cy="400110"/>
          </a:xfrm>
          <a:prstGeom prst="rect">
            <a:avLst/>
          </a:prstGeom>
          <a:noFill/>
        </p:spPr>
        <p:txBody>
          <a:bodyPr wrap="square" rtlCol="0">
            <a:spAutoFit/>
          </a:bodyPr>
          <a:lstStyle/>
          <a:p>
            <a:r>
              <a:rPr lang="en-US" sz="2000" b="1" i="1" dirty="0">
                <a:solidFill>
                  <a:schemeClr val="bg1"/>
                </a:solidFill>
                <a:latin typeface="Times New Roman" panose="02020603050405020304" pitchFamily="18" charset="0"/>
                <a:cs typeface="Times New Roman" panose="02020603050405020304" pitchFamily="18" charset="0"/>
              </a:rPr>
              <a:t>Ghalamo.com</a:t>
            </a:r>
            <a:endParaRPr lang="en-ID" sz="2000" b="1" i="1" dirty="0">
              <a:solidFill>
                <a:schemeClr val="bg1"/>
              </a:solidFill>
              <a:latin typeface="Times New Roman" panose="02020603050405020304" pitchFamily="18" charset="0"/>
              <a:cs typeface="Times New Roman" panose="02020603050405020304" pitchFamily="18" charset="0"/>
            </a:endParaRPr>
          </a:p>
        </p:txBody>
      </p:sp>
      <p:pic>
        <p:nvPicPr>
          <p:cNvPr id="6" name="Picture Placeholder 5">
            <a:extLst>
              <a:ext uri="{FF2B5EF4-FFF2-40B4-BE49-F238E27FC236}">
                <a16:creationId xmlns:a16="http://schemas.microsoft.com/office/drawing/2014/main" id="{727F0B14-E838-DF1A-BF52-26B62104F01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5592" r="15592"/>
          <a:stretch>
            <a:fillRect/>
          </a:stretch>
        </p:blipFill>
        <p:spPr/>
      </p:pic>
      <p:sp>
        <p:nvSpPr>
          <p:cNvPr id="2" name="TextBox 62">
            <a:extLst>
              <a:ext uri="{FF2B5EF4-FFF2-40B4-BE49-F238E27FC236}">
                <a16:creationId xmlns:a16="http://schemas.microsoft.com/office/drawing/2014/main" id="{3F0AB250-BC9F-A2AC-0144-0F62D1961D9A}"/>
              </a:ext>
            </a:extLst>
          </p:cNvPr>
          <p:cNvSpPr txBox="1"/>
          <p:nvPr/>
        </p:nvSpPr>
        <p:spPr>
          <a:xfrm>
            <a:off x="5871768" y="2360243"/>
            <a:ext cx="5269473" cy="2123658"/>
          </a:xfrm>
          <a:prstGeom prst="rect">
            <a:avLst/>
          </a:prstGeom>
          <a:noFill/>
          <a:ln>
            <a:noFill/>
          </a:ln>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rtl="1"/>
            <a:r>
              <a:rPr lang="fa-IR" sz="6600" b="1" i="0" dirty="0">
                <a:solidFill>
                  <a:srgbClr val="FFC144"/>
                </a:solidFill>
                <a:effectLst/>
                <a:latin typeface="Familjen Grotesk"/>
                <a:cs typeface="B Titr" panose="00000700000000000000" pitchFamily="2" charset="-78"/>
              </a:rPr>
              <a:t>مجموعه 84 </a:t>
            </a:r>
          </a:p>
          <a:p>
            <a:pPr algn="ctr" rtl="1"/>
            <a:r>
              <a:rPr lang="fa-IR" sz="6600" b="1" i="0" dirty="0">
                <a:solidFill>
                  <a:srgbClr val="FFC144"/>
                </a:solidFill>
                <a:effectLst/>
                <a:latin typeface="Familjen Grotesk"/>
                <a:cs typeface="B Titr" panose="00000700000000000000" pitchFamily="2" charset="-78"/>
              </a:rPr>
              <a:t>تم </a:t>
            </a:r>
            <a:r>
              <a:rPr lang="fa-IR" sz="6600" b="1" i="0" dirty="0" err="1">
                <a:solidFill>
                  <a:srgbClr val="FFC144"/>
                </a:solidFill>
                <a:effectLst/>
                <a:latin typeface="Familjen Grotesk"/>
                <a:cs typeface="B Titr" panose="00000700000000000000" pitchFamily="2" charset="-78"/>
              </a:rPr>
              <a:t>پاورپوینت</a:t>
            </a:r>
            <a:endParaRPr lang="en-US" sz="6600" b="1" dirty="0">
              <a:solidFill>
                <a:srgbClr val="FFC144"/>
              </a:solidFill>
              <a:latin typeface="Familjen Grotesk"/>
              <a:cs typeface="B Titr" panose="00000700000000000000" pitchFamily="2" charset="-78"/>
            </a:endParaRPr>
          </a:p>
        </p:txBody>
      </p:sp>
    </p:spTree>
    <p:extLst>
      <p:ext uri="{BB962C8B-B14F-4D97-AF65-F5344CB8AC3E}">
        <p14:creationId xmlns:p14="http://schemas.microsoft.com/office/powerpoint/2010/main" val="2936903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4">
            <a:extLst>
              <a:ext uri="{FF2B5EF4-FFF2-40B4-BE49-F238E27FC236}">
                <a16:creationId xmlns:a16="http://schemas.microsoft.com/office/drawing/2014/main" id="{2AE455E8-DA95-4673-98F9-E3B6C74311F5}"/>
              </a:ext>
            </a:extLst>
          </p:cNvPr>
          <p:cNvSpPr txBox="1">
            <a:spLocks/>
          </p:cNvSpPr>
          <p:nvPr/>
        </p:nvSpPr>
        <p:spPr>
          <a:xfrm>
            <a:off x="701040" y="5105309"/>
            <a:ext cx="10789920" cy="7817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dirty="0"/>
              <a:t>The Futuristic Elegance fashion show unveils a collection that combines sleek, avant-garde design with luxurious elements, capturing the essence of modern sophistication with a forward-looking edge. Each piece is crafted with innovative materials and streamlined silhouettes, bringing high fashion into a futuristic realm.</a:t>
            </a:r>
            <a:endParaRPr lang="en-ID" sz="1200" dirty="0"/>
          </a:p>
        </p:txBody>
      </p:sp>
      <p:sp>
        <p:nvSpPr>
          <p:cNvPr id="26" name="Text Placeholder 1">
            <a:extLst>
              <a:ext uri="{FF2B5EF4-FFF2-40B4-BE49-F238E27FC236}">
                <a16:creationId xmlns:a16="http://schemas.microsoft.com/office/drawing/2014/main" id="{FBBADE92-95C9-4F13-9B9E-870EBA2A9A25}"/>
              </a:ext>
            </a:extLst>
          </p:cNvPr>
          <p:cNvSpPr txBox="1">
            <a:spLocks/>
          </p:cNvSpPr>
          <p:nvPr/>
        </p:nvSpPr>
        <p:spPr>
          <a:xfrm>
            <a:off x="4578350" y="650966"/>
            <a:ext cx="3035300" cy="8445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800" dirty="0">
                <a:solidFill>
                  <a:schemeClr val="accent4"/>
                </a:solidFill>
                <a:latin typeface="+mj-lt"/>
              </a:rPr>
              <a:t>2023</a:t>
            </a:r>
            <a:endParaRPr lang="en-ID" sz="4800" dirty="0">
              <a:solidFill>
                <a:schemeClr val="accent4"/>
              </a:solidFill>
              <a:latin typeface="+mj-lt"/>
            </a:endParaRPr>
          </a:p>
        </p:txBody>
      </p:sp>
      <p:sp>
        <p:nvSpPr>
          <p:cNvPr id="27" name="Text Placeholder 2">
            <a:extLst>
              <a:ext uri="{FF2B5EF4-FFF2-40B4-BE49-F238E27FC236}">
                <a16:creationId xmlns:a16="http://schemas.microsoft.com/office/drawing/2014/main" id="{219A3352-DB1C-4CDA-8CD3-7251CB9B05AF}"/>
              </a:ext>
            </a:extLst>
          </p:cNvPr>
          <p:cNvSpPr txBox="1">
            <a:spLocks/>
          </p:cNvSpPr>
          <p:nvPr/>
        </p:nvSpPr>
        <p:spPr>
          <a:xfrm>
            <a:off x="4152900" y="1322479"/>
            <a:ext cx="3886200" cy="4302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solidFill>
                  <a:schemeClr val="bg1"/>
                </a:solidFill>
              </a:rPr>
              <a:t>Futuristic Elegance</a:t>
            </a:r>
            <a:endParaRPr lang="en-ID" dirty="0">
              <a:solidFill>
                <a:schemeClr val="bg1"/>
              </a:solidFill>
            </a:endParaRPr>
          </a:p>
        </p:txBody>
      </p:sp>
      <p:pic>
        <p:nvPicPr>
          <p:cNvPr id="4" name="Picture Placeholder 3">
            <a:extLst>
              <a:ext uri="{FF2B5EF4-FFF2-40B4-BE49-F238E27FC236}">
                <a16:creationId xmlns:a16="http://schemas.microsoft.com/office/drawing/2014/main" id="{B2ADA3CB-4F1A-1CED-C10A-ECA532CA6936}"/>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552" r="1552"/>
          <a:stretch/>
        </p:blipFill>
        <p:spPr/>
      </p:pic>
      <p:pic>
        <p:nvPicPr>
          <p:cNvPr id="8" name="Picture Placeholder 7">
            <a:extLst>
              <a:ext uri="{FF2B5EF4-FFF2-40B4-BE49-F238E27FC236}">
                <a16:creationId xmlns:a16="http://schemas.microsoft.com/office/drawing/2014/main" id="{F6416041-5182-DA95-39C5-068340B775C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572" r="1572"/>
          <a:stretch/>
        </p:blipFill>
        <p:spPr/>
      </p:pic>
      <p:pic>
        <p:nvPicPr>
          <p:cNvPr id="10" name="Picture Placeholder 9">
            <a:extLst>
              <a:ext uri="{FF2B5EF4-FFF2-40B4-BE49-F238E27FC236}">
                <a16:creationId xmlns:a16="http://schemas.microsoft.com/office/drawing/2014/main" id="{6CA8C68D-FD3E-92EA-59EC-0BD137339E99}"/>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1570" r="1570"/>
          <a:stretch>
            <a:fillRect/>
          </a:stretch>
        </p:blipFill>
        <p:spPr/>
      </p:pic>
    </p:spTree>
    <p:extLst>
      <p:ext uri="{BB962C8B-B14F-4D97-AF65-F5344CB8AC3E}">
        <p14:creationId xmlns:p14="http://schemas.microsoft.com/office/powerpoint/2010/main" val="12242161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67C1CD24-A2C8-419A-9E52-AFE487236531}"/>
              </a:ext>
            </a:extLst>
          </p:cNvPr>
          <p:cNvSpPr txBox="1">
            <a:spLocks/>
          </p:cNvSpPr>
          <p:nvPr/>
        </p:nvSpPr>
        <p:spPr>
          <a:xfrm>
            <a:off x="1173968" y="4894167"/>
            <a:ext cx="3035300" cy="84527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6600" kern="120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dirty="0"/>
              <a:t>2025</a:t>
            </a:r>
            <a:endParaRPr lang="en-ID" dirty="0"/>
          </a:p>
        </p:txBody>
      </p:sp>
      <p:sp>
        <p:nvSpPr>
          <p:cNvPr id="11" name="Text Placeholder 5">
            <a:extLst>
              <a:ext uri="{FF2B5EF4-FFF2-40B4-BE49-F238E27FC236}">
                <a16:creationId xmlns:a16="http://schemas.microsoft.com/office/drawing/2014/main" id="{898AEE22-5745-417B-AFBB-17D0CE6CEAAB}"/>
              </a:ext>
            </a:extLst>
          </p:cNvPr>
          <p:cNvSpPr txBox="1">
            <a:spLocks/>
          </p:cNvSpPr>
          <p:nvPr/>
        </p:nvSpPr>
        <p:spPr>
          <a:xfrm>
            <a:off x="1173968" y="5744681"/>
            <a:ext cx="3035300" cy="430212"/>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dirty="0"/>
              <a:t>Stunning Vandalism</a:t>
            </a:r>
            <a:endParaRPr lang="en-ID" dirty="0"/>
          </a:p>
        </p:txBody>
      </p:sp>
      <p:sp>
        <p:nvSpPr>
          <p:cNvPr id="15" name="Text Placeholder 5">
            <a:extLst>
              <a:ext uri="{FF2B5EF4-FFF2-40B4-BE49-F238E27FC236}">
                <a16:creationId xmlns:a16="http://schemas.microsoft.com/office/drawing/2014/main" id="{20B47541-EBF2-4886-93A6-C92E7DE26ADE}"/>
              </a:ext>
            </a:extLst>
          </p:cNvPr>
          <p:cNvSpPr txBox="1">
            <a:spLocks/>
          </p:cNvSpPr>
          <p:nvPr/>
        </p:nvSpPr>
        <p:spPr>
          <a:xfrm>
            <a:off x="4578350" y="509940"/>
            <a:ext cx="3035300" cy="346333"/>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NOW, LET’S PREPARE TO</a:t>
            </a:r>
            <a:endParaRPr lang="en-ID" dirty="0"/>
          </a:p>
        </p:txBody>
      </p:sp>
      <p:sp>
        <p:nvSpPr>
          <p:cNvPr id="17" name="Text Placeholder 14">
            <a:extLst>
              <a:ext uri="{FF2B5EF4-FFF2-40B4-BE49-F238E27FC236}">
                <a16:creationId xmlns:a16="http://schemas.microsoft.com/office/drawing/2014/main" id="{BF3B455C-11CD-443A-A8DE-D1D4CE3E6556}"/>
              </a:ext>
            </a:extLst>
          </p:cNvPr>
          <p:cNvSpPr txBox="1">
            <a:spLocks/>
          </p:cNvSpPr>
          <p:nvPr/>
        </p:nvSpPr>
        <p:spPr>
          <a:xfrm>
            <a:off x="4578350" y="5105309"/>
            <a:ext cx="6912609" cy="781736"/>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1200" dirty="0"/>
              <a:t>This avant-garde event will showcase collections that fuse the rebellious spirit of street art with high-fashion aesthetics, celebrating the intersection of chaos and elegance. Designers will present bold, provocative pieces that incorporate unexpected materials, striking graphics, and unconventional silhouettes, all inspired by urban art and culture.</a:t>
            </a:r>
            <a:endParaRPr lang="en-ID" sz="1200" dirty="0"/>
          </a:p>
        </p:txBody>
      </p:sp>
      <p:pic>
        <p:nvPicPr>
          <p:cNvPr id="4" name="Picture Placeholder 3">
            <a:extLst>
              <a:ext uri="{FF2B5EF4-FFF2-40B4-BE49-F238E27FC236}">
                <a16:creationId xmlns:a16="http://schemas.microsoft.com/office/drawing/2014/main" id="{2981B693-5272-2B55-7EB0-53309B982CA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7988" b="39366"/>
          <a:stretch/>
        </p:blipFill>
        <p:spPr>
          <a:xfrm>
            <a:off x="0" y="1073126"/>
            <a:ext cx="12192000" cy="3463925"/>
          </a:xfrm>
        </p:spPr>
      </p:pic>
    </p:spTree>
    <p:extLst>
      <p:ext uri="{BB962C8B-B14F-4D97-AF65-F5344CB8AC3E}">
        <p14:creationId xmlns:p14="http://schemas.microsoft.com/office/powerpoint/2010/main" val="22133548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5B7B280-898F-4B33-9FEE-2B02BD081541}"/>
              </a:ext>
            </a:extLst>
          </p:cNvPr>
          <p:cNvSpPr txBox="1">
            <a:spLocks/>
          </p:cNvSpPr>
          <p:nvPr/>
        </p:nvSpPr>
        <p:spPr>
          <a:xfrm>
            <a:off x="2365570" y="701221"/>
            <a:ext cx="7550150" cy="830263"/>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4800" kern="120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Event Details For You</a:t>
            </a:r>
          </a:p>
        </p:txBody>
      </p:sp>
      <p:sp>
        <p:nvSpPr>
          <p:cNvPr id="12" name="Text Placeholder 5">
            <a:extLst>
              <a:ext uri="{FF2B5EF4-FFF2-40B4-BE49-F238E27FC236}">
                <a16:creationId xmlns:a16="http://schemas.microsoft.com/office/drawing/2014/main" id="{76A315C2-8BCB-486F-A4A3-749F2BCAB2DE}"/>
              </a:ext>
            </a:extLst>
          </p:cNvPr>
          <p:cNvSpPr txBox="1">
            <a:spLocks/>
          </p:cNvSpPr>
          <p:nvPr/>
        </p:nvSpPr>
        <p:spPr>
          <a:xfrm>
            <a:off x="351894" y="1945711"/>
            <a:ext cx="3616750" cy="2041381"/>
          </a:xfrm>
          <a:prstGeom prst="rect">
            <a:avLst/>
          </a:prstGeom>
        </p:spPr>
        <p:txBody>
          <a:bodyPr/>
          <a:lstStyle>
            <a:lvl1pPr marL="0" indent="0" algn="r" defTabSz="914400" rtl="0" eaLnBrk="1" latinLnBrk="0" hangingPunct="1">
              <a:lnSpc>
                <a:spcPct val="90000"/>
              </a:lnSpc>
              <a:spcBef>
                <a:spcPts val="1000"/>
              </a:spcBef>
              <a:buFont typeface="Arial" panose="020B0604020202020204" pitchFamily="34" charset="0"/>
              <a:buNone/>
              <a:defRPr sz="1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Join us for an exclusive 2025 Fashion Event, a celebration of global luxury and cutting-edge style! Discover the latest collections from renowned designers worldwide, brought together in one unforgettable showcase. Experience an evening filled with innovation, elegance, and inspiration, where fashion meets art.</a:t>
            </a:r>
          </a:p>
          <a:p>
            <a:endParaRPr lang="en-ID" dirty="0"/>
          </a:p>
        </p:txBody>
      </p:sp>
      <p:sp>
        <p:nvSpPr>
          <p:cNvPr id="14" name="Text Placeholder 5">
            <a:extLst>
              <a:ext uri="{FF2B5EF4-FFF2-40B4-BE49-F238E27FC236}">
                <a16:creationId xmlns:a16="http://schemas.microsoft.com/office/drawing/2014/main" id="{6C2C5930-8E7F-4C49-86A7-7B4CFC604835}"/>
              </a:ext>
            </a:extLst>
          </p:cNvPr>
          <p:cNvSpPr txBox="1">
            <a:spLocks/>
          </p:cNvSpPr>
          <p:nvPr/>
        </p:nvSpPr>
        <p:spPr>
          <a:xfrm>
            <a:off x="8312646" y="4477407"/>
            <a:ext cx="3616750" cy="2041381"/>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en-US" dirty="0"/>
              <a:t>Location: The Majestic Atrium Hall</a:t>
            </a:r>
          </a:p>
          <a:p>
            <a:pPr>
              <a:spcBef>
                <a:spcPts val="600"/>
              </a:spcBef>
            </a:pPr>
            <a:r>
              <a:rPr lang="en-US" dirty="0"/>
              <a:t>Time: 15:00 – 22:00 PM</a:t>
            </a:r>
          </a:p>
          <a:p>
            <a:endParaRPr lang="en-ID" dirty="0"/>
          </a:p>
        </p:txBody>
      </p:sp>
      <p:sp>
        <p:nvSpPr>
          <p:cNvPr id="19" name="Text Placeholder 12">
            <a:extLst>
              <a:ext uri="{FF2B5EF4-FFF2-40B4-BE49-F238E27FC236}">
                <a16:creationId xmlns:a16="http://schemas.microsoft.com/office/drawing/2014/main" id="{ED89A53B-493C-4B01-A2F8-CD77A818D7B9}"/>
              </a:ext>
            </a:extLst>
          </p:cNvPr>
          <p:cNvSpPr txBox="1">
            <a:spLocks/>
          </p:cNvSpPr>
          <p:nvPr/>
        </p:nvSpPr>
        <p:spPr>
          <a:xfrm>
            <a:off x="8312646" y="3647144"/>
            <a:ext cx="3650120" cy="830263"/>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4800" kern="120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dirty="0"/>
              <a:t>30 Aug</a:t>
            </a:r>
          </a:p>
        </p:txBody>
      </p:sp>
      <p:pic>
        <p:nvPicPr>
          <p:cNvPr id="4" name="Picture Placeholder 3">
            <a:extLst>
              <a:ext uri="{FF2B5EF4-FFF2-40B4-BE49-F238E27FC236}">
                <a16:creationId xmlns:a16="http://schemas.microsoft.com/office/drawing/2014/main" id="{3D73A862-1A1F-E09D-F664-6C10FEFACC5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365" r="13365"/>
          <a:stretch>
            <a:fillRect/>
          </a:stretch>
        </p:blipFill>
        <p:spPr/>
      </p:pic>
    </p:spTree>
    <p:extLst>
      <p:ext uri="{BB962C8B-B14F-4D97-AF65-F5344CB8AC3E}">
        <p14:creationId xmlns:p14="http://schemas.microsoft.com/office/powerpoint/2010/main" val="12296472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5578AB9-D0D2-43AB-AC62-F8283E472751}"/>
              </a:ext>
            </a:extLst>
          </p:cNvPr>
          <p:cNvSpPr txBox="1"/>
          <p:nvPr/>
        </p:nvSpPr>
        <p:spPr>
          <a:xfrm>
            <a:off x="449262" y="1301387"/>
            <a:ext cx="6748236" cy="830997"/>
          </a:xfrm>
          <a:prstGeom prst="rect">
            <a:avLst/>
          </a:prstGeom>
          <a:noFill/>
        </p:spPr>
        <p:txBody>
          <a:bodyPr wrap="square" rtlCol="0">
            <a:spAutoFit/>
          </a:bodyPr>
          <a:lstStyle/>
          <a:p>
            <a:r>
              <a:rPr lang="en-US" sz="4800" dirty="0">
                <a:solidFill>
                  <a:schemeClr val="accent4"/>
                </a:solidFill>
                <a:latin typeface="Henri Didot" panose="02060603060706020203" pitchFamily="18" charset="0"/>
              </a:rPr>
              <a:t>Why Fashion Matters?</a:t>
            </a:r>
            <a:endParaRPr lang="en-ID" sz="4800" dirty="0">
              <a:solidFill>
                <a:schemeClr val="accent4"/>
              </a:solidFill>
              <a:latin typeface="Henri Didot" panose="02060603060706020203" pitchFamily="18" charset="0"/>
            </a:endParaRPr>
          </a:p>
        </p:txBody>
      </p:sp>
      <p:sp>
        <p:nvSpPr>
          <p:cNvPr id="6" name="TextBox 5">
            <a:extLst>
              <a:ext uri="{FF2B5EF4-FFF2-40B4-BE49-F238E27FC236}">
                <a16:creationId xmlns:a16="http://schemas.microsoft.com/office/drawing/2014/main" id="{3818C29D-3105-4DD3-8A79-05FA4B59CC0D}"/>
              </a:ext>
            </a:extLst>
          </p:cNvPr>
          <p:cNvSpPr txBox="1"/>
          <p:nvPr/>
        </p:nvSpPr>
        <p:spPr>
          <a:xfrm>
            <a:off x="449262" y="2666202"/>
            <a:ext cx="5703207" cy="1815882"/>
          </a:xfrm>
          <a:prstGeom prst="rect">
            <a:avLst/>
          </a:prstGeom>
          <a:noFill/>
        </p:spPr>
        <p:txBody>
          <a:bodyPr wrap="square" rtlCol="0">
            <a:spAutoFit/>
          </a:bodyPr>
          <a:lstStyle/>
          <a:p>
            <a:r>
              <a:rPr lang="en-US" sz="1600" dirty="0">
                <a:solidFill>
                  <a:schemeClr val="bg1"/>
                </a:solidFill>
              </a:rPr>
              <a:t>Fashion is more than just clothing—it’s a powerful form of self-expression and a reflection of culture, personality, and mood. What we wear communicates our identity, boosts confidence, and even influences first impressions. Fashion also fosters creativity and allows us to experiment with styles that make us feel unique and empowered in daily life.</a:t>
            </a:r>
            <a:endParaRPr lang="en-ID" sz="1600" dirty="0">
              <a:solidFill>
                <a:schemeClr val="bg1"/>
              </a:solidFill>
            </a:endParaRPr>
          </a:p>
        </p:txBody>
      </p:sp>
      <p:pic>
        <p:nvPicPr>
          <p:cNvPr id="4" name="Picture Placeholder 3">
            <a:extLst>
              <a:ext uri="{FF2B5EF4-FFF2-40B4-BE49-F238E27FC236}">
                <a16:creationId xmlns:a16="http://schemas.microsoft.com/office/drawing/2014/main" id="{DF777ABD-CFF7-FE3A-7D4D-E5EF96965D3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4221" b="4221"/>
          <a:stretch>
            <a:fillRect/>
          </a:stretch>
        </p:blipFill>
        <p:spPr/>
      </p:pic>
    </p:spTree>
    <p:extLst>
      <p:ext uri="{BB962C8B-B14F-4D97-AF65-F5344CB8AC3E}">
        <p14:creationId xmlns:p14="http://schemas.microsoft.com/office/powerpoint/2010/main" val="354445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409E1C8-E0B9-4D67-ACFF-F9DB33513AE7}"/>
              </a:ext>
            </a:extLst>
          </p:cNvPr>
          <p:cNvSpPr txBox="1"/>
          <p:nvPr/>
        </p:nvSpPr>
        <p:spPr>
          <a:xfrm>
            <a:off x="3557133" y="842821"/>
            <a:ext cx="7894638" cy="830997"/>
          </a:xfrm>
          <a:prstGeom prst="rect">
            <a:avLst/>
          </a:prstGeom>
          <a:noFill/>
        </p:spPr>
        <p:txBody>
          <a:bodyPr wrap="square" rtlCol="0">
            <a:spAutoFit/>
          </a:bodyPr>
          <a:lstStyle/>
          <a:p>
            <a:r>
              <a:rPr lang="en-US" sz="4800" dirty="0">
                <a:solidFill>
                  <a:schemeClr val="accent4"/>
                </a:solidFill>
                <a:latin typeface="Henri Didot" panose="02060603060706020203" pitchFamily="18" charset="0"/>
              </a:rPr>
              <a:t>Key Drivers of Fashion Trends</a:t>
            </a:r>
            <a:endParaRPr lang="en-ID" sz="4800" dirty="0">
              <a:solidFill>
                <a:schemeClr val="accent4"/>
              </a:solidFill>
              <a:latin typeface="Henri Didot" panose="02060603060706020203" pitchFamily="18" charset="0"/>
            </a:endParaRPr>
          </a:p>
        </p:txBody>
      </p:sp>
      <p:sp>
        <p:nvSpPr>
          <p:cNvPr id="4" name="TextBox 3">
            <a:extLst>
              <a:ext uri="{FF2B5EF4-FFF2-40B4-BE49-F238E27FC236}">
                <a16:creationId xmlns:a16="http://schemas.microsoft.com/office/drawing/2014/main" id="{DF802F81-83F1-4F6F-B887-1CD6CA4FA5FC}"/>
              </a:ext>
            </a:extLst>
          </p:cNvPr>
          <p:cNvSpPr txBox="1"/>
          <p:nvPr/>
        </p:nvSpPr>
        <p:spPr>
          <a:xfrm>
            <a:off x="3557132" y="2236462"/>
            <a:ext cx="7894637" cy="2800767"/>
          </a:xfrm>
          <a:prstGeom prst="rect">
            <a:avLst/>
          </a:prstGeom>
          <a:noFill/>
        </p:spPr>
        <p:txBody>
          <a:bodyPr wrap="square" rtlCol="0">
            <a:spAutoFit/>
          </a:bodyPr>
          <a:lstStyle/>
          <a:p>
            <a:r>
              <a:rPr lang="en-US" sz="1600" dirty="0">
                <a:solidFill>
                  <a:schemeClr val="bg1"/>
                </a:solidFill>
              </a:rPr>
              <a:t>Fashion trends are influenced by technology, cultural shifts, sustainability, and economic factors. Innovations like virtual try-ons and AI personalization make shopping more interactive, while cultural movements push for inclusivity, encouraging brands to represent diverse body types and backgrounds.</a:t>
            </a:r>
          </a:p>
          <a:p>
            <a:endParaRPr lang="en-US" sz="1600" dirty="0">
              <a:solidFill>
                <a:schemeClr val="bg1"/>
              </a:solidFill>
            </a:endParaRPr>
          </a:p>
          <a:p>
            <a:r>
              <a:rPr lang="en-US" sz="1600" dirty="0">
                <a:solidFill>
                  <a:schemeClr val="bg1"/>
                </a:solidFill>
              </a:rPr>
              <a:t>Sustainability drives demand for eco-friendly practices, prompting designers to adopt ethical materials and responsible production. Economic conditions also affect consumer spending habits, balancing preferences for practical clothing and luxury items. Together, these factors create a dynamic fashion landscape that reflects society's evolving values.</a:t>
            </a:r>
          </a:p>
        </p:txBody>
      </p:sp>
      <p:pic>
        <p:nvPicPr>
          <p:cNvPr id="6" name="Picture Placeholder 5">
            <a:extLst>
              <a:ext uri="{FF2B5EF4-FFF2-40B4-BE49-F238E27FC236}">
                <a16:creationId xmlns:a16="http://schemas.microsoft.com/office/drawing/2014/main" id="{6478F4F2-196D-61FD-D623-8E68C2F03F3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0536" r="10536"/>
          <a:stretch>
            <a:fillRect/>
          </a:stretch>
        </p:blipFill>
        <p:spPr/>
      </p:pic>
    </p:spTree>
    <p:extLst>
      <p:ext uri="{BB962C8B-B14F-4D97-AF65-F5344CB8AC3E}">
        <p14:creationId xmlns:p14="http://schemas.microsoft.com/office/powerpoint/2010/main" val="1707396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96E7658-1E59-4565-BECB-0CEF93B8AA13}"/>
              </a:ext>
            </a:extLst>
          </p:cNvPr>
          <p:cNvSpPr txBox="1"/>
          <p:nvPr/>
        </p:nvSpPr>
        <p:spPr>
          <a:xfrm>
            <a:off x="421594" y="2438400"/>
            <a:ext cx="4436156" cy="3539430"/>
          </a:xfrm>
          <a:prstGeom prst="rect">
            <a:avLst/>
          </a:prstGeom>
          <a:noFill/>
        </p:spPr>
        <p:txBody>
          <a:bodyPr wrap="square" rtlCol="0">
            <a:spAutoFit/>
          </a:bodyPr>
          <a:lstStyle/>
          <a:p>
            <a:r>
              <a:rPr lang="en-US" sz="1600" dirty="0">
                <a:solidFill>
                  <a:schemeClr val="bg1"/>
                </a:solidFill>
              </a:rPr>
              <a:t>"Balancing Sustainability and Luxury" in fashion means creating high-end products that are both environmentally responsible and luxurious. Brands are now blending eco-friendly practices—like using sustainable materials, ethical production, and reducing waste—with the refinement and quality expected in luxury fashion. This balance seeks to meet consumer demand for elegance and exclusivity while supporting environmental and social responsibility, helping to redefine the luxury market for a more sustainable future.</a:t>
            </a:r>
          </a:p>
        </p:txBody>
      </p:sp>
      <p:sp>
        <p:nvSpPr>
          <p:cNvPr id="6" name="TextBox 5">
            <a:extLst>
              <a:ext uri="{FF2B5EF4-FFF2-40B4-BE49-F238E27FC236}">
                <a16:creationId xmlns:a16="http://schemas.microsoft.com/office/drawing/2014/main" id="{CA229B10-DB01-4F85-8249-F6D6F27EC386}"/>
              </a:ext>
            </a:extLst>
          </p:cNvPr>
          <p:cNvSpPr txBox="1"/>
          <p:nvPr/>
        </p:nvSpPr>
        <p:spPr>
          <a:xfrm>
            <a:off x="421594" y="725150"/>
            <a:ext cx="5960156" cy="1204882"/>
          </a:xfrm>
          <a:prstGeom prst="rect">
            <a:avLst/>
          </a:prstGeom>
          <a:noFill/>
        </p:spPr>
        <p:txBody>
          <a:bodyPr wrap="square" rtlCol="0">
            <a:spAutoFit/>
          </a:bodyPr>
          <a:lstStyle/>
          <a:p>
            <a:pPr>
              <a:lnSpc>
                <a:spcPct val="80000"/>
              </a:lnSpc>
            </a:pPr>
            <a:r>
              <a:rPr lang="en-ID" sz="4400" dirty="0">
                <a:solidFill>
                  <a:schemeClr val="accent4"/>
                </a:solidFill>
                <a:latin typeface="+mj-lt"/>
              </a:rPr>
              <a:t>Balancing Sustainability and Luxury</a:t>
            </a:r>
          </a:p>
        </p:txBody>
      </p:sp>
      <p:pic>
        <p:nvPicPr>
          <p:cNvPr id="5" name="Picture Placeholder 4">
            <a:extLst>
              <a:ext uri="{FF2B5EF4-FFF2-40B4-BE49-F238E27FC236}">
                <a16:creationId xmlns:a16="http://schemas.microsoft.com/office/drawing/2014/main" id="{BC16F047-7C60-A46A-CF63-6AE2F37B5C59}"/>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691" b="691"/>
          <a:stretch>
            <a:fillRect/>
          </a:stretch>
        </p:blipFill>
        <p:spPr/>
      </p:pic>
      <p:pic>
        <p:nvPicPr>
          <p:cNvPr id="8" name="Picture Placeholder 7">
            <a:extLst>
              <a:ext uri="{FF2B5EF4-FFF2-40B4-BE49-F238E27FC236}">
                <a16:creationId xmlns:a16="http://schemas.microsoft.com/office/drawing/2014/main" id="{E8A396DA-5DE9-6EDF-EFB2-B1046B4FCE8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6755" r="6755"/>
          <a:stretch>
            <a:fillRect/>
          </a:stretch>
        </p:blipFill>
        <p:spPr/>
      </p:pic>
    </p:spTree>
    <p:extLst>
      <p:ext uri="{BB962C8B-B14F-4D97-AF65-F5344CB8AC3E}">
        <p14:creationId xmlns:p14="http://schemas.microsoft.com/office/powerpoint/2010/main" val="1084095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EB6F8BB-BBBD-4565-A94D-C382962E6ECE}"/>
              </a:ext>
            </a:extLst>
          </p:cNvPr>
          <p:cNvSpPr txBox="1"/>
          <p:nvPr/>
        </p:nvSpPr>
        <p:spPr>
          <a:xfrm>
            <a:off x="407988" y="3167570"/>
            <a:ext cx="7894638" cy="1323439"/>
          </a:xfrm>
          <a:prstGeom prst="rect">
            <a:avLst/>
          </a:prstGeom>
          <a:noFill/>
        </p:spPr>
        <p:txBody>
          <a:bodyPr wrap="square" rtlCol="0">
            <a:spAutoFit/>
          </a:bodyPr>
          <a:lstStyle/>
          <a:p>
            <a:r>
              <a:rPr lang="en-US" sz="4000" dirty="0">
                <a:solidFill>
                  <a:schemeClr val="accent4"/>
                </a:solidFill>
                <a:latin typeface="Henri Didot" panose="02060603060706020203" pitchFamily="18" charset="0"/>
              </a:rPr>
              <a:t>Highlight</a:t>
            </a:r>
          </a:p>
          <a:p>
            <a:r>
              <a:rPr lang="en-US" sz="4000" dirty="0">
                <a:solidFill>
                  <a:schemeClr val="accent4"/>
                </a:solidFill>
                <a:latin typeface="Henri Didot" panose="02060603060706020203" pitchFamily="18" charset="0"/>
              </a:rPr>
              <a:t>Your Luxurious</a:t>
            </a:r>
            <a:endParaRPr lang="en-ID" sz="4000" dirty="0">
              <a:solidFill>
                <a:schemeClr val="accent4"/>
              </a:solidFill>
              <a:latin typeface="Henri Didot" panose="02060603060706020203" pitchFamily="18" charset="0"/>
            </a:endParaRPr>
          </a:p>
        </p:txBody>
      </p:sp>
      <p:sp>
        <p:nvSpPr>
          <p:cNvPr id="4" name="TextBox 3">
            <a:extLst>
              <a:ext uri="{FF2B5EF4-FFF2-40B4-BE49-F238E27FC236}">
                <a16:creationId xmlns:a16="http://schemas.microsoft.com/office/drawing/2014/main" id="{891E173B-7641-47B6-8CD1-BED85ED6BF96}"/>
              </a:ext>
            </a:extLst>
          </p:cNvPr>
          <p:cNvSpPr txBox="1"/>
          <p:nvPr/>
        </p:nvSpPr>
        <p:spPr>
          <a:xfrm>
            <a:off x="407988" y="4790182"/>
            <a:ext cx="3829050" cy="1077218"/>
          </a:xfrm>
          <a:prstGeom prst="rect">
            <a:avLst/>
          </a:prstGeom>
          <a:noFill/>
        </p:spPr>
        <p:txBody>
          <a:bodyPr wrap="square" rtlCol="0">
            <a:spAutoFit/>
          </a:bodyPr>
          <a:lstStyle/>
          <a:p>
            <a:r>
              <a:rPr lang="en-US" sz="1600" dirty="0">
                <a:solidFill>
                  <a:schemeClr val="bg1"/>
                </a:solidFill>
              </a:rPr>
              <a:t>Luxury fashion is defined by its dedication to craftsmanship, exclusive designs, and premium materials.</a:t>
            </a:r>
          </a:p>
        </p:txBody>
      </p:sp>
      <p:sp>
        <p:nvSpPr>
          <p:cNvPr id="5" name="TextBox 4">
            <a:extLst>
              <a:ext uri="{FF2B5EF4-FFF2-40B4-BE49-F238E27FC236}">
                <a16:creationId xmlns:a16="http://schemas.microsoft.com/office/drawing/2014/main" id="{31D4190E-527F-4136-9F7F-8EC9CAFF357A}"/>
              </a:ext>
            </a:extLst>
          </p:cNvPr>
          <p:cNvSpPr txBox="1"/>
          <p:nvPr/>
        </p:nvSpPr>
        <p:spPr>
          <a:xfrm>
            <a:off x="8247063" y="914400"/>
            <a:ext cx="3592512" cy="2554545"/>
          </a:xfrm>
          <a:prstGeom prst="rect">
            <a:avLst/>
          </a:prstGeom>
          <a:noFill/>
        </p:spPr>
        <p:txBody>
          <a:bodyPr wrap="square" rtlCol="0">
            <a:spAutoFit/>
          </a:bodyPr>
          <a:lstStyle/>
          <a:p>
            <a:pPr algn="r"/>
            <a:r>
              <a:rPr lang="en-US" sz="1600" dirty="0">
                <a:solidFill>
                  <a:schemeClr val="bg1"/>
                </a:solidFill>
              </a:rPr>
              <a:t>Beyond just clothing, luxury fashion offers a lifestyle statement. It reflects a pursuit of excellence, with pieces that are often limited in availability, designed to be cherished over time. These creations not only represent personal style but also an investment in quality and enduring beauty.</a:t>
            </a:r>
          </a:p>
        </p:txBody>
      </p:sp>
      <p:pic>
        <p:nvPicPr>
          <p:cNvPr id="6" name="Picture Placeholder 5">
            <a:extLst>
              <a:ext uri="{FF2B5EF4-FFF2-40B4-BE49-F238E27FC236}">
                <a16:creationId xmlns:a16="http://schemas.microsoft.com/office/drawing/2014/main" id="{5A365BC1-5CDF-7DB9-8469-52F66CAAE2C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574" b="7574"/>
          <a:stretch/>
        </p:blipFill>
        <p:spPr/>
      </p:pic>
    </p:spTree>
    <p:extLst>
      <p:ext uri="{BB962C8B-B14F-4D97-AF65-F5344CB8AC3E}">
        <p14:creationId xmlns:p14="http://schemas.microsoft.com/office/powerpoint/2010/main" val="3608119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9196197-3FF1-4B48-86ED-FC5513AE3C05}"/>
              </a:ext>
            </a:extLst>
          </p:cNvPr>
          <p:cNvSpPr txBox="1"/>
          <p:nvPr/>
        </p:nvSpPr>
        <p:spPr>
          <a:xfrm>
            <a:off x="407988" y="793958"/>
            <a:ext cx="5617028" cy="1446550"/>
          </a:xfrm>
          <a:prstGeom prst="rect">
            <a:avLst/>
          </a:prstGeom>
          <a:noFill/>
        </p:spPr>
        <p:txBody>
          <a:bodyPr wrap="square" rtlCol="0">
            <a:spAutoFit/>
          </a:bodyPr>
          <a:lstStyle/>
          <a:p>
            <a:r>
              <a:rPr lang="en-US" sz="4400" dirty="0">
                <a:solidFill>
                  <a:schemeClr val="accent4"/>
                </a:solidFill>
                <a:latin typeface="+mj-lt"/>
              </a:rPr>
              <a:t>The Evolution of</a:t>
            </a:r>
          </a:p>
          <a:p>
            <a:r>
              <a:rPr lang="en-US" sz="4400" b="1" dirty="0">
                <a:solidFill>
                  <a:schemeClr val="accent4"/>
                </a:solidFill>
                <a:latin typeface="+mj-lt"/>
              </a:rPr>
              <a:t>Fashion Trends</a:t>
            </a:r>
            <a:endParaRPr lang="en-ID" sz="4400" b="1" dirty="0">
              <a:solidFill>
                <a:schemeClr val="accent4"/>
              </a:solidFill>
              <a:latin typeface="+mj-lt"/>
            </a:endParaRPr>
          </a:p>
        </p:txBody>
      </p:sp>
      <p:sp>
        <p:nvSpPr>
          <p:cNvPr id="5" name="TextBox 4">
            <a:extLst>
              <a:ext uri="{FF2B5EF4-FFF2-40B4-BE49-F238E27FC236}">
                <a16:creationId xmlns:a16="http://schemas.microsoft.com/office/drawing/2014/main" id="{4DE3EEF2-51FF-43F5-B5E2-EF38C452E4FE}"/>
              </a:ext>
            </a:extLst>
          </p:cNvPr>
          <p:cNvSpPr txBox="1"/>
          <p:nvPr/>
        </p:nvSpPr>
        <p:spPr>
          <a:xfrm>
            <a:off x="407988" y="2525712"/>
            <a:ext cx="4436156" cy="2800767"/>
          </a:xfrm>
          <a:prstGeom prst="rect">
            <a:avLst/>
          </a:prstGeom>
          <a:noFill/>
        </p:spPr>
        <p:txBody>
          <a:bodyPr wrap="square" rtlCol="0">
            <a:spAutoFit/>
          </a:bodyPr>
          <a:lstStyle/>
          <a:p>
            <a:r>
              <a:rPr lang="en-US" sz="1600" dirty="0">
                <a:solidFill>
                  <a:schemeClr val="bg1"/>
                </a:solidFill>
              </a:rPr>
              <a:t>Modern fashion is a blend of eco-conscious choices and luxurious appeal. Sustainable fashion emphasizes ethical production and environmentally friendly materials, meeting growing consumer demands for responsibility. On the other hand, luxury fashion offers exclusivity and high-quality designs, appealing to those seeking refined style. Together, these trends reflect the diverse values and desires shaping today’s fashion industry.</a:t>
            </a:r>
          </a:p>
        </p:txBody>
      </p:sp>
      <p:pic>
        <p:nvPicPr>
          <p:cNvPr id="6" name="Picture Placeholder 5">
            <a:extLst>
              <a:ext uri="{FF2B5EF4-FFF2-40B4-BE49-F238E27FC236}">
                <a16:creationId xmlns:a16="http://schemas.microsoft.com/office/drawing/2014/main" id="{E1D984BA-9895-8976-721E-A8A0169C6C9A}"/>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4813" r="4813"/>
          <a:stretch>
            <a:fillRect/>
          </a:stretch>
        </p:blipFill>
        <p:spPr/>
      </p:pic>
      <p:sp>
        <p:nvSpPr>
          <p:cNvPr id="9" name="Picture Placeholder 8">
            <a:extLst>
              <a:ext uri="{FF2B5EF4-FFF2-40B4-BE49-F238E27FC236}">
                <a16:creationId xmlns:a16="http://schemas.microsoft.com/office/drawing/2014/main" id="{AECEB569-57C9-47DF-9655-5CFE6DE9D012}"/>
              </a:ext>
            </a:extLst>
          </p:cNvPr>
          <p:cNvSpPr>
            <a:spLocks noGrp="1"/>
          </p:cNvSpPr>
          <p:nvPr>
            <p:ph type="pic" sz="quarter" idx="10"/>
          </p:nvPr>
        </p:nvSpPr>
        <p:spPr/>
      </p:sp>
    </p:spTree>
    <p:extLst>
      <p:ext uri="{BB962C8B-B14F-4D97-AF65-F5344CB8AC3E}">
        <p14:creationId xmlns:p14="http://schemas.microsoft.com/office/powerpoint/2010/main" val="1982346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699C51E-0E77-401C-8A6A-D88E520E1CFA}"/>
              </a:ext>
            </a:extLst>
          </p:cNvPr>
          <p:cNvSpPr txBox="1"/>
          <p:nvPr/>
        </p:nvSpPr>
        <p:spPr>
          <a:xfrm>
            <a:off x="4005940" y="621159"/>
            <a:ext cx="7387773" cy="2123658"/>
          </a:xfrm>
          <a:prstGeom prst="rect">
            <a:avLst/>
          </a:prstGeom>
          <a:noFill/>
        </p:spPr>
        <p:txBody>
          <a:bodyPr wrap="square" rtlCol="0">
            <a:spAutoFit/>
          </a:bodyPr>
          <a:lstStyle/>
          <a:p>
            <a:pPr algn="r"/>
            <a:r>
              <a:rPr lang="en-US" sz="6600" dirty="0">
                <a:solidFill>
                  <a:schemeClr val="accent4"/>
                </a:solidFill>
                <a:latin typeface="+mj-lt"/>
              </a:rPr>
              <a:t>Let’s Showcase </a:t>
            </a:r>
          </a:p>
          <a:p>
            <a:pPr algn="r"/>
            <a:r>
              <a:rPr lang="en-US" sz="6600" dirty="0">
                <a:solidFill>
                  <a:schemeClr val="accent4"/>
                </a:solidFill>
                <a:latin typeface="+mj-lt"/>
              </a:rPr>
              <a:t>Your Beauty!</a:t>
            </a:r>
          </a:p>
        </p:txBody>
      </p:sp>
      <p:sp>
        <p:nvSpPr>
          <p:cNvPr id="5" name="TextBox 4">
            <a:extLst>
              <a:ext uri="{FF2B5EF4-FFF2-40B4-BE49-F238E27FC236}">
                <a16:creationId xmlns:a16="http://schemas.microsoft.com/office/drawing/2014/main" id="{0979EEDE-A3D3-4494-B581-AEFA0E3E1D7F}"/>
              </a:ext>
            </a:extLst>
          </p:cNvPr>
          <p:cNvSpPr txBox="1"/>
          <p:nvPr/>
        </p:nvSpPr>
        <p:spPr>
          <a:xfrm>
            <a:off x="5101772" y="3082132"/>
            <a:ext cx="6291941" cy="2800767"/>
          </a:xfrm>
          <a:prstGeom prst="rect">
            <a:avLst/>
          </a:prstGeom>
          <a:noFill/>
        </p:spPr>
        <p:txBody>
          <a:bodyPr wrap="square" rtlCol="0">
            <a:spAutoFit/>
          </a:bodyPr>
          <a:lstStyle/>
          <a:p>
            <a:pPr algn="r"/>
            <a:r>
              <a:rPr lang="en-US" sz="1600" dirty="0">
                <a:solidFill>
                  <a:schemeClr val="bg1"/>
                </a:solidFill>
              </a:rPr>
              <a:t>Don’t miss this opportunity to showcase your beauty and connect with a community that values authenticity and individuality. This is your chance to step into the spotlight, where your unique style and personality can shine. Engage with fellow fashion enthusiasts, discover new trends, and celebrate the diversity that makes each of us beautiful. Mark your calendar and be part of this unforgettable celebration of style, where creativity knows no bounds and every voice is heard. Together, let’s create an inspiring atmosphere that uplifts and empowers everyone to express their true selves through fashion!</a:t>
            </a:r>
          </a:p>
        </p:txBody>
      </p:sp>
      <p:pic>
        <p:nvPicPr>
          <p:cNvPr id="3" name="Picture Placeholder 2">
            <a:extLst>
              <a:ext uri="{FF2B5EF4-FFF2-40B4-BE49-F238E27FC236}">
                <a16:creationId xmlns:a16="http://schemas.microsoft.com/office/drawing/2014/main" id="{0097B716-3903-5FD8-DDA4-0777C2F511C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189" r="16189"/>
          <a:stretch>
            <a:fillRect/>
          </a:stretch>
        </p:blipFill>
        <p:spPr/>
      </p:pic>
      <p:pic>
        <p:nvPicPr>
          <p:cNvPr id="6" name="Picture Placeholder 5">
            <a:extLst>
              <a:ext uri="{FF2B5EF4-FFF2-40B4-BE49-F238E27FC236}">
                <a16:creationId xmlns:a16="http://schemas.microsoft.com/office/drawing/2014/main" id="{E765FA70-931D-CEC1-2486-B9590330468E}"/>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2627" r="22627"/>
          <a:stretch>
            <a:fillRect/>
          </a:stretch>
        </p:blipFill>
        <p:spPr/>
      </p:pic>
    </p:spTree>
    <p:extLst>
      <p:ext uri="{BB962C8B-B14F-4D97-AF65-F5344CB8AC3E}">
        <p14:creationId xmlns:p14="http://schemas.microsoft.com/office/powerpoint/2010/main" val="3886599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9A142F-BDD8-432B-B45C-7406D801A071}"/>
              </a:ext>
            </a:extLst>
          </p:cNvPr>
          <p:cNvSpPr txBox="1"/>
          <p:nvPr/>
        </p:nvSpPr>
        <p:spPr>
          <a:xfrm>
            <a:off x="407988" y="415471"/>
            <a:ext cx="5617028" cy="830997"/>
          </a:xfrm>
          <a:prstGeom prst="rect">
            <a:avLst/>
          </a:prstGeom>
          <a:noFill/>
        </p:spPr>
        <p:txBody>
          <a:bodyPr wrap="square" rtlCol="0">
            <a:spAutoFit/>
          </a:bodyPr>
          <a:lstStyle/>
          <a:p>
            <a:r>
              <a:rPr lang="en-US" sz="4800" dirty="0">
                <a:solidFill>
                  <a:schemeClr val="accent4"/>
                </a:solidFill>
                <a:latin typeface="+mj-lt"/>
              </a:rPr>
              <a:t>Let’s Discover More!</a:t>
            </a:r>
            <a:endParaRPr lang="en-ID" sz="4800" b="1" dirty="0">
              <a:solidFill>
                <a:schemeClr val="accent4"/>
              </a:solidFill>
              <a:latin typeface="+mj-lt"/>
            </a:endParaRPr>
          </a:p>
        </p:txBody>
      </p:sp>
      <p:sp>
        <p:nvSpPr>
          <p:cNvPr id="5" name="TextBox 4">
            <a:extLst>
              <a:ext uri="{FF2B5EF4-FFF2-40B4-BE49-F238E27FC236}">
                <a16:creationId xmlns:a16="http://schemas.microsoft.com/office/drawing/2014/main" id="{09D54669-E343-4D1D-BDBA-93AC41175D81}"/>
              </a:ext>
            </a:extLst>
          </p:cNvPr>
          <p:cNvSpPr txBox="1"/>
          <p:nvPr/>
        </p:nvSpPr>
        <p:spPr>
          <a:xfrm>
            <a:off x="407988" y="1246468"/>
            <a:ext cx="5441270" cy="1323439"/>
          </a:xfrm>
          <a:prstGeom prst="rect">
            <a:avLst/>
          </a:prstGeom>
          <a:noFill/>
        </p:spPr>
        <p:txBody>
          <a:bodyPr wrap="square" rtlCol="0">
            <a:spAutoFit/>
          </a:bodyPr>
          <a:lstStyle/>
          <a:p>
            <a:r>
              <a:rPr lang="en-US" sz="1600" dirty="0">
                <a:solidFill>
                  <a:schemeClr val="bg1"/>
                </a:solidFill>
              </a:rPr>
              <a:t>Join us for an insightful fashion seminar that explores the latest trends and innovations in the industry. Discover expert insights on sustainable practices, the impact of technology, and the evolving landscape of fashion.</a:t>
            </a:r>
          </a:p>
        </p:txBody>
      </p:sp>
      <p:pic>
        <p:nvPicPr>
          <p:cNvPr id="8" name="Picture Placeholder 7">
            <a:extLst>
              <a:ext uri="{FF2B5EF4-FFF2-40B4-BE49-F238E27FC236}">
                <a16:creationId xmlns:a16="http://schemas.microsoft.com/office/drawing/2014/main" id="{AC176E16-2C1E-4F53-54EF-C917DAE6D13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4984" b="4984"/>
          <a:stretch>
            <a:fillRect/>
          </a:stretch>
        </p:blipFill>
        <p:spPr/>
      </p:pic>
      <p:pic>
        <p:nvPicPr>
          <p:cNvPr id="6" name="Picture Placeholder 5">
            <a:extLst>
              <a:ext uri="{FF2B5EF4-FFF2-40B4-BE49-F238E27FC236}">
                <a16:creationId xmlns:a16="http://schemas.microsoft.com/office/drawing/2014/main" id="{76F738EB-B435-AC79-C710-50CAD9E7300C}"/>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4954" b="14954"/>
          <a:stretch>
            <a:fillRect/>
          </a:stretch>
        </p:blipFill>
        <p:spPr/>
      </p:pic>
    </p:spTree>
    <p:extLst>
      <p:ext uri="{BB962C8B-B14F-4D97-AF65-F5344CB8AC3E}">
        <p14:creationId xmlns:p14="http://schemas.microsoft.com/office/powerpoint/2010/main" val="4293150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6A81980E-D883-4300-A5A6-E4B083142225}"/>
              </a:ext>
            </a:extLst>
          </p:cNvPr>
          <p:cNvSpPr/>
          <p:nvPr/>
        </p:nvSpPr>
        <p:spPr>
          <a:xfrm>
            <a:off x="3338359" y="1287006"/>
            <a:ext cx="5566374"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endParaRPr>
          </a:p>
        </p:txBody>
      </p:sp>
      <p:sp>
        <p:nvSpPr>
          <p:cNvPr id="23" name="Text Placeholder 22">
            <a:extLst>
              <a:ext uri="{FF2B5EF4-FFF2-40B4-BE49-F238E27FC236}">
                <a16:creationId xmlns:a16="http://schemas.microsoft.com/office/drawing/2014/main" id="{F6E350E5-E008-4BE0-A731-CE0E5DCC8B6A}"/>
              </a:ext>
            </a:extLst>
          </p:cNvPr>
          <p:cNvSpPr>
            <a:spLocks noGrp="1"/>
          </p:cNvSpPr>
          <p:nvPr>
            <p:ph type="body" sz="quarter" idx="15"/>
          </p:nvPr>
        </p:nvSpPr>
        <p:spPr/>
        <p:txBody>
          <a:bodyPr/>
          <a:lstStyle/>
          <a:p>
            <a:r>
              <a:rPr lang="en-US" dirty="0"/>
              <a:t>Timeless Modernity</a:t>
            </a:r>
            <a:endParaRPr lang="en-ID" dirty="0"/>
          </a:p>
        </p:txBody>
      </p:sp>
      <p:sp>
        <p:nvSpPr>
          <p:cNvPr id="24" name="Text Placeholder 23">
            <a:extLst>
              <a:ext uri="{FF2B5EF4-FFF2-40B4-BE49-F238E27FC236}">
                <a16:creationId xmlns:a16="http://schemas.microsoft.com/office/drawing/2014/main" id="{3D8EAF8C-165D-4D9A-B506-6C7009319BE8}"/>
              </a:ext>
            </a:extLst>
          </p:cNvPr>
          <p:cNvSpPr>
            <a:spLocks noGrp="1"/>
          </p:cNvSpPr>
          <p:nvPr>
            <p:ph type="body" sz="quarter" idx="16"/>
          </p:nvPr>
        </p:nvSpPr>
        <p:spPr/>
        <p:txBody>
          <a:bodyPr/>
          <a:lstStyle/>
          <a:p>
            <a:r>
              <a:rPr lang="en-US" dirty="0"/>
              <a:t>Graveyard Beauty</a:t>
            </a:r>
            <a:endParaRPr lang="en-ID" dirty="0"/>
          </a:p>
        </p:txBody>
      </p:sp>
      <p:sp>
        <p:nvSpPr>
          <p:cNvPr id="25" name="Text Placeholder 24">
            <a:extLst>
              <a:ext uri="{FF2B5EF4-FFF2-40B4-BE49-F238E27FC236}">
                <a16:creationId xmlns:a16="http://schemas.microsoft.com/office/drawing/2014/main" id="{5E56266A-DFC5-49C4-9D51-E1318ABF8947}"/>
              </a:ext>
            </a:extLst>
          </p:cNvPr>
          <p:cNvSpPr>
            <a:spLocks noGrp="1"/>
          </p:cNvSpPr>
          <p:nvPr>
            <p:ph type="body" sz="quarter" idx="17"/>
          </p:nvPr>
        </p:nvSpPr>
        <p:spPr/>
        <p:txBody>
          <a:bodyPr/>
          <a:lstStyle/>
          <a:p>
            <a:r>
              <a:rPr lang="en-US" dirty="0"/>
              <a:t>Futuristic Elegance</a:t>
            </a:r>
            <a:endParaRPr lang="en-ID" dirty="0"/>
          </a:p>
          <a:p>
            <a:endParaRPr lang="en-ID" dirty="0"/>
          </a:p>
        </p:txBody>
      </p:sp>
      <p:sp>
        <p:nvSpPr>
          <p:cNvPr id="41" name="Text Placeholder 12">
            <a:extLst>
              <a:ext uri="{FF2B5EF4-FFF2-40B4-BE49-F238E27FC236}">
                <a16:creationId xmlns:a16="http://schemas.microsoft.com/office/drawing/2014/main" id="{0F822682-DCBA-47F3-9D3E-6CC14D88C2E7}"/>
              </a:ext>
            </a:extLst>
          </p:cNvPr>
          <p:cNvSpPr txBox="1">
            <a:spLocks/>
          </p:cNvSpPr>
          <p:nvPr/>
        </p:nvSpPr>
        <p:spPr>
          <a:xfrm>
            <a:off x="2346471" y="358197"/>
            <a:ext cx="7550150" cy="830263"/>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4800" kern="1200">
                <a:solidFill>
                  <a:schemeClr val="accent4"/>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Our Glorious Gallery</a:t>
            </a:r>
          </a:p>
        </p:txBody>
      </p:sp>
      <p:sp>
        <p:nvSpPr>
          <p:cNvPr id="42" name="Text Placeholder 19">
            <a:extLst>
              <a:ext uri="{FF2B5EF4-FFF2-40B4-BE49-F238E27FC236}">
                <a16:creationId xmlns:a16="http://schemas.microsoft.com/office/drawing/2014/main" id="{0744095F-AE07-4E6D-9013-F20166175761}"/>
              </a:ext>
            </a:extLst>
          </p:cNvPr>
          <p:cNvSpPr txBox="1">
            <a:spLocks/>
          </p:cNvSpPr>
          <p:nvPr/>
        </p:nvSpPr>
        <p:spPr>
          <a:xfrm>
            <a:off x="4979638" y="1069856"/>
            <a:ext cx="2283815" cy="396875"/>
          </a:xfrm>
          <a:prstGeom prst="rect">
            <a:avLst/>
          </a:prstGeom>
          <a:solidFill>
            <a:schemeClr val="tx1">
              <a:lumMod val="85000"/>
              <a:lumOff val="15000"/>
            </a:schemeClr>
          </a:solidFill>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2019 - 2023</a:t>
            </a:r>
            <a:endParaRPr lang="en-ID" b="1" dirty="0"/>
          </a:p>
        </p:txBody>
      </p:sp>
      <p:pic>
        <p:nvPicPr>
          <p:cNvPr id="4" name="Picture Placeholder 3">
            <a:extLst>
              <a:ext uri="{FF2B5EF4-FFF2-40B4-BE49-F238E27FC236}">
                <a16:creationId xmlns:a16="http://schemas.microsoft.com/office/drawing/2014/main" id="{315111A1-2401-A6E8-E5C4-A955E786F0D4}"/>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9737" b="9737"/>
          <a:stretch>
            <a:fillRect/>
          </a:stretch>
        </p:blipFill>
        <p:spPr/>
      </p:pic>
      <p:pic>
        <p:nvPicPr>
          <p:cNvPr id="7" name="Picture Placeholder 6">
            <a:extLst>
              <a:ext uri="{FF2B5EF4-FFF2-40B4-BE49-F238E27FC236}">
                <a16:creationId xmlns:a16="http://schemas.microsoft.com/office/drawing/2014/main" id="{E673CBE3-7EE4-2AE2-B2C0-4647BED50E8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451" r="22451"/>
          <a:stretch/>
        </p:blipFill>
        <p:spPr/>
      </p:pic>
      <p:pic>
        <p:nvPicPr>
          <p:cNvPr id="10" name="Picture Placeholder 9">
            <a:extLst>
              <a:ext uri="{FF2B5EF4-FFF2-40B4-BE49-F238E27FC236}">
                <a16:creationId xmlns:a16="http://schemas.microsoft.com/office/drawing/2014/main" id="{AA98B22D-9AC0-3A2F-4B85-D1103A9C8480}"/>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9723" b="9723"/>
          <a:stretch/>
        </p:blipFill>
        <p:spPr/>
      </p:pic>
    </p:spTree>
    <p:extLst>
      <p:ext uri="{BB962C8B-B14F-4D97-AF65-F5344CB8AC3E}">
        <p14:creationId xmlns:p14="http://schemas.microsoft.com/office/powerpoint/2010/main" val="3530796161"/>
      </p:ext>
    </p:extLst>
  </p:cSld>
  <p:clrMapOvr>
    <a:masterClrMapping/>
  </p:clrMapOvr>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D653"/>
      </a:accent4>
      <a:accent5>
        <a:srgbClr val="5B9BD5"/>
      </a:accent5>
      <a:accent6>
        <a:srgbClr val="70AD47"/>
      </a:accent6>
      <a:hlink>
        <a:srgbClr val="0563C1"/>
      </a:hlink>
      <a:folHlink>
        <a:srgbClr val="954F72"/>
      </a:folHlink>
    </a:clrScheme>
    <a:fontScheme name="Custom 5">
      <a:majorFont>
        <a:latin typeface="Henri Didot"/>
        <a:ea typeface=""/>
        <a:cs typeface=""/>
      </a:majorFont>
      <a:minorFont>
        <a:latin typeface="Poppi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1043</TotalTime>
  <Words>737</Words>
  <Application>Microsoft Office PowerPoint</Application>
  <PresentationFormat>Widescreen</PresentationFormat>
  <Paragraphs>40</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Familjen Grotesk</vt:lpstr>
      <vt:lpstr>Henri Didot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Ghalamo.com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Ghalamo.com</dc:creator>
  <dc:description>Ghalamo.com</dc:description>
  <cp:lastModifiedBy>Mohammad Reza Khast Khodaei</cp:lastModifiedBy>
  <cp:revision>88</cp:revision>
  <dcterms:created xsi:type="dcterms:W3CDTF">2024-10-28T03:04:03Z</dcterms:created>
  <dcterms:modified xsi:type="dcterms:W3CDTF">2026-08-03T18:40:32Z</dcterms:modified>
</cp:coreProperties>
</file>