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029B5-210B-58BE-6887-82DD279955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7494EC-DC5C-897F-E8B3-6156C9645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9F33E-248C-5917-954E-3D59041DC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F9535B-0845-4A8B-C449-3B5D3816C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709C79-61D6-E582-5B05-5FD7394BF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571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5B103-CE15-FB9D-FF88-95781326B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8260B5-20D0-C4CE-D834-0B05B9248E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F2E57-97A0-6918-1F33-AD996DF45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964D3-5EB9-EA2A-DE69-771F72B03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D892F-EC94-9D9F-661C-504880B71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872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54714F-3E13-5A0D-7C36-FDB6547EF4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3473E0-9DE1-B54A-F0CA-068956316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240D3-AC68-6B38-B413-4D89F346B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066D11-C60D-E6B0-B0C5-028FC67B5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9D3B4-592A-3C60-A7C3-FA427E3FB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92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3C884-6FA6-1905-6A46-93C29C513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DA506-80F6-2FAA-3252-101C288ED7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C7A6D3-75F7-9628-0C95-C4FCAFEC7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AF1A0A-4A7F-49FA-42AA-115D00FC7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0644C9-0BEE-A1EC-41D1-5A138DD57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846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369DE-D42C-DCDF-D5BE-2B5BC1BEE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5F89-EBC9-D018-C482-89F5FF17A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5F8A46-5A19-A680-D3A0-AD4E1B3CF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1CE36-B48D-82E6-7C6A-0DEBFB4FC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A52C8-78DD-7572-F8A0-E3636C7A4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75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A33AE-5F3D-A5FE-A059-E36F65ED7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F427FC-BF54-1E7A-E79C-FB7C33F68D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0E7059-AF72-7322-ABB4-267D4BCBF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A3D286-0BBB-73A7-5ECE-F210ACDA5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B64877-2013-BF38-C6B5-F92C08626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A821D1-93DD-F9E9-9841-E8B9E9B6E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621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4F3BA-BD71-CF5C-6EA0-66CCCAFB2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C47671-8516-9956-6617-F009855A3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96CCA9-3680-7368-A36C-833EC27FEC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B37CE0-4853-915F-DB41-2EFD26DE5F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7E1478-1130-E5AA-5128-CCC6219785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6780CE4-1C94-6061-83EC-901C291D6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E66A30-CED2-5808-B1D7-9B55A1136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127A31-5A6D-0007-BC76-4C890B831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69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3D8BF-166B-AA3B-A6A7-2F7A2CC2D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3D650D-0CD2-D6BB-13D6-3EEA3C18F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C1AF54-0071-C05F-19A4-ACDFC822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9E010E-74F6-2003-F7B6-D26BF4A75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754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6FB8FE-4BD2-BCBE-31B9-D69E12AE4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EB1140-6563-7A80-764D-0FEC01D3E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CDAD2F-7B1B-3EA1-5334-A76A2408C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3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BE02F-EEED-DFC3-5CE2-1D82AD106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916B5-53C6-8034-F2EE-DAC9CA578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32511C-7DBE-F9C0-8692-12D89B4F57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67DD4D-7415-9535-ED77-FBDE60959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206284-0463-702C-482F-F0599FE4B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C58D8F-C650-757D-6451-8B8F03839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251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5537F-FBEC-5C26-579A-A34E2B539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5C86E6-449D-12B2-6404-6EAB1E6BB6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F7BDAB-ACBA-F657-293B-AE9FD1A9F5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EDB56-13FE-2E05-E52D-FA27947FD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9C49D9-9EB0-8F35-E205-DA4807E84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1A830D-0522-4C35-26F7-154501264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11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A90591-4FD5-AEE8-EF89-5E530CE21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13DA8D-469A-D25D-B885-4D936033C3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ED73F7-A6F7-67D1-E6E6-2553D0E074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1B569E-1518-4652-8622-553036A1500C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BD84A2-752B-68C3-0E2E-F1CD8C6293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31B049-4CF1-2E9D-9BB1-00C7BFA740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6524E4-E27A-40D7-A18B-D71D1B7E7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9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8A354EBC-805E-A4E7-EB9C-CDF00D1A11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22035" y="4470718"/>
            <a:ext cx="2813304" cy="412178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Ghalamo.com</a:t>
            </a: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624DC903-73FB-726C-3F94-E46042A3DE85}"/>
              </a:ext>
            </a:extLst>
          </p:cNvPr>
          <p:cNvSpPr txBox="1"/>
          <p:nvPr/>
        </p:nvSpPr>
        <p:spPr>
          <a:xfrm>
            <a:off x="4393950" y="1783080"/>
            <a:ext cx="5269473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66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مجموعه 83 </a:t>
            </a:r>
          </a:p>
          <a:p>
            <a:pPr algn="ctr" rtl="1"/>
            <a:r>
              <a:rPr lang="fa-IR" sz="66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تم </a:t>
            </a:r>
            <a:r>
              <a:rPr lang="fa-IR" sz="6600" b="1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پاورپوینت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4260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BD7C1499-BC59-A938-B4AF-8A1793D379BB}"/>
              </a:ext>
            </a:extLst>
          </p:cNvPr>
          <p:cNvSpPr txBox="1"/>
          <p:nvPr/>
        </p:nvSpPr>
        <p:spPr>
          <a:xfrm>
            <a:off x="3300984" y="512064"/>
            <a:ext cx="68836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32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1A2A7A97-66E3-B6D3-7484-86BA7F689DC4}"/>
              </a:ext>
            </a:extLst>
          </p:cNvPr>
          <p:cNvSpPr txBox="1"/>
          <p:nvPr/>
        </p:nvSpPr>
        <p:spPr>
          <a:xfrm>
            <a:off x="3209544" y="1572768"/>
            <a:ext cx="771753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3927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ED7BF39F-BDD3-5B50-3C42-B20BA1E2DF2D}"/>
              </a:ext>
            </a:extLst>
          </p:cNvPr>
          <p:cNvSpPr txBox="1"/>
          <p:nvPr/>
        </p:nvSpPr>
        <p:spPr>
          <a:xfrm>
            <a:off x="2212849" y="1005840"/>
            <a:ext cx="271576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4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75A839F1-50B8-1974-209D-615D78F48B15}"/>
              </a:ext>
            </a:extLst>
          </p:cNvPr>
          <p:cNvSpPr txBox="1"/>
          <p:nvPr/>
        </p:nvSpPr>
        <p:spPr>
          <a:xfrm>
            <a:off x="1353312" y="1984248"/>
            <a:ext cx="458114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6625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C1743E3D-E642-A309-78AC-1E2756414CBF}"/>
              </a:ext>
            </a:extLst>
          </p:cNvPr>
          <p:cNvSpPr txBox="1"/>
          <p:nvPr/>
        </p:nvSpPr>
        <p:spPr>
          <a:xfrm>
            <a:off x="2212849" y="1005840"/>
            <a:ext cx="271576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4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5F29B447-C2A4-259D-B7E3-D4E07736A5FD}"/>
              </a:ext>
            </a:extLst>
          </p:cNvPr>
          <p:cNvSpPr txBox="1"/>
          <p:nvPr/>
        </p:nvSpPr>
        <p:spPr>
          <a:xfrm>
            <a:off x="1353312" y="1984248"/>
            <a:ext cx="458114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7937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396A0359-9558-6321-5D91-2B17B190DB5B}"/>
              </a:ext>
            </a:extLst>
          </p:cNvPr>
          <p:cNvSpPr txBox="1"/>
          <p:nvPr/>
        </p:nvSpPr>
        <p:spPr>
          <a:xfrm>
            <a:off x="2212849" y="1005840"/>
            <a:ext cx="271576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4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7C3B486E-AE36-C0A0-D7AB-045700883D35}"/>
              </a:ext>
            </a:extLst>
          </p:cNvPr>
          <p:cNvSpPr txBox="1"/>
          <p:nvPr/>
        </p:nvSpPr>
        <p:spPr>
          <a:xfrm>
            <a:off x="1353312" y="1984248"/>
            <a:ext cx="458114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4851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EFBA85E9-62DB-CEC6-105F-35073F37CB94}"/>
              </a:ext>
            </a:extLst>
          </p:cNvPr>
          <p:cNvSpPr txBox="1"/>
          <p:nvPr/>
        </p:nvSpPr>
        <p:spPr>
          <a:xfrm>
            <a:off x="2212849" y="1005840"/>
            <a:ext cx="271576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4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4DCFA98B-44B5-3A80-AD2B-75D68460F221}"/>
              </a:ext>
            </a:extLst>
          </p:cNvPr>
          <p:cNvSpPr txBox="1"/>
          <p:nvPr/>
        </p:nvSpPr>
        <p:spPr>
          <a:xfrm>
            <a:off x="1353312" y="1984248"/>
            <a:ext cx="458114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5681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64827BFB-AA9B-F7F0-A7E1-42438D716017}"/>
              </a:ext>
            </a:extLst>
          </p:cNvPr>
          <p:cNvSpPr txBox="1"/>
          <p:nvPr/>
        </p:nvSpPr>
        <p:spPr>
          <a:xfrm>
            <a:off x="2706625" y="1005840"/>
            <a:ext cx="271576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4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8B3635ED-80A6-D178-468B-8698B0B258D0}"/>
              </a:ext>
            </a:extLst>
          </p:cNvPr>
          <p:cNvSpPr txBox="1"/>
          <p:nvPr/>
        </p:nvSpPr>
        <p:spPr>
          <a:xfrm>
            <a:off x="1828800" y="1856232"/>
            <a:ext cx="451713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4041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5A703A22-A129-7CD2-02B5-1DB1F815D985}"/>
              </a:ext>
            </a:extLst>
          </p:cNvPr>
          <p:cNvSpPr txBox="1"/>
          <p:nvPr/>
        </p:nvSpPr>
        <p:spPr>
          <a:xfrm>
            <a:off x="7653528" y="2505456"/>
            <a:ext cx="352043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4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5DAE8A3F-CE7E-0E71-09C8-BC8D19EC8557}"/>
              </a:ext>
            </a:extLst>
          </p:cNvPr>
          <p:cNvSpPr txBox="1"/>
          <p:nvPr/>
        </p:nvSpPr>
        <p:spPr>
          <a:xfrm>
            <a:off x="1883664" y="1636776"/>
            <a:ext cx="438912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0686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</Words>
  <Application>Microsoft Office PowerPoint</Application>
  <PresentationFormat>Widescreen</PresentationFormat>
  <Paragraphs>17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Aptos</vt:lpstr>
      <vt:lpstr>Aptos Display</vt:lpstr>
      <vt:lpstr>Arial</vt:lpstr>
      <vt:lpstr>Familjen Grotesk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Ghalamo.com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Ghalamo.com</dc:creator>
  <dc:description>Ghalamo.com</dc:description>
  <cp:lastModifiedBy>Mohammad Reza Khast Khodaei</cp:lastModifiedBy>
  <cp:revision>3</cp:revision>
  <dcterms:created xsi:type="dcterms:W3CDTF">2026-07-31T15:25:52Z</dcterms:created>
  <dcterms:modified xsi:type="dcterms:W3CDTF">2026-08-03T18:37:26Z</dcterms:modified>
</cp:coreProperties>
</file>