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9D2F8-EECD-9F88-8BA0-A873D15000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4F64E1-9DA4-51BF-8DB2-50668AA6B0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17B35F-4BC5-6735-FFCB-2F88B2210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26AA-9015-49D3-AC36-50074F37273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00B0A9-17F5-D04E-80BE-DC101F0DC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E19CEA-35FF-EC1E-2CA5-CCB175E17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978B2-0729-46A9-BF64-05E9E4249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332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FD444-C7A7-A939-D57E-0ACB591AA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CAAD81-9767-D521-5868-07A71BB8A9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AF2FCB-5887-2D80-6BFE-D174BD5C7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26AA-9015-49D3-AC36-50074F37273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FDA408-10A8-2BD8-645E-7D6DE5D7A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5BD64-A460-F9B0-824C-AF4F2D311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978B2-0729-46A9-BF64-05E9E4249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152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BEDFD36-4285-1E7F-466A-4220CB7936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B471FD-9B20-6629-2F2D-D8227141BD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6879C2-9515-CB7D-BB2F-B946340FF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26AA-9015-49D3-AC36-50074F37273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A78CD9-04D0-FAD2-56FD-59298B8B6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F07E37-6474-1F38-0C40-15C5B8164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978B2-0729-46A9-BF64-05E9E4249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377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0D801-73BE-7E54-E9CE-298D4290D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442A55-C445-83FD-4959-AC9AA73373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726EF-CCC4-7897-30E5-AD9C1B019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26AA-9015-49D3-AC36-50074F37273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95E1A7-5E53-7467-45FA-F442F42B7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7774E8-E359-872E-5513-8A1331D8C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978B2-0729-46A9-BF64-05E9E4249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886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1E0B5-6A94-9FA4-C86B-3BF004486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4DB627-8AFC-344D-8B16-B940DCBB7B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7C2E79-2EF8-5824-E37B-C016892D6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26AA-9015-49D3-AC36-50074F37273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C77508-FBBD-31DC-B6B9-3E8C420A2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8EAC22-B665-7445-EA4C-2C4A4FF43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978B2-0729-46A9-BF64-05E9E4249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162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D924D-5C55-EC5F-EEDA-FE135DA0F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C1C72E-F6C1-6CBE-D0AA-9CC27220B9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FA093E-FC12-0BC6-C452-4FC0B6F3A7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B582AA-83F9-2D1B-D2AE-6A297A2BC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26AA-9015-49D3-AC36-50074F37273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422DE7-0163-2144-D7D1-42CCEA907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BE6E74-E51A-9D70-0BDC-64736BAC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978B2-0729-46A9-BF64-05E9E4249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396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38E33-0BE7-6B75-1916-EE816F12E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DF61DA-CAB9-3E0C-52AB-CFD1221297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3D9DD9-ED8A-328C-896A-F41DE69C9C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A040AA-BC9D-30CA-89F7-93FA45B9A1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72BD2E-A4C8-1702-2B3B-C200DED1A2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28F21F-1173-C77C-7147-172271DF2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26AA-9015-49D3-AC36-50074F37273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729594-B0D3-9D9E-D82B-89E692DEC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A0336C-6A2C-8D51-8B68-E7D76DE96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978B2-0729-46A9-BF64-05E9E4249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919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B6199-B228-8398-CD2D-31C4C02F2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F8C103-4C10-73E7-3D66-61AB2C415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26AA-9015-49D3-AC36-50074F37273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8F5EAD-AA76-9BDD-7D50-D4DA505FC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607037-7441-0465-249F-4E0B02749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978B2-0729-46A9-BF64-05E9E4249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176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A78325-3DE0-3DD0-64E8-6F05270F8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26AA-9015-49D3-AC36-50074F37273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D2DE43-BBE6-21D0-25E5-6338C7B02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54CA08-A538-D20F-2C15-EBDEF9B20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978B2-0729-46A9-BF64-05E9E4249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68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7A584-B0A4-1821-D30C-1494E7D1F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718787-D9B0-0728-095A-A59BB31D3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4F7A84-D7CC-0D7F-F330-FA80D9988B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77FBEF-0091-FFCC-4FFE-9BAC4EB76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26AA-9015-49D3-AC36-50074F37273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0C7FBC-8020-E7E5-93A7-3C610703C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024665-3675-5C72-49C9-37FD4FFC9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978B2-0729-46A9-BF64-05E9E4249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539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5F5DC-2E0B-B44D-CD90-C1A2AE7D4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773894-0A82-5400-B199-043F1B211B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493410-899F-E8C6-62DC-A82E396168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F09E06-C03C-8DB9-ECF0-4AE69E1AD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326AA-9015-49D3-AC36-50074F37273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12C4A-D577-5F85-DAD4-ADE78E55F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5E1B7E-7BE0-A2E5-F0EC-D658E2165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978B2-0729-46A9-BF64-05E9E4249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22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61D407-29DA-781E-7A66-275352D5B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3A6E4B-8BBB-BEFA-580F-092E9650A2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14534-A9C1-22F8-A43B-56819BA0B4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B326AA-9015-49D3-AC36-50074F37273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AD9A82-FE87-BE6A-F3E5-5212E4148B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D578B4-66D3-DA85-8C66-93E5DDB486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1978B2-0729-46A9-BF64-05E9E4249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252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95E4-31CF-45EB-B755-FD00E3FD56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80639"/>
            <a:ext cx="9144000" cy="1059371"/>
          </a:xfrm>
        </p:spPr>
        <p:txBody>
          <a:bodyPr>
            <a:normAutofit/>
          </a:bodyPr>
          <a:lstStyle/>
          <a:p>
            <a:pPr rtl="1"/>
            <a:r>
              <a:rPr lang="fa-IR" dirty="0">
                <a:cs typeface="B Titr" panose="00000700000000000000" pitchFamily="2" charset="-78"/>
              </a:rPr>
              <a:t>مجموعه 82 تم </a:t>
            </a:r>
            <a:r>
              <a:rPr lang="fa-IR" dirty="0" err="1">
                <a:cs typeface="B Titr" panose="00000700000000000000" pitchFamily="2" charset="-78"/>
              </a:rPr>
              <a:t>پاورپوینت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0DBD0D-1035-6B16-0809-DC47EE6EB2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47388" y="4004374"/>
            <a:ext cx="3697224" cy="631634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Ghalamo.com</a:t>
            </a:r>
          </a:p>
        </p:txBody>
      </p:sp>
    </p:spTree>
    <p:extLst>
      <p:ext uri="{BB962C8B-B14F-4D97-AF65-F5344CB8AC3E}">
        <p14:creationId xmlns:p14="http://schemas.microsoft.com/office/powerpoint/2010/main" val="1367018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2">
            <a:extLst>
              <a:ext uri="{FF2B5EF4-FFF2-40B4-BE49-F238E27FC236}">
                <a16:creationId xmlns:a16="http://schemas.microsoft.com/office/drawing/2014/main" id="{30315299-BC95-10B1-01AD-022BC68B1C02}"/>
              </a:ext>
            </a:extLst>
          </p:cNvPr>
          <p:cNvSpPr txBox="1"/>
          <p:nvPr/>
        </p:nvSpPr>
        <p:spPr>
          <a:xfrm>
            <a:off x="4370832" y="347472"/>
            <a:ext cx="572235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32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Titr" panose="00000700000000000000" pitchFamily="2" charset="-78"/>
              </a:rPr>
              <a:t>عنوان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Titr" panose="00000700000000000000" pitchFamily="2" charset="-78"/>
            </a:endParaRPr>
          </a:p>
        </p:txBody>
      </p:sp>
      <p:sp>
        <p:nvSpPr>
          <p:cNvPr id="5" name="TextBox 62">
            <a:extLst>
              <a:ext uri="{FF2B5EF4-FFF2-40B4-BE49-F238E27FC236}">
                <a16:creationId xmlns:a16="http://schemas.microsoft.com/office/drawing/2014/main" id="{51E5062F-3493-7BD7-DF7E-8A7213B2D8E2}"/>
              </a:ext>
            </a:extLst>
          </p:cNvPr>
          <p:cNvSpPr txBox="1"/>
          <p:nvPr/>
        </p:nvSpPr>
        <p:spPr>
          <a:xfrm>
            <a:off x="3730752" y="1399032"/>
            <a:ext cx="825703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000" i="0" dirty="0">
                <a:effectLst/>
                <a:latin typeface="Familjen Grotesk"/>
                <a:cs typeface="B Nazanin" panose="00000400000000000000" pitchFamily="2" charset="-78"/>
              </a:rPr>
              <a:t>متن</a:t>
            </a:r>
            <a:endParaRPr lang="en-US" sz="2000" dirty="0">
              <a:latin typeface="Familjen Grotesk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1018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2">
            <a:extLst>
              <a:ext uri="{FF2B5EF4-FFF2-40B4-BE49-F238E27FC236}">
                <a16:creationId xmlns:a16="http://schemas.microsoft.com/office/drawing/2014/main" id="{3685C4CA-95CB-D7A8-C31B-D3FB13A504F3}"/>
              </a:ext>
            </a:extLst>
          </p:cNvPr>
          <p:cNvSpPr txBox="1"/>
          <p:nvPr/>
        </p:nvSpPr>
        <p:spPr>
          <a:xfrm>
            <a:off x="6181344" y="347472"/>
            <a:ext cx="3052311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32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Titr" panose="00000700000000000000" pitchFamily="2" charset="-78"/>
              </a:rPr>
              <a:t>عنوان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Titr" panose="00000700000000000000" pitchFamily="2" charset="-78"/>
            </a:endParaRPr>
          </a:p>
        </p:txBody>
      </p:sp>
      <p:sp>
        <p:nvSpPr>
          <p:cNvPr id="5" name="TextBox 62">
            <a:extLst>
              <a:ext uri="{FF2B5EF4-FFF2-40B4-BE49-F238E27FC236}">
                <a16:creationId xmlns:a16="http://schemas.microsoft.com/office/drawing/2014/main" id="{0487AD76-C38E-EBE7-6B65-984E704623D8}"/>
              </a:ext>
            </a:extLst>
          </p:cNvPr>
          <p:cNvSpPr txBox="1"/>
          <p:nvPr/>
        </p:nvSpPr>
        <p:spPr>
          <a:xfrm>
            <a:off x="5056632" y="1545336"/>
            <a:ext cx="693115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000" i="0" dirty="0">
                <a:effectLst/>
                <a:latin typeface="Familjen Grotesk"/>
                <a:cs typeface="B Nazanin" panose="00000400000000000000" pitchFamily="2" charset="-78"/>
              </a:rPr>
              <a:t>متن</a:t>
            </a:r>
            <a:endParaRPr lang="en-US" sz="2000" dirty="0">
              <a:latin typeface="Familjen Grotesk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2438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2">
            <a:extLst>
              <a:ext uri="{FF2B5EF4-FFF2-40B4-BE49-F238E27FC236}">
                <a16:creationId xmlns:a16="http://schemas.microsoft.com/office/drawing/2014/main" id="{017FB266-80C6-AE3C-7182-DAF7911D77E1}"/>
              </a:ext>
            </a:extLst>
          </p:cNvPr>
          <p:cNvSpPr txBox="1"/>
          <p:nvPr/>
        </p:nvSpPr>
        <p:spPr>
          <a:xfrm>
            <a:off x="4572001" y="475488"/>
            <a:ext cx="741578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8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Titr" panose="00000700000000000000" pitchFamily="2" charset="-78"/>
              </a:rPr>
              <a:t>عنوان</a:t>
            </a:r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Titr" panose="00000700000000000000" pitchFamily="2" charset="-78"/>
            </a:endParaRPr>
          </a:p>
        </p:txBody>
      </p:sp>
      <p:sp>
        <p:nvSpPr>
          <p:cNvPr id="5" name="TextBox 62">
            <a:extLst>
              <a:ext uri="{FF2B5EF4-FFF2-40B4-BE49-F238E27FC236}">
                <a16:creationId xmlns:a16="http://schemas.microsoft.com/office/drawing/2014/main" id="{2DD41847-B619-3C72-279C-2FDF28A33EF4}"/>
              </a:ext>
            </a:extLst>
          </p:cNvPr>
          <p:cNvSpPr txBox="1"/>
          <p:nvPr/>
        </p:nvSpPr>
        <p:spPr>
          <a:xfrm>
            <a:off x="4023360" y="1335024"/>
            <a:ext cx="796442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000" i="0" dirty="0">
                <a:effectLst/>
                <a:latin typeface="Familjen Grotesk"/>
                <a:cs typeface="B Nazanin" panose="00000400000000000000" pitchFamily="2" charset="-78"/>
              </a:rPr>
              <a:t>متن</a:t>
            </a:r>
            <a:endParaRPr lang="en-US" sz="2000" dirty="0">
              <a:latin typeface="Familjen Grotesk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9205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2">
            <a:extLst>
              <a:ext uri="{FF2B5EF4-FFF2-40B4-BE49-F238E27FC236}">
                <a16:creationId xmlns:a16="http://schemas.microsoft.com/office/drawing/2014/main" id="{D6039B47-8F85-A816-D09F-2C3CD3255AD2}"/>
              </a:ext>
            </a:extLst>
          </p:cNvPr>
          <p:cNvSpPr txBox="1"/>
          <p:nvPr/>
        </p:nvSpPr>
        <p:spPr>
          <a:xfrm>
            <a:off x="6095999" y="475488"/>
            <a:ext cx="589178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8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Familjen Grotesk"/>
                <a:cs typeface="B Titr" panose="00000700000000000000" pitchFamily="2" charset="-78"/>
              </a:rPr>
              <a:t>عنوان</a:t>
            </a:r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Familjen Grotesk"/>
              <a:cs typeface="B Titr" panose="00000700000000000000" pitchFamily="2" charset="-78"/>
            </a:endParaRPr>
          </a:p>
        </p:txBody>
      </p:sp>
      <p:sp>
        <p:nvSpPr>
          <p:cNvPr id="5" name="TextBox 62">
            <a:extLst>
              <a:ext uri="{FF2B5EF4-FFF2-40B4-BE49-F238E27FC236}">
                <a16:creationId xmlns:a16="http://schemas.microsoft.com/office/drawing/2014/main" id="{73938F81-C978-23AB-C798-006E0521D0A2}"/>
              </a:ext>
            </a:extLst>
          </p:cNvPr>
          <p:cNvSpPr txBox="1"/>
          <p:nvPr/>
        </p:nvSpPr>
        <p:spPr>
          <a:xfrm>
            <a:off x="5660109" y="1335024"/>
            <a:ext cx="632767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sz="2000" i="0" dirty="0">
                <a:effectLst/>
                <a:latin typeface="Familjen Grotesk"/>
                <a:cs typeface="B Nazanin" panose="00000400000000000000" pitchFamily="2" charset="-78"/>
              </a:rPr>
              <a:t>متن</a:t>
            </a:r>
            <a:endParaRPr lang="en-US" sz="2000" dirty="0">
              <a:latin typeface="Familjen Grotesk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27193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15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B Titr</vt:lpstr>
      <vt:lpstr>Familjen Grotesk</vt:lpstr>
      <vt:lpstr>Times New Roman</vt:lpstr>
      <vt:lpstr>Office Theme</vt:lpstr>
      <vt:lpstr>مجموعه 82 تم پاورپوینت</vt:lpstr>
      <vt:lpstr>PowerPoint Presentation</vt:lpstr>
      <vt:lpstr>PowerPoint Presentation</vt:lpstr>
      <vt:lpstr>PowerPoint Presentation</vt:lpstr>
      <vt:lpstr>PowerPoint Presentation</vt:lpstr>
    </vt:vector>
  </TitlesOfParts>
  <Company>Ghalamo.com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</dc:title>
  <dc:creator>Ghalamo.com</dc:creator>
  <dc:description>Ghalamo.com</dc:description>
  <cp:lastModifiedBy>Mohammad Reza Khast Khodaei</cp:lastModifiedBy>
  <cp:revision>5</cp:revision>
  <dcterms:created xsi:type="dcterms:W3CDTF">2026-07-31T15:27:50Z</dcterms:created>
  <dcterms:modified xsi:type="dcterms:W3CDTF">2026-08-03T18:32:07Z</dcterms:modified>
</cp:coreProperties>
</file>