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0" r:id="rId14"/>
    <p:sldId id="271" r:id="rId15"/>
    <p:sldId id="272" r:id="rId16"/>
    <p:sldId id="273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pening" id="{40220E7B-5E63-4DAA-95DE-089435A5CC35}">
          <p14:sldIdLst>
            <p14:sldId id="256"/>
          </p14:sldIdLst>
        </p14:section>
        <p14:section name="Introduction" id="{565275C1-8B7D-4B22-97D4-EF26AC38B4A6}">
          <p14:sldIdLst>
            <p14:sldId id="257"/>
            <p14:sldId id="258"/>
          </p14:sldIdLst>
        </p14:section>
        <p14:section name="Table Of Content" id="{B426314A-2B3D-4615-AB46-78D4CB635A31}">
          <p14:sldIdLst>
            <p14:sldId id="259"/>
            <p14:sldId id="260"/>
          </p14:sldIdLst>
        </p14:section>
        <p14:section name="Service" id="{87FC1AD4-23FB-4D8A-9F60-F74C280E47C3}">
          <p14:sldIdLst>
            <p14:sldId id="261"/>
            <p14:sldId id="262"/>
          </p14:sldIdLst>
        </p14:section>
        <p14:section name="team" id="{9684DB01-D534-4E1B-8399-F64960C08317}">
          <p14:sldIdLst>
            <p14:sldId id="263"/>
            <p14:sldId id="264"/>
          </p14:sldIdLst>
        </p14:section>
        <p14:section name="SWOT" id="{7F8398DA-E630-496D-A060-935151F0989A}">
          <p14:sldIdLst>
            <p14:sldId id="265"/>
            <p14:sldId id="266"/>
          </p14:sldIdLst>
        </p14:section>
        <p14:section name="Gallery" id="{73ECE4F4-A453-4FBC-ABAF-91536D6B6ABE}">
          <p14:sldIdLst>
            <p14:sldId id="269"/>
            <p14:sldId id="270"/>
            <p14:sldId id="271"/>
          </p14:sldIdLst>
        </p14:section>
        <p14:section name="Mockup" id="{BE2A902F-A34E-40D0-AEB5-0BD2B4A0CD9B}">
          <p14:sldIdLst>
            <p14:sldId id="272"/>
            <p14:sldId id="273"/>
          </p14:sldIdLst>
        </p14:section>
        <p14:section name="Pricing" id="{1C8A6995-B429-4851-A9FD-8E98D0A0299C}">
          <p14:sldIdLst/>
        </p14:section>
        <p14:section name="Infographic" id="{1FBFE013-A24D-4A99-9D2A-2434C140B201}">
          <p14:sldIdLst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</p14:sldIdLst>
        </p14:section>
        <p14:section name="Closing" id="{EB8917D5-1714-46F4-9243-D5C82B8FEEF6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788" autoAdjust="0"/>
    <p:restoredTop sz="94694"/>
  </p:normalViewPr>
  <p:slideViewPr>
    <p:cSldViewPr snapToGrid="0">
      <p:cViewPr varScale="1">
        <p:scale>
          <a:sx n="103" d="100"/>
          <a:sy n="103" d="100"/>
        </p:scale>
        <p:origin x="12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4">
                    <a:lumMod val="75000"/>
                    <a:alpha val="7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3.5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EC-4C4C-97C3-76BD915FBA5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3.3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7EC-4C4C-97C3-76BD915FBA5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alpha val="80000"/>
                  </a:schemeClr>
                </a:gs>
                <a:gs pos="100000">
                  <a:schemeClr val="accent4">
                    <a:lumMod val="75000"/>
                    <a:alpha val="7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7EC-4C4C-97C3-76BD915FBA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83964624"/>
        <c:axId val="483962328"/>
      </c:barChart>
      <c:catAx>
        <c:axId val="4839646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3962328"/>
        <c:crosses val="autoZero"/>
        <c:auto val="1"/>
        <c:lblAlgn val="ctr"/>
        <c:lblOffset val="100"/>
        <c:noMultiLvlLbl val="0"/>
      </c:catAx>
      <c:valAx>
        <c:axId val="483962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3964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E65AD8-609A-445B-99DD-0CA617535D36}" type="datetimeFigureOut">
              <a:rPr lang="en-ID" smtClean="0"/>
              <a:t>04/08/2026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1BA3D-0356-481D-8036-8AFC2594B87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8717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01BA3D-0356-481D-8036-8AFC2594B871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31814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B9F3357-7366-DB18-6CD5-DE362D6A97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54646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0949763-34C8-688B-7EC8-036847E0B1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5860" y="1374710"/>
            <a:ext cx="4117910" cy="4108579"/>
          </a:xfrm>
          <a:custGeom>
            <a:avLst/>
            <a:gdLst>
              <a:gd name="connsiteX0" fmla="*/ 867747 w 4117910"/>
              <a:gd name="connsiteY0" fmla="*/ 0 h 4108579"/>
              <a:gd name="connsiteX1" fmla="*/ 3470987 w 4117910"/>
              <a:gd name="connsiteY1" fmla="*/ 0 h 4108579"/>
              <a:gd name="connsiteX2" fmla="*/ 3366475 w 4117910"/>
              <a:gd name="connsiteY2" fmla="*/ 441649 h 4108579"/>
              <a:gd name="connsiteX3" fmla="*/ 4117910 w 4117910"/>
              <a:gd name="connsiteY3" fmla="*/ 441649 h 4108579"/>
              <a:gd name="connsiteX4" fmla="*/ 3250163 w 4117910"/>
              <a:gd name="connsiteY4" fmla="*/ 4108579 h 4108579"/>
              <a:gd name="connsiteX5" fmla="*/ 646923 w 4117910"/>
              <a:gd name="connsiteY5" fmla="*/ 4108579 h 4108579"/>
              <a:gd name="connsiteX6" fmla="*/ 751436 w 4117910"/>
              <a:gd name="connsiteY6" fmla="*/ 3666930 h 4108579"/>
              <a:gd name="connsiteX7" fmla="*/ 0 w 4117910"/>
              <a:gd name="connsiteY7" fmla="*/ 3666930 h 4108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7910" h="4108579">
                <a:moveTo>
                  <a:pt x="867747" y="0"/>
                </a:moveTo>
                <a:lnTo>
                  <a:pt x="3470987" y="0"/>
                </a:lnTo>
                <a:lnTo>
                  <a:pt x="3366475" y="441649"/>
                </a:lnTo>
                <a:lnTo>
                  <a:pt x="4117910" y="441649"/>
                </a:lnTo>
                <a:lnTo>
                  <a:pt x="3250163" y="4108579"/>
                </a:lnTo>
                <a:lnTo>
                  <a:pt x="646923" y="4108579"/>
                </a:lnTo>
                <a:lnTo>
                  <a:pt x="751436" y="3666930"/>
                </a:lnTo>
                <a:lnTo>
                  <a:pt x="0" y="366693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63194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W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0949763-34C8-688B-7EC8-036847E0B1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81730" y="1374710"/>
            <a:ext cx="4117910" cy="4108579"/>
          </a:xfrm>
          <a:custGeom>
            <a:avLst/>
            <a:gdLst>
              <a:gd name="connsiteX0" fmla="*/ 867747 w 4117910"/>
              <a:gd name="connsiteY0" fmla="*/ 0 h 4108579"/>
              <a:gd name="connsiteX1" fmla="*/ 3470987 w 4117910"/>
              <a:gd name="connsiteY1" fmla="*/ 0 h 4108579"/>
              <a:gd name="connsiteX2" fmla="*/ 3366475 w 4117910"/>
              <a:gd name="connsiteY2" fmla="*/ 441649 h 4108579"/>
              <a:gd name="connsiteX3" fmla="*/ 4117910 w 4117910"/>
              <a:gd name="connsiteY3" fmla="*/ 441649 h 4108579"/>
              <a:gd name="connsiteX4" fmla="*/ 3250163 w 4117910"/>
              <a:gd name="connsiteY4" fmla="*/ 4108579 h 4108579"/>
              <a:gd name="connsiteX5" fmla="*/ 646923 w 4117910"/>
              <a:gd name="connsiteY5" fmla="*/ 4108579 h 4108579"/>
              <a:gd name="connsiteX6" fmla="*/ 751436 w 4117910"/>
              <a:gd name="connsiteY6" fmla="*/ 3666930 h 4108579"/>
              <a:gd name="connsiteX7" fmla="*/ 0 w 4117910"/>
              <a:gd name="connsiteY7" fmla="*/ 3666930 h 4108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7910" h="4108579">
                <a:moveTo>
                  <a:pt x="867747" y="0"/>
                </a:moveTo>
                <a:lnTo>
                  <a:pt x="3470987" y="0"/>
                </a:lnTo>
                <a:lnTo>
                  <a:pt x="3366475" y="441649"/>
                </a:lnTo>
                <a:lnTo>
                  <a:pt x="4117910" y="441649"/>
                </a:lnTo>
                <a:lnTo>
                  <a:pt x="3250163" y="4108579"/>
                </a:lnTo>
                <a:lnTo>
                  <a:pt x="646923" y="4108579"/>
                </a:lnTo>
                <a:lnTo>
                  <a:pt x="751436" y="3666930"/>
                </a:lnTo>
                <a:lnTo>
                  <a:pt x="0" y="366693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93223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FC2B8FE-D529-BA76-6BF8-7B98BAC195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991" y="0"/>
            <a:ext cx="2519265" cy="4366727"/>
          </a:xfrm>
          <a:custGeom>
            <a:avLst/>
            <a:gdLst>
              <a:gd name="connsiteX0" fmla="*/ 629816 w 2519265"/>
              <a:gd name="connsiteY0" fmla="*/ 0 h 4366727"/>
              <a:gd name="connsiteX1" fmla="*/ 2519265 w 2519265"/>
              <a:gd name="connsiteY1" fmla="*/ 0 h 4366727"/>
              <a:gd name="connsiteX2" fmla="*/ 1889449 w 2519265"/>
              <a:gd name="connsiteY2" fmla="*/ 4366727 h 4366727"/>
              <a:gd name="connsiteX3" fmla="*/ 0 w 2519265"/>
              <a:gd name="connsiteY3" fmla="*/ 4366727 h 4366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9265" h="4366727">
                <a:moveTo>
                  <a:pt x="629816" y="0"/>
                </a:moveTo>
                <a:lnTo>
                  <a:pt x="2519265" y="0"/>
                </a:lnTo>
                <a:lnTo>
                  <a:pt x="1889449" y="4366727"/>
                </a:lnTo>
                <a:lnTo>
                  <a:pt x="0" y="43667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2082223-0837-F0A6-70DF-7F8EE61A9C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69232" y="1245636"/>
            <a:ext cx="2519265" cy="4366727"/>
          </a:xfrm>
          <a:custGeom>
            <a:avLst/>
            <a:gdLst>
              <a:gd name="connsiteX0" fmla="*/ 629816 w 2519265"/>
              <a:gd name="connsiteY0" fmla="*/ 0 h 4366727"/>
              <a:gd name="connsiteX1" fmla="*/ 2519265 w 2519265"/>
              <a:gd name="connsiteY1" fmla="*/ 0 h 4366727"/>
              <a:gd name="connsiteX2" fmla="*/ 1889449 w 2519265"/>
              <a:gd name="connsiteY2" fmla="*/ 4366727 h 4366727"/>
              <a:gd name="connsiteX3" fmla="*/ 0 w 2519265"/>
              <a:gd name="connsiteY3" fmla="*/ 4366727 h 4366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9265" h="4366727">
                <a:moveTo>
                  <a:pt x="629816" y="0"/>
                </a:moveTo>
                <a:lnTo>
                  <a:pt x="2519265" y="0"/>
                </a:lnTo>
                <a:lnTo>
                  <a:pt x="1889449" y="4366727"/>
                </a:lnTo>
                <a:lnTo>
                  <a:pt x="0" y="43667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83B9F95-E293-2516-C8C5-E56A3A61167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10473" y="2491272"/>
            <a:ext cx="2519265" cy="4366727"/>
          </a:xfrm>
          <a:custGeom>
            <a:avLst/>
            <a:gdLst>
              <a:gd name="connsiteX0" fmla="*/ 629816 w 2519265"/>
              <a:gd name="connsiteY0" fmla="*/ 0 h 4366727"/>
              <a:gd name="connsiteX1" fmla="*/ 2519265 w 2519265"/>
              <a:gd name="connsiteY1" fmla="*/ 0 h 4366727"/>
              <a:gd name="connsiteX2" fmla="*/ 1889449 w 2519265"/>
              <a:gd name="connsiteY2" fmla="*/ 4366727 h 4366727"/>
              <a:gd name="connsiteX3" fmla="*/ 0 w 2519265"/>
              <a:gd name="connsiteY3" fmla="*/ 4366727 h 4366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9265" h="4366727">
                <a:moveTo>
                  <a:pt x="629816" y="0"/>
                </a:moveTo>
                <a:lnTo>
                  <a:pt x="2519265" y="0"/>
                </a:lnTo>
                <a:lnTo>
                  <a:pt x="1889449" y="4366727"/>
                </a:lnTo>
                <a:lnTo>
                  <a:pt x="0" y="43667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129761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D12B435-A130-A564-D0A7-37548952C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358604" y="214313"/>
            <a:ext cx="2833396" cy="333132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ID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DB171476-D1B3-2B4F-D933-387971E1CE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01820" y="214313"/>
            <a:ext cx="6354148" cy="333132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ID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9C3BBD29-E797-0542-CC00-915BD0E3D55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14313"/>
            <a:ext cx="2799184" cy="333132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628669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D12B435-A130-A564-D0A7-37548952C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358604" y="0"/>
            <a:ext cx="2833396" cy="333132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ID"/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D71A7BE9-665F-90C3-A92B-7E97B69FC30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358604" y="3429000"/>
            <a:ext cx="2833396" cy="333132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ID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C839A431-E382-BB31-822B-5CF8DAA3E9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4147" y="1763340"/>
            <a:ext cx="2833396" cy="333132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34194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56A5C17-9AE8-7552-B178-D26765D6E4D2}"/>
              </a:ext>
            </a:extLst>
          </p:cNvPr>
          <p:cNvSpPr/>
          <p:nvPr userDrawn="1"/>
        </p:nvSpPr>
        <p:spPr>
          <a:xfrm>
            <a:off x="0" y="0"/>
            <a:ext cx="434806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18236E-AEBA-CBC2-4CAB-E6A2B38814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35" y="1688841"/>
            <a:ext cx="7555095" cy="3956928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EEA9EA-AEFF-A589-2DCE-E059556F9F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44626" y="1893888"/>
            <a:ext cx="4721225" cy="2976562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466461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56A5C17-9AE8-7552-B178-D26765D6E4D2}"/>
              </a:ext>
            </a:extLst>
          </p:cNvPr>
          <p:cNvSpPr/>
          <p:nvPr userDrawn="1"/>
        </p:nvSpPr>
        <p:spPr>
          <a:xfrm>
            <a:off x="10477500" y="0"/>
            <a:ext cx="105727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F35357-50AC-4245-E260-406CF56658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24" y="1390365"/>
            <a:ext cx="4667901" cy="4077269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EEA9EA-AEFF-A589-2DCE-E059556F9F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46951" y="1602724"/>
            <a:ext cx="4254499" cy="2442226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29554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c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4C4A994-C698-55EC-85E7-E688BD047EC6}"/>
              </a:ext>
            </a:extLst>
          </p:cNvPr>
          <p:cNvSpPr/>
          <p:nvPr userDrawn="1"/>
        </p:nvSpPr>
        <p:spPr>
          <a:xfrm>
            <a:off x="825500" y="1155122"/>
            <a:ext cx="3263900" cy="53975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38535AF-C123-1CB9-BC3C-490C7DCD3D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5500" y="1155121"/>
            <a:ext cx="3263900" cy="2863851"/>
          </a:xfrm>
        </p:spPr>
        <p:txBody>
          <a:bodyPr/>
          <a:lstStyle/>
          <a:p>
            <a:endParaRPr lang="en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14C9504-6ABC-8F42-A17D-6256AEB20E50}"/>
              </a:ext>
            </a:extLst>
          </p:cNvPr>
          <p:cNvSpPr/>
          <p:nvPr userDrawn="1"/>
        </p:nvSpPr>
        <p:spPr>
          <a:xfrm>
            <a:off x="4621602" y="1155122"/>
            <a:ext cx="3263900" cy="53975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1DB7FB23-71FE-3AAC-4EC6-8B164CE4C73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21602" y="1155121"/>
            <a:ext cx="3263900" cy="2863851"/>
          </a:xfrm>
        </p:spPr>
        <p:txBody>
          <a:bodyPr/>
          <a:lstStyle/>
          <a:p>
            <a:endParaRPr lang="en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C1DF84-EE0E-B019-3EFF-FB8C33A30924}"/>
              </a:ext>
            </a:extLst>
          </p:cNvPr>
          <p:cNvSpPr/>
          <p:nvPr userDrawn="1"/>
        </p:nvSpPr>
        <p:spPr>
          <a:xfrm>
            <a:off x="8417704" y="1155122"/>
            <a:ext cx="3263900" cy="53975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4D86AFFE-EE25-591D-613E-241A7060EF6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417704" y="1155121"/>
            <a:ext cx="3263900" cy="2863851"/>
          </a:xfrm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950846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28B82594-F41F-7932-8BD8-CD5A7EE757A5}"/>
              </a:ext>
            </a:extLst>
          </p:cNvPr>
          <p:cNvSpPr/>
          <p:nvPr userDrawn="1"/>
        </p:nvSpPr>
        <p:spPr>
          <a:xfrm>
            <a:off x="142875" y="5810249"/>
            <a:ext cx="1114425" cy="885825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4935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B9F3357-7366-DB18-6CD5-DE362D6A97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934960" cy="3429000"/>
          </a:xfrm>
          <a:solidFill>
            <a:schemeClr val="bg2"/>
          </a:solid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01284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27950B-360E-FEA8-B828-984A3B74ED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98235" y="0"/>
            <a:ext cx="4794885" cy="6858000"/>
          </a:xfrm>
          <a:solidFill>
            <a:schemeClr val="bg2"/>
          </a:solidFill>
        </p:spPr>
        <p:txBody>
          <a:bodyPr/>
          <a:lstStyle/>
          <a:p>
            <a:endParaRPr lang="en-ID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281699E-864E-B1C7-BBFB-1ADC14C24EA7}"/>
              </a:ext>
            </a:extLst>
          </p:cNvPr>
          <p:cNvCxnSpPr/>
          <p:nvPr userDrawn="1"/>
        </p:nvCxnSpPr>
        <p:spPr>
          <a:xfrm>
            <a:off x="11856720" y="0"/>
            <a:ext cx="0" cy="6858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007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8B04225-0F6E-C14E-51AF-9060A71F48B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3921757" cy="6858000"/>
          </a:xfrm>
          <a:custGeom>
            <a:avLst/>
            <a:gdLst>
              <a:gd name="connsiteX0" fmla="*/ 672588 w 3362938"/>
              <a:gd name="connsiteY0" fmla="*/ 0 h 5496560"/>
              <a:gd name="connsiteX1" fmla="*/ 3362938 w 3362938"/>
              <a:gd name="connsiteY1" fmla="*/ 0 h 5496560"/>
              <a:gd name="connsiteX2" fmla="*/ 2690351 w 3362938"/>
              <a:gd name="connsiteY2" fmla="*/ 5496560 h 5496560"/>
              <a:gd name="connsiteX3" fmla="*/ 0 w 3362938"/>
              <a:gd name="connsiteY3" fmla="*/ 5496560 h 549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938" h="5496560">
                <a:moveTo>
                  <a:pt x="672588" y="0"/>
                </a:moveTo>
                <a:lnTo>
                  <a:pt x="3362938" y="0"/>
                </a:lnTo>
                <a:lnTo>
                  <a:pt x="2690351" y="5496560"/>
                </a:lnTo>
                <a:lnTo>
                  <a:pt x="0" y="549656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87508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le Of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8FC5342-9FD5-14BC-9C0C-20939D2352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04800"/>
            <a:ext cx="12192000" cy="3292475"/>
          </a:xfrm>
          <a:solidFill>
            <a:schemeClr val="bg2"/>
          </a:solid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6740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BD7052C-C443-9029-3FB7-617272FFFE50}"/>
              </a:ext>
            </a:extLst>
          </p:cNvPr>
          <p:cNvSpPr/>
          <p:nvPr userDrawn="1"/>
        </p:nvSpPr>
        <p:spPr>
          <a:xfrm>
            <a:off x="10529455" y="0"/>
            <a:ext cx="166254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26CA5964-9AB7-3411-9E05-48583F507A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5050" y="712176"/>
            <a:ext cx="4989340" cy="6145824"/>
          </a:xfrm>
          <a:custGeom>
            <a:avLst/>
            <a:gdLst>
              <a:gd name="connsiteX0" fmla="*/ 2494670 w 4989340"/>
              <a:gd name="connsiteY0" fmla="*/ 0 h 6145824"/>
              <a:gd name="connsiteX1" fmla="*/ 4989340 w 4989340"/>
              <a:gd name="connsiteY1" fmla="*/ 2494670 h 6145824"/>
              <a:gd name="connsiteX2" fmla="*/ 4989339 w 4989340"/>
              <a:gd name="connsiteY2" fmla="*/ 6145824 h 6145824"/>
              <a:gd name="connsiteX3" fmla="*/ 0 w 4989340"/>
              <a:gd name="connsiteY3" fmla="*/ 6145824 h 6145824"/>
              <a:gd name="connsiteX4" fmla="*/ 0 w 4989340"/>
              <a:gd name="connsiteY4" fmla="*/ 2494670 h 6145824"/>
              <a:gd name="connsiteX5" fmla="*/ 2494670 w 4989340"/>
              <a:gd name="connsiteY5" fmla="*/ 0 h 6145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89340" h="6145824">
                <a:moveTo>
                  <a:pt x="2494670" y="0"/>
                </a:moveTo>
                <a:cubicBezTo>
                  <a:pt x="3872438" y="0"/>
                  <a:pt x="4989340" y="1116902"/>
                  <a:pt x="4989340" y="2494670"/>
                </a:cubicBezTo>
                <a:lnTo>
                  <a:pt x="4989339" y="6145824"/>
                </a:lnTo>
                <a:lnTo>
                  <a:pt x="0" y="6145824"/>
                </a:lnTo>
                <a:lnTo>
                  <a:pt x="0" y="2494670"/>
                </a:lnTo>
                <a:cubicBezTo>
                  <a:pt x="0" y="1116902"/>
                  <a:pt x="1116902" y="0"/>
                  <a:pt x="2494670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72310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v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D694AB-8580-72D0-729D-F02216D75F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969164" cy="6858000"/>
          </a:xfrm>
          <a:solidFill>
            <a:schemeClr val="bg2"/>
          </a:solid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47975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D694AB-8580-72D0-729D-F02216D75F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2937164" cy="6858000"/>
          </a:xfrm>
          <a:solidFill>
            <a:schemeClr val="bg2"/>
          </a:solidFill>
        </p:spPr>
        <p:txBody>
          <a:bodyPr/>
          <a:lstStyle/>
          <a:p>
            <a:endParaRPr lang="en-ID"/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700B77FC-40C2-DEA9-1148-253F2077ECA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37165" y="0"/>
            <a:ext cx="3020291" cy="6857999"/>
          </a:xfrm>
          <a:solidFill>
            <a:schemeClr val="bg2"/>
          </a:solid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38702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700B77FC-40C2-DEA9-1148-253F2077ECA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699164"/>
            <a:ext cx="5255489" cy="3158836"/>
          </a:xfrm>
          <a:solidFill>
            <a:schemeClr val="bg2"/>
          </a:solidFill>
        </p:spPr>
        <p:txBody>
          <a:bodyPr/>
          <a:lstStyle/>
          <a:p>
            <a:endParaRPr lang="en-ID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2C047FB8-4066-9EC5-7C11-FC794E1ED58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1" y="0"/>
            <a:ext cx="5255489" cy="3158836"/>
          </a:xfrm>
          <a:solidFill>
            <a:schemeClr val="bg2"/>
          </a:solid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59307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D4085D-762B-F23C-BF24-93034BD80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EDEDAC-25C4-BBAD-B5C9-269F1BF34F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897DE1-7473-A8E1-DACA-C376D78602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794F4-FE17-4B86-9D95-D3B3F8EE62A3}" type="datetimeFigureOut">
              <a:rPr lang="en-ID" smtClean="0"/>
              <a:t>04/08/2026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8045D1-05D0-C7D2-C558-A84360DAD2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A11C63-9322-799B-86C6-7E78534CE4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C47B2-ECBB-461F-8EA5-5BC6728B256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75796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6" r:id="rId17"/>
    <p:sldLayoutId id="2147483665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5036C6C-590F-BAFD-BACA-EE3A435B8C3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9" b="7869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50658BF-C3F8-F42F-F762-5FC89D33917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077C9D-46D6-97DC-568C-0B2232352C7F}"/>
              </a:ext>
            </a:extLst>
          </p:cNvPr>
          <p:cNvSpPr txBox="1"/>
          <p:nvPr/>
        </p:nvSpPr>
        <p:spPr>
          <a:xfrm>
            <a:off x="1695188" y="4112326"/>
            <a:ext cx="88016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7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B Titr" panose="00000700000000000000" pitchFamily="2" charset="-78"/>
              </a:rPr>
              <a:t>مجموعه 81 تم </a:t>
            </a:r>
            <a:r>
              <a:rPr lang="fa-IR" sz="7200" b="1" dirty="0" err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B Titr" panose="00000700000000000000" pitchFamily="2" charset="-78"/>
              </a:rPr>
              <a:t>پاورپوینت</a:t>
            </a:r>
            <a:endParaRPr lang="fa-IR" sz="7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B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D3C647-0FC1-7254-CAE8-6DE9C928B99F}"/>
              </a:ext>
            </a:extLst>
          </p:cNvPr>
          <p:cNvSpPr txBox="1"/>
          <p:nvPr/>
        </p:nvSpPr>
        <p:spPr>
          <a:xfrm>
            <a:off x="4508067" y="5534316"/>
            <a:ext cx="31758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pc="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Ghalamo.com</a:t>
            </a:r>
            <a:endParaRPr lang="en-ID" sz="2800" b="1" spc="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4023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359D2A7-3618-D122-8D10-2EC1DFECBDD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66" b="16766"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458AC46-0289-D326-02FE-C1AFA7DC64D8}"/>
              </a:ext>
            </a:extLst>
          </p:cNvPr>
          <p:cNvSpPr/>
          <p:nvPr/>
        </p:nvSpPr>
        <p:spPr>
          <a:xfrm>
            <a:off x="3387012" y="3498980"/>
            <a:ext cx="1483568" cy="14835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S</a:t>
            </a:r>
            <a:endParaRPr lang="en-ID" sz="5400" b="1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80D898B-D91D-1B2A-1602-6FEC34F3E4BF}"/>
              </a:ext>
            </a:extLst>
          </p:cNvPr>
          <p:cNvGrpSpPr/>
          <p:nvPr/>
        </p:nvGrpSpPr>
        <p:grpSpPr>
          <a:xfrm>
            <a:off x="5732968" y="851485"/>
            <a:ext cx="4297441" cy="2031325"/>
            <a:chOff x="5359743" y="571566"/>
            <a:chExt cx="4297441" cy="203132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FBF9CF0-690D-F5AA-D710-131D6A8B9A6D}"/>
                </a:ext>
              </a:extLst>
            </p:cNvPr>
            <p:cNvSpPr txBox="1"/>
            <p:nvPr/>
          </p:nvSpPr>
          <p:spPr>
            <a:xfrm>
              <a:off x="5359744" y="1033231"/>
              <a:ext cx="429744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latin typeface="+mj-lt"/>
                </a:rPr>
                <a:t>Strength</a:t>
              </a:r>
            </a:p>
            <a:p>
              <a:r>
                <a:rPr lang="en-US" sz="4800" b="1" dirty="0">
                  <a:solidFill>
                    <a:schemeClr val="accent1"/>
                  </a:solidFill>
                  <a:latin typeface="+mj-lt"/>
                </a:rPr>
                <a:t>Stock Market</a:t>
              </a:r>
              <a:endParaRPr lang="en-ID" sz="4800" b="1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ADAF54-5114-19E2-5B61-12ACD3DBD7DD}"/>
                </a:ext>
              </a:extLst>
            </p:cNvPr>
            <p:cNvSpPr txBox="1"/>
            <p:nvPr/>
          </p:nvSpPr>
          <p:spPr>
            <a:xfrm>
              <a:off x="5359743" y="571566"/>
              <a:ext cx="12618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This is</a:t>
              </a:r>
              <a:endParaRPr lang="en-ID" sz="2400" dirty="0">
                <a:solidFill>
                  <a:schemeClr val="tx2"/>
                </a:solidFill>
                <a:latin typeface="+mj-l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B9EA9BF-4F67-F9A7-D2D3-8A0500F26EFD}"/>
              </a:ext>
            </a:extLst>
          </p:cNvPr>
          <p:cNvGrpSpPr/>
          <p:nvPr/>
        </p:nvGrpSpPr>
        <p:grpSpPr>
          <a:xfrm>
            <a:off x="5732969" y="3034262"/>
            <a:ext cx="2560365" cy="1178970"/>
            <a:chOff x="5684475" y="4417720"/>
            <a:chExt cx="2560365" cy="117897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01409BB-238B-CC25-EAEC-E5C386203CBD}"/>
                </a:ext>
              </a:extLst>
            </p:cNvPr>
            <p:cNvSpPr txBox="1"/>
            <p:nvPr/>
          </p:nvSpPr>
          <p:spPr>
            <a:xfrm>
              <a:off x="5684475" y="4976520"/>
              <a:ext cx="2560365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The stock market is a place where investors buy and sell</a:t>
              </a:r>
              <a:endParaRPr lang="en-ID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1641D13-A2A2-B291-65AC-14DEAF32E160}"/>
                </a:ext>
              </a:extLst>
            </p:cNvPr>
            <p:cNvSpPr txBox="1"/>
            <p:nvPr/>
          </p:nvSpPr>
          <p:spPr>
            <a:xfrm>
              <a:off x="5684475" y="441772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Option 01</a:t>
              </a:r>
              <a:endParaRPr lang="en-ID" sz="2000" dirty="0">
                <a:latin typeface="+mj-lt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A5E12D2-35A6-01A8-91D2-6317A89B10FE}"/>
              </a:ext>
            </a:extLst>
          </p:cNvPr>
          <p:cNvGrpSpPr/>
          <p:nvPr/>
        </p:nvGrpSpPr>
        <p:grpSpPr>
          <a:xfrm>
            <a:off x="5732968" y="4365531"/>
            <a:ext cx="2560365" cy="1178970"/>
            <a:chOff x="5684475" y="4417720"/>
            <a:chExt cx="2560365" cy="117897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42E618C-9AF5-CE71-15CE-BEBAF1C3A424}"/>
                </a:ext>
              </a:extLst>
            </p:cNvPr>
            <p:cNvSpPr txBox="1"/>
            <p:nvPr/>
          </p:nvSpPr>
          <p:spPr>
            <a:xfrm>
              <a:off x="5684475" y="4976520"/>
              <a:ext cx="2560365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The stock market is a place where investors buy and sell</a:t>
              </a:r>
              <a:endParaRPr lang="en-ID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4B6CD41-22F0-38AF-4BEC-C80374D9E109}"/>
                </a:ext>
              </a:extLst>
            </p:cNvPr>
            <p:cNvSpPr txBox="1"/>
            <p:nvPr/>
          </p:nvSpPr>
          <p:spPr>
            <a:xfrm>
              <a:off x="5684475" y="441772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Option 02</a:t>
              </a:r>
              <a:endParaRPr lang="en-ID" sz="2000" dirty="0">
                <a:latin typeface="+mj-lt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3F693093-BF0B-D6BD-E516-6AD3EE2E53F2}"/>
              </a:ext>
            </a:extLst>
          </p:cNvPr>
          <p:cNvSpPr/>
          <p:nvPr/>
        </p:nvSpPr>
        <p:spPr>
          <a:xfrm>
            <a:off x="8531289" y="3154413"/>
            <a:ext cx="1058165" cy="10581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70%</a:t>
            </a:r>
            <a:endParaRPr lang="en-ID" sz="2400" b="1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9DCC63-9039-7A08-5F0A-E42C38E651A6}"/>
              </a:ext>
            </a:extLst>
          </p:cNvPr>
          <p:cNvSpPr/>
          <p:nvPr/>
        </p:nvSpPr>
        <p:spPr>
          <a:xfrm>
            <a:off x="8531289" y="4484181"/>
            <a:ext cx="1058165" cy="10581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30%</a:t>
            </a:r>
            <a:endParaRPr lang="en-ID" sz="2400" b="1" dirty="0"/>
          </a:p>
        </p:txBody>
      </p:sp>
    </p:spTree>
    <p:extLst>
      <p:ext uri="{BB962C8B-B14F-4D97-AF65-F5344CB8AC3E}">
        <p14:creationId xmlns:p14="http://schemas.microsoft.com/office/powerpoint/2010/main" val="82236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71273F8-930D-42B1-8116-ABCDF4982A6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7" r="21827"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F981294-5953-5699-3A02-7698E9EB160C}"/>
              </a:ext>
            </a:extLst>
          </p:cNvPr>
          <p:cNvSpPr/>
          <p:nvPr/>
        </p:nvSpPr>
        <p:spPr>
          <a:xfrm>
            <a:off x="7371184" y="3079103"/>
            <a:ext cx="1483568" cy="14835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/>
              <a:t>W</a:t>
            </a:r>
            <a:endParaRPr lang="en-ID" sz="5400" b="1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D8B53D3-6FE4-C0BA-4DCD-C1A2CBFACF00}"/>
              </a:ext>
            </a:extLst>
          </p:cNvPr>
          <p:cNvGrpSpPr/>
          <p:nvPr/>
        </p:nvGrpSpPr>
        <p:grpSpPr>
          <a:xfrm>
            <a:off x="722429" y="608889"/>
            <a:ext cx="4297441" cy="2031325"/>
            <a:chOff x="5359743" y="571566"/>
            <a:chExt cx="4297441" cy="203132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C4A91AA-2770-AC39-0020-115C9C8F6201}"/>
                </a:ext>
              </a:extLst>
            </p:cNvPr>
            <p:cNvSpPr txBox="1"/>
            <p:nvPr/>
          </p:nvSpPr>
          <p:spPr>
            <a:xfrm>
              <a:off x="5359744" y="1033231"/>
              <a:ext cx="429744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latin typeface="+mj-lt"/>
                </a:rPr>
                <a:t>Weakness</a:t>
              </a:r>
            </a:p>
            <a:p>
              <a:r>
                <a:rPr lang="en-US" sz="4800" b="1" dirty="0">
                  <a:solidFill>
                    <a:schemeClr val="accent1"/>
                  </a:solidFill>
                  <a:latin typeface="+mj-lt"/>
                </a:rPr>
                <a:t>Stock Market</a:t>
              </a:r>
              <a:endParaRPr lang="en-ID" sz="4800" b="1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0AC4B29-72E5-DFEF-01D4-4F4122629A7A}"/>
                </a:ext>
              </a:extLst>
            </p:cNvPr>
            <p:cNvSpPr txBox="1"/>
            <p:nvPr/>
          </p:nvSpPr>
          <p:spPr>
            <a:xfrm>
              <a:off x="5359743" y="571566"/>
              <a:ext cx="12618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This is</a:t>
              </a:r>
              <a:endParaRPr lang="en-ID" sz="2400" dirty="0">
                <a:solidFill>
                  <a:schemeClr val="tx2"/>
                </a:solidFill>
                <a:latin typeface="+mj-lt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CF46974-242D-678B-BD34-C8E23FC83A5C}"/>
              </a:ext>
            </a:extLst>
          </p:cNvPr>
          <p:cNvGrpSpPr/>
          <p:nvPr/>
        </p:nvGrpSpPr>
        <p:grpSpPr>
          <a:xfrm>
            <a:off x="825066" y="4217785"/>
            <a:ext cx="2964860" cy="1569661"/>
            <a:chOff x="722429" y="4217785"/>
            <a:chExt cx="2964860" cy="1569661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8A16C65-40FC-2A75-6136-FAA4BEF03009}"/>
                </a:ext>
              </a:extLst>
            </p:cNvPr>
            <p:cNvGrpSpPr/>
            <p:nvPr/>
          </p:nvGrpSpPr>
          <p:grpSpPr>
            <a:xfrm>
              <a:off x="924677" y="4371442"/>
              <a:ext cx="2560365" cy="1262346"/>
              <a:chOff x="5684475" y="4417720"/>
              <a:chExt cx="2560365" cy="1178970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F2AD91F-0160-EE77-F7C8-5066E679CFD8}"/>
                  </a:ext>
                </a:extLst>
              </p:cNvPr>
              <p:cNvSpPr txBox="1"/>
              <p:nvPr/>
            </p:nvSpPr>
            <p:spPr>
              <a:xfrm>
                <a:off x="5684475" y="4976520"/>
                <a:ext cx="2560365" cy="6201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The stock market is a place where investors buy and sell</a:t>
                </a:r>
                <a:endParaRPr lang="en-ID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2FE24F6-A89E-FC33-CF3F-5874025A0893}"/>
                  </a:ext>
                </a:extLst>
              </p:cNvPr>
              <p:cNvSpPr txBox="1"/>
              <p:nvPr/>
            </p:nvSpPr>
            <p:spPr>
              <a:xfrm>
                <a:off x="5684475" y="4417720"/>
                <a:ext cx="1833335" cy="515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Title 01</a:t>
                </a:r>
                <a:endParaRPr lang="en-ID" sz="2000" dirty="0">
                  <a:latin typeface="+mj-lt"/>
                </a:endParaRPr>
              </a:p>
            </p:txBody>
          </p:sp>
        </p:grp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896296F-6C60-A302-D30D-B85E7D28BC2F}"/>
                </a:ext>
              </a:extLst>
            </p:cNvPr>
            <p:cNvSpPr/>
            <p:nvPr/>
          </p:nvSpPr>
          <p:spPr>
            <a:xfrm>
              <a:off x="722429" y="4217785"/>
              <a:ext cx="2964860" cy="1569661"/>
            </a:xfrm>
            <a:prstGeom prst="roundRect">
              <a:avLst>
                <a:gd name="adj" fmla="val 10924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AD3D690-1957-FB8E-B95F-00071C75799D}"/>
              </a:ext>
            </a:extLst>
          </p:cNvPr>
          <p:cNvGrpSpPr/>
          <p:nvPr/>
        </p:nvGrpSpPr>
        <p:grpSpPr>
          <a:xfrm>
            <a:off x="3947196" y="4217785"/>
            <a:ext cx="2964860" cy="1569661"/>
            <a:chOff x="3844559" y="4217785"/>
            <a:chExt cx="2964860" cy="1569661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F359D06-7C84-CEC7-93BA-B84F2429204F}"/>
                </a:ext>
              </a:extLst>
            </p:cNvPr>
            <p:cNvGrpSpPr/>
            <p:nvPr/>
          </p:nvGrpSpPr>
          <p:grpSpPr>
            <a:xfrm>
              <a:off x="4046807" y="4371442"/>
              <a:ext cx="2560365" cy="1262346"/>
              <a:chOff x="5684475" y="4417720"/>
              <a:chExt cx="2560365" cy="1178970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F3C9F66-7022-74BA-159C-5B7D5C482BD5}"/>
                  </a:ext>
                </a:extLst>
              </p:cNvPr>
              <p:cNvSpPr txBox="1"/>
              <p:nvPr/>
            </p:nvSpPr>
            <p:spPr>
              <a:xfrm>
                <a:off x="5684475" y="4976520"/>
                <a:ext cx="2560365" cy="6201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The stock market is a place where investors buy and sell</a:t>
                </a:r>
                <a:endParaRPr lang="en-ID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94E3A5F-EB05-FC44-5EFC-CE40F77AC958}"/>
                  </a:ext>
                </a:extLst>
              </p:cNvPr>
              <p:cNvSpPr txBox="1"/>
              <p:nvPr/>
            </p:nvSpPr>
            <p:spPr>
              <a:xfrm>
                <a:off x="5684475" y="4417720"/>
                <a:ext cx="1833335" cy="481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Title 02</a:t>
                </a:r>
                <a:endParaRPr lang="en-ID" sz="2000" dirty="0">
                  <a:latin typeface="+mj-lt"/>
                </a:endParaRPr>
              </a:p>
            </p:txBody>
          </p:sp>
        </p:grp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B76F990F-3E8A-ED2E-D0C6-2A65F379C0CB}"/>
                </a:ext>
              </a:extLst>
            </p:cNvPr>
            <p:cNvSpPr/>
            <p:nvPr/>
          </p:nvSpPr>
          <p:spPr>
            <a:xfrm>
              <a:off x="3844559" y="4217785"/>
              <a:ext cx="2964860" cy="1569661"/>
            </a:xfrm>
            <a:prstGeom prst="roundRect">
              <a:avLst>
                <a:gd name="adj" fmla="val 10924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0F17E55-4521-7D41-61F8-758F85479089}"/>
              </a:ext>
            </a:extLst>
          </p:cNvPr>
          <p:cNvSpPr txBox="1"/>
          <p:nvPr/>
        </p:nvSpPr>
        <p:spPr>
          <a:xfrm>
            <a:off x="734047" y="2714541"/>
            <a:ext cx="4287520" cy="1174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The stock market is a place where investors buy and sell shares of companies that have gone public. It is one of the primary ways to invest and gain ownership in a company.</a:t>
            </a:r>
            <a:endParaRPr lang="en-ID" sz="1200" dirty="0"/>
          </a:p>
        </p:txBody>
      </p:sp>
    </p:spTree>
    <p:extLst>
      <p:ext uri="{BB962C8B-B14F-4D97-AF65-F5344CB8AC3E}">
        <p14:creationId xmlns:p14="http://schemas.microsoft.com/office/powerpoint/2010/main" val="2392136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2ED3EBA3-AC69-D5A0-3A7D-7980976925F5}"/>
              </a:ext>
            </a:extLst>
          </p:cNvPr>
          <p:cNvGrpSpPr/>
          <p:nvPr/>
        </p:nvGrpSpPr>
        <p:grpSpPr>
          <a:xfrm>
            <a:off x="7011262" y="459947"/>
            <a:ext cx="4297441" cy="2031325"/>
            <a:chOff x="5359743" y="571566"/>
            <a:chExt cx="4297441" cy="203132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DC602A4-F772-703D-DC30-71FD3631353C}"/>
                </a:ext>
              </a:extLst>
            </p:cNvPr>
            <p:cNvSpPr txBox="1"/>
            <p:nvPr/>
          </p:nvSpPr>
          <p:spPr>
            <a:xfrm>
              <a:off x="5359744" y="1033231"/>
              <a:ext cx="429744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latin typeface="+mj-lt"/>
                </a:rPr>
                <a:t>Gallery of</a:t>
              </a:r>
            </a:p>
            <a:p>
              <a:r>
                <a:rPr lang="en-US" sz="4800" b="1" dirty="0">
                  <a:solidFill>
                    <a:schemeClr val="accent1"/>
                  </a:solidFill>
                  <a:latin typeface="+mj-lt"/>
                </a:rPr>
                <a:t>Stock Market</a:t>
              </a:r>
              <a:endParaRPr lang="en-ID" sz="4800" b="1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EEDE297-91E9-C417-3D5F-2CFDBC991765}"/>
                </a:ext>
              </a:extLst>
            </p:cNvPr>
            <p:cNvSpPr txBox="1"/>
            <p:nvPr/>
          </p:nvSpPr>
          <p:spPr>
            <a:xfrm>
              <a:off x="5359743" y="571566"/>
              <a:ext cx="12618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This is</a:t>
              </a:r>
              <a:endParaRPr lang="en-ID" sz="2400" dirty="0">
                <a:solidFill>
                  <a:schemeClr val="tx2"/>
                </a:solidFill>
                <a:latin typeface="+mj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5B57A7E-100C-B758-B01F-18E17E745EDD}"/>
              </a:ext>
            </a:extLst>
          </p:cNvPr>
          <p:cNvGrpSpPr/>
          <p:nvPr/>
        </p:nvGrpSpPr>
        <p:grpSpPr>
          <a:xfrm>
            <a:off x="7011263" y="2624063"/>
            <a:ext cx="2560365" cy="1178970"/>
            <a:chOff x="5684475" y="4417720"/>
            <a:chExt cx="2560365" cy="117897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5739916-7240-2421-E6BB-02B49347EBCC}"/>
                </a:ext>
              </a:extLst>
            </p:cNvPr>
            <p:cNvSpPr txBox="1"/>
            <p:nvPr/>
          </p:nvSpPr>
          <p:spPr>
            <a:xfrm>
              <a:off x="5684475" y="4976520"/>
              <a:ext cx="2560365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The stock market is a place where investors buy and sell</a:t>
              </a:r>
              <a:endParaRPr lang="en-ID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D3458FF-649B-BA81-3377-A7FEE757E103}"/>
                </a:ext>
              </a:extLst>
            </p:cNvPr>
            <p:cNvSpPr txBox="1"/>
            <p:nvPr/>
          </p:nvSpPr>
          <p:spPr>
            <a:xfrm>
              <a:off x="5684475" y="441772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Gallery 01</a:t>
              </a:r>
              <a:endParaRPr lang="en-ID" sz="2000" dirty="0">
                <a:latin typeface="+mj-lt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FF4F6E0-7081-FB95-7B17-1F8E5515B4B8}"/>
              </a:ext>
            </a:extLst>
          </p:cNvPr>
          <p:cNvGrpSpPr/>
          <p:nvPr/>
        </p:nvGrpSpPr>
        <p:grpSpPr>
          <a:xfrm>
            <a:off x="7011262" y="3955332"/>
            <a:ext cx="2560365" cy="1178970"/>
            <a:chOff x="5684475" y="4417720"/>
            <a:chExt cx="2560365" cy="117897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C88FDA5-E086-2D90-640E-89D03A11C3CC}"/>
                </a:ext>
              </a:extLst>
            </p:cNvPr>
            <p:cNvSpPr txBox="1"/>
            <p:nvPr/>
          </p:nvSpPr>
          <p:spPr>
            <a:xfrm>
              <a:off x="5684475" y="4976520"/>
              <a:ext cx="2560365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The stock market is a place where investors buy and sell</a:t>
              </a:r>
              <a:endParaRPr lang="en-ID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A8877A0-8681-F28F-F7EA-488F4A68F01E}"/>
                </a:ext>
              </a:extLst>
            </p:cNvPr>
            <p:cNvSpPr txBox="1"/>
            <p:nvPr/>
          </p:nvSpPr>
          <p:spPr>
            <a:xfrm>
              <a:off x="5684475" y="441772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Gallery 02</a:t>
              </a:r>
              <a:endParaRPr lang="en-ID" sz="2000" dirty="0">
                <a:latin typeface="+mj-lt"/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E0C720B5-9016-62B2-0DA9-821F781C593E}"/>
              </a:ext>
            </a:extLst>
          </p:cNvPr>
          <p:cNvSpPr/>
          <p:nvPr/>
        </p:nvSpPr>
        <p:spPr>
          <a:xfrm>
            <a:off x="10094168" y="2868417"/>
            <a:ext cx="934616" cy="934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40%</a:t>
            </a:r>
            <a:endParaRPr lang="en-ID" sz="2000" b="1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9729999-C853-CD28-F978-8AD4557A93B0}"/>
              </a:ext>
            </a:extLst>
          </p:cNvPr>
          <p:cNvSpPr/>
          <p:nvPr/>
        </p:nvSpPr>
        <p:spPr>
          <a:xfrm>
            <a:off x="10094168" y="4198773"/>
            <a:ext cx="934616" cy="9346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30%</a:t>
            </a:r>
            <a:endParaRPr lang="en-ID" sz="2000" b="1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EA1AE44-FE3B-3B86-7B9E-7DA6BFE2645C}"/>
              </a:ext>
            </a:extLst>
          </p:cNvPr>
          <p:cNvGrpSpPr/>
          <p:nvPr/>
        </p:nvGrpSpPr>
        <p:grpSpPr>
          <a:xfrm>
            <a:off x="7011262" y="5286601"/>
            <a:ext cx="2560365" cy="1178970"/>
            <a:chOff x="5684475" y="4417720"/>
            <a:chExt cx="2560365" cy="117897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5D7045C-F036-86DB-24DE-5B32EF889E93}"/>
                </a:ext>
              </a:extLst>
            </p:cNvPr>
            <p:cNvSpPr txBox="1"/>
            <p:nvPr/>
          </p:nvSpPr>
          <p:spPr>
            <a:xfrm>
              <a:off x="5684475" y="4976520"/>
              <a:ext cx="2560365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The stock market is a place where investors buy and sell</a:t>
              </a:r>
              <a:endParaRPr lang="en-ID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58A906A-03AB-11C5-470E-980C116C7D79}"/>
                </a:ext>
              </a:extLst>
            </p:cNvPr>
            <p:cNvSpPr txBox="1"/>
            <p:nvPr/>
          </p:nvSpPr>
          <p:spPr>
            <a:xfrm>
              <a:off x="5684475" y="441772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Gallery 03</a:t>
              </a:r>
              <a:endParaRPr lang="en-ID" sz="2000" dirty="0">
                <a:latin typeface="+mj-lt"/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BAC1F19E-2095-89AE-32ED-B78D3BE9DA8C}"/>
              </a:ext>
            </a:extLst>
          </p:cNvPr>
          <p:cNvSpPr/>
          <p:nvPr/>
        </p:nvSpPr>
        <p:spPr>
          <a:xfrm>
            <a:off x="10094168" y="5530042"/>
            <a:ext cx="934616" cy="9346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30%</a:t>
            </a:r>
            <a:endParaRPr lang="en-ID" sz="2000" b="1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F5CCFDD-1206-EE5A-BD98-B2315F5AE26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77" r="30777"/>
          <a:stretch>
            <a:fillRect/>
          </a:stretch>
        </p:blipFill>
        <p:spPr/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BBB39A7-3E04-769A-F493-CCD20E7DADB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7" r="53971"/>
          <a:stretch/>
        </p:blipFill>
        <p:spPr>
          <a:xfrm>
            <a:off x="27991" y="0"/>
            <a:ext cx="2519265" cy="4366727"/>
          </a:xfrm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5B18102-37C6-23BF-D489-5A15FD2CD2D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4" r="307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5741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0AD5E648-091D-7D8B-1CD0-224D62B9AD04}"/>
              </a:ext>
            </a:extLst>
          </p:cNvPr>
          <p:cNvSpPr txBox="1"/>
          <p:nvPr/>
        </p:nvSpPr>
        <p:spPr>
          <a:xfrm>
            <a:off x="547434" y="4017335"/>
            <a:ext cx="4287520" cy="1174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/>
              <a:t>The stock market </a:t>
            </a:r>
            <a:r>
              <a:rPr lang="en-US" sz="1200" dirty="0"/>
              <a:t>is a place where investors buy and sell shares of companies that have gone public. It is one of the primary ways to invest and gain ownership in a company.</a:t>
            </a:r>
            <a:endParaRPr lang="en-ID" sz="12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54E8206-F562-1550-D470-6C0A74B1E420}"/>
              </a:ext>
            </a:extLst>
          </p:cNvPr>
          <p:cNvGrpSpPr/>
          <p:nvPr/>
        </p:nvGrpSpPr>
        <p:grpSpPr>
          <a:xfrm>
            <a:off x="7701727" y="4142754"/>
            <a:ext cx="4297441" cy="2031325"/>
            <a:chOff x="5359743" y="571566"/>
            <a:chExt cx="4297441" cy="203132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49F537E-B596-929D-1132-7A2DB3883D18}"/>
                </a:ext>
              </a:extLst>
            </p:cNvPr>
            <p:cNvSpPr txBox="1"/>
            <p:nvPr/>
          </p:nvSpPr>
          <p:spPr>
            <a:xfrm>
              <a:off x="5359744" y="1033231"/>
              <a:ext cx="429744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latin typeface="+mj-lt"/>
                </a:rPr>
                <a:t>Gallery of</a:t>
              </a:r>
            </a:p>
            <a:p>
              <a:r>
                <a:rPr lang="en-US" sz="4800" b="1" dirty="0">
                  <a:solidFill>
                    <a:schemeClr val="accent1"/>
                  </a:solidFill>
                  <a:latin typeface="+mj-lt"/>
                </a:rPr>
                <a:t>Stock Market</a:t>
              </a:r>
              <a:endParaRPr lang="en-ID" sz="4800" b="1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19779E3-67FA-F7F3-AC76-FD32FA263523}"/>
                </a:ext>
              </a:extLst>
            </p:cNvPr>
            <p:cNvSpPr txBox="1"/>
            <p:nvPr/>
          </p:nvSpPr>
          <p:spPr>
            <a:xfrm>
              <a:off x="5359743" y="571566"/>
              <a:ext cx="12618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This is</a:t>
              </a:r>
              <a:endParaRPr lang="en-ID" sz="2400" dirty="0">
                <a:solidFill>
                  <a:schemeClr val="tx2"/>
                </a:solidFill>
                <a:latin typeface="+mj-lt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6CBD7E55-7C08-C629-4321-F2FBD73A99B9}"/>
              </a:ext>
            </a:extLst>
          </p:cNvPr>
          <p:cNvSpPr txBox="1"/>
          <p:nvPr/>
        </p:nvSpPr>
        <p:spPr>
          <a:xfrm>
            <a:off x="547434" y="5353120"/>
            <a:ext cx="2560365" cy="62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The stock market is a place where investors buy and sell</a:t>
            </a:r>
            <a:endParaRPr lang="en-ID" sz="1200" dirty="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4536420-2208-32DE-B1F7-D1E39DABBF17}"/>
              </a:ext>
            </a:extLst>
          </p:cNvPr>
          <p:cNvSpPr/>
          <p:nvPr/>
        </p:nvSpPr>
        <p:spPr>
          <a:xfrm>
            <a:off x="5492095" y="4337962"/>
            <a:ext cx="1552491" cy="155249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86%</a:t>
            </a:r>
            <a:endParaRPr lang="en-ID" sz="2800" b="1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31549613-760A-3415-54AD-3434986B688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" b="3766"/>
          <a:stretch>
            <a:fillRect/>
          </a:stretch>
        </p:blipFill>
        <p:spPr/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1CEE061-3B60-B919-9646-E5144CB0E6E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65" b="10665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95EE46C7-F436-D355-CD20-7A16A5103F3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8" b="108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172202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9EE1EED3-A5B8-E8B7-3A65-D80E8ECDB6AD}"/>
              </a:ext>
            </a:extLst>
          </p:cNvPr>
          <p:cNvGrpSpPr/>
          <p:nvPr/>
        </p:nvGrpSpPr>
        <p:grpSpPr>
          <a:xfrm>
            <a:off x="591801" y="1152476"/>
            <a:ext cx="4297441" cy="2031325"/>
            <a:chOff x="5359743" y="571566"/>
            <a:chExt cx="4297441" cy="203132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1669CA5-2D21-057A-1871-CD448B265209}"/>
                </a:ext>
              </a:extLst>
            </p:cNvPr>
            <p:cNvSpPr txBox="1"/>
            <p:nvPr/>
          </p:nvSpPr>
          <p:spPr>
            <a:xfrm>
              <a:off x="5359744" y="1033231"/>
              <a:ext cx="429744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latin typeface="+mj-lt"/>
                </a:rPr>
                <a:t>Gallery of</a:t>
              </a:r>
            </a:p>
            <a:p>
              <a:r>
                <a:rPr lang="en-US" sz="4800" b="1" dirty="0">
                  <a:solidFill>
                    <a:schemeClr val="accent1"/>
                  </a:solidFill>
                  <a:latin typeface="+mj-lt"/>
                </a:rPr>
                <a:t>Stock Market</a:t>
              </a:r>
              <a:endParaRPr lang="en-ID" sz="4800" b="1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DAE8B56-AB23-4AAE-5DD2-E63E3EDDFB2E}"/>
                </a:ext>
              </a:extLst>
            </p:cNvPr>
            <p:cNvSpPr txBox="1"/>
            <p:nvPr/>
          </p:nvSpPr>
          <p:spPr>
            <a:xfrm>
              <a:off x="5359743" y="571566"/>
              <a:ext cx="12618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This is</a:t>
              </a:r>
              <a:endParaRPr lang="en-ID" sz="2400" dirty="0">
                <a:solidFill>
                  <a:schemeClr val="tx2"/>
                </a:solidFill>
                <a:latin typeface="+mj-lt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3B9929B5-AA4D-3CDB-2AEF-D05E48AFD1FD}"/>
              </a:ext>
            </a:extLst>
          </p:cNvPr>
          <p:cNvSpPr txBox="1"/>
          <p:nvPr/>
        </p:nvSpPr>
        <p:spPr>
          <a:xfrm>
            <a:off x="601722" y="3183801"/>
            <a:ext cx="4287520" cy="1174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/>
              <a:t>The stock market </a:t>
            </a:r>
            <a:r>
              <a:rPr lang="en-US" sz="1200" dirty="0"/>
              <a:t>is a place where investors buy and sell shares of companies that have gone public. It is one of the primary ways to invest and gain ownership in a company.</a:t>
            </a:r>
            <a:endParaRPr lang="en-ID" sz="120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7D5699B-03C9-EF62-D21B-FFFB9C398C4C}"/>
              </a:ext>
            </a:extLst>
          </p:cNvPr>
          <p:cNvGrpSpPr/>
          <p:nvPr/>
        </p:nvGrpSpPr>
        <p:grpSpPr>
          <a:xfrm>
            <a:off x="601722" y="4679156"/>
            <a:ext cx="3389475" cy="667353"/>
            <a:chOff x="614835" y="4249034"/>
            <a:chExt cx="3389475" cy="667353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8F42D00-DDBD-0D88-9D54-8BE29673916F}"/>
                </a:ext>
              </a:extLst>
            </p:cNvPr>
            <p:cNvGrpSpPr/>
            <p:nvPr/>
          </p:nvGrpSpPr>
          <p:grpSpPr>
            <a:xfrm>
              <a:off x="692042" y="4708107"/>
              <a:ext cx="3220720" cy="208280"/>
              <a:chOff x="692042" y="4708107"/>
              <a:chExt cx="3220720" cy="208280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41B1B81-50E5-5496-F265-53C4915378E9}"/>
                  </a:ext>
                </a:extLst>
              </p:cNvPr>
              <p:cNvSpPr/>
              <p:nvPr/>
            </p:nvSpPr>
            <p:spPr>
              <a:xfrm>
                <a:off x="1949450" y="4735730"/>
                <a:ext cx="1963312" cy="15303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C656175E-DF86-98A6-46A4-45B705DA1058}"/>
                  </a:ext>
                </a:extLst>
              </p:cNvPr>
              <p:cNvGrpSpPr/>
              <p:nvPr/>
            </p:nvGrpSpPr>
            <p:grpSpPr>
              <a:xfrm>
                <a:off x="692042" y="4708107"/>
                <a:ext cx="1975965" cy="208280"/>
                <a:chOff x="692042" y="4708107"/>
                <a:chExt cx="1975965" cy="208280"/>
              </a:xfrm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5F5088EC-4549-48D8-6803-D1FCD25CCECA}"/>
                    </a:ext>
                  </a:extLst>
                </p:cNvPr>
                <p:cNvSpPr/>
                <p:nvPr/>
              </p:nvSpPr>
              <p:spPr>
                <a:xfrm>
                  <a:off x="692042" y="4735730"/>
                  <a:ext cx="1904474" cy="153035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98D58A52-78CC-6CD5-D8EF-BDE9651C9CDC}"/>
                    </a:ext>
                  </a:extLst>
                </p:cNvPr>
                <p:cNvSpPr/>
                <p:nvPr/>
              </p:nvSpPr>
              <p:spPr>
                <a:xfrm>
                  <a:off x="2525024" y="4708107"/>
                  <a:ext cx="142983" cy="20828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</p:grp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9C43662-E43F-4F1E-378F-6A198ED6C313}"/>
                </a:ext>
              </a:extLst>
            </p:cNvPr>
            <p:cNvSpPr txBox="1"/>
            <p:nvPr/>
          </p:nvSpPr>
          <p:spPr>
            <a:xfrm>
              <a:off x="614835" y="4249034"/>
              <a:ext cx="1776838" cy="317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i="1" dirty="0"/>
                <a:t>INSERT TITLE HERE</a:t>
              </a:r>
              <a:endParaRPr lang="en-ID" sz="1100" i="1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D36E0F0-FEFC-866C-4693-72B99E801322}"/>
                </a:ext>
              </a:extLst>
            </p:cNvPr>
            <p:cNvSpPr txBox="1"/>
            <p:nvPr/>
          </p:nvSpPr>
          <p:spPr>
            <a:xfrm>
              <a:off x="3473923" y="4266606"/>
              <a:ext cx="530387" cy="338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/>
                <a:t>67%</a:t>
              </a:r>
              <a:endParaRPr lang="en-ID" sz="1200" b="1" dirty="0"/>
            </a:p>
          </p:txBody>
        </p:sp>
      </p:grp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24789B4-6BB1-18AE-2E3E-73057CEAC18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43" r="26143"/>
          <a:stretch>
            <a:fillRect/>
          </a:stretch>
        </p:blipFill>
        <p:spPr/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55A9C26B-3242-9AAF-A185-F17C69B504F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33" r="26833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BFEB984-AD53-D5C3-2188-6D334A5025E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97" r="256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480276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F557E1C-3034-6A76-487B-96D56FBCA47D}"/>
              </a:ext>
            </a:extLst>
          </p:cNvPr>
          <p:cNvGrpSpPr/>
          <p:nvPr/>
        </p:nvGrpSpPr>
        <p:grpSpPr>
          <a:xfrm>
            <a:off x="7202151" y="1800176"/>
            <a:ext cx="4297441" cy="2031325"/>
            <a:chOff x="5359743" y="571566"/>
            <a:chExt cx="4297441" cy="203132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00A3085-42D5-E5C9-B725-EC13F3E005D4}"/>
                </a:ext>
              </a:extLst>
            </p:cNvPr>
            <p:cNvSpPr txBox="1"/>
            <p:nvPr/>
          </p:nvSpPr>
          <p:spPr>
            <a:xfrm>
              <a:off x="5359744" y="1033231"/>
              <a:ext cx="429744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latin typeface="+mj-lt"/>
                </a:rPr>
                <a:t>Mockup of</a:t>
              </a:r>
            </a:p>
            <a:p>
              <a:r>
                <a:rPr lang="en-US" sz="4800" b="1" dirty="0">
                  <a:solidFill>
                    <a:schemeClr val="accent1"/>
                  </a:solidFill>
                  <a:latin typeface="+mj-lt"/>
                </a:rPr>
                <a:t>Stock Market</a:t>
              </a:r>
              <a:endParaRPr lang="en-ID" sz="4800" b="1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7AB794A-5AEF-3940-7FAB-F0B6233BED7B}"/>
                </a:ext>
              </a:extLst>
            </p:cNvPr>
            <p:cNvSpPr txBox="1"/>
            <p:nvPr/>
          </p:nvSpPr>
          <p:spPr>
            <a:xfrm>
              <a:off x="5359743" y="571566"/>
              <a:ext cx="12618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This is</a:t>
              </a:r>
              <a:endParaRPr lang="en-ID" sz="2400" dirty="0">
                <a:solidFill>
                  <a:schemeClr val="tx2"/>
                </a:solidFill>
                <a:latin typeface="+mj-lt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C722403-D46E-4E14-C98F-644EC723E36F}"/>
              </a:ext>
            </a:extLst>
          </p:cNvPr>
          <p:cNvSpPr txBox="1"/>
          <p:nvPr/>
        </p:nvSpPr>
        <p:spPr>
          <a:xfrm>
            <a:off x="7212072" y="3831501"/>
            <a:ext cx="4287520" cy="1174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/>
              <a:t>The stock market </a:t>
            </a:r>
            <a:r>
              <a:rPr lang="en-US" sz="1200" dirty="0"/>
              <a:t>is a place where investors buy and sell shares of companies that have gone public. It is one of the primary ways to invest and gain ownership in a company.</a:t>
            </a:r>
            <a:endParaRPr lang="en-ID" sz="1200" dirty="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50049D4-BA4A-2A5D-F09F-337666B78E4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3" b="26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639722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0603C59-C260-10EC-234E-467C030C08E7}"/>
              </a:ext>
            </a:extLst>
          </p:cNvPr>
          <p:cNvGrpSpPr/>
          <p:nvPr/>
        </p:nvGrpSpPr>
        <p:grpSpPr>
          <a:xfrm>
            <a:off x="696576" y="796611"/>
            <a:ext cx="4297441" cy="2031325"/>
            <a:chOff x="5359743" y="571566"/>
            <a:chExt cx="4297441" cy="203132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1F356E2-6B98-361B-E4FC-4596D3F41C70}"/>
                </a:ext>
              </a:extLst>
            </p:cNvPr>
            <p:cNvSpPr txBox="1"/>
            <p:nvPr/>
          </p:nvSpPr>
          <p:spPr>
            <a:xfrm>
              <a:off x="5359744" y="1033231"/>
              <a:ext cx="429744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latin typeface="+mj-lt"/>
                </a:rPr>
                <a:t>Mockup of</a:t>
              </a:r>
            </a:p>
            <a:p>
              <a:r>
                <a:rPr lang="en-US" sz="4800" b="1" dirty="0">
                  <a:solidFill>
                    <a:schemeClr val="accent1"/>
                  </a:solidFill>
                  <a:latin typeface="+mj-lt"/>
                </a:rPr>
                <a:t>Stock Market</a:t>
              </a:r>
              <a:endParaRPr lang="en-ID" sz="4800" b="1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F5DCFC6-989A-53E5-6480-E6C228E4E971}"/>
                </a:ext>
              </a:extLst>
            </p:cNvPr>
            <p:cNvSpPr txBox="1"/>
            <p:nvPr/>
          </p:nvSpPr>
          <p:spPr>
            <a:xfrm>
              <a:off x="5359743" y="571566"/>
              <a:ext cx="12618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tx2"/>
                  </a:solidFill>
                  <a:latin typeface="+mj-lt"/>
                </a:rPr>
                <a:t>This is</a:t>
              </a:r>
              <a:endParaRPr lang="en-ID" sz="2400" dirty="0">
                <a:solidFill>
                  <a:schemeClr val="tx2"/>
                </a:solidFill>
                <a:latin typeface="+mj-lt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3B393D7-CAF0-63E9-42E6-6DBF74D0DBC5}"/>
              </a:ext>
            </a:extLst>
          </p:cNvPr>
          <p:cNvGrpSpPr/>
          <p:nvPr/>
        </p:nvGrpSpPr>
        <p:grpSpPr>
          <a:xfrm>
            <a:off x="698029" y="4360660"/>
            <a:ext cx="2964860" cy="1569661"/>
            <a:chOff x="722429" y="4217785"/>
            <a:chExt cx="2964860" cy="1569661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D26F210-04D2-7E40-B400-7E1BA6DD415A}"/>
                </a:ext>
              </a:extLst>
            </p:cNvPr>
            <p:cNvGrpSpPr/>
            <p:nvPr/>
          </p:nvGrpSpPr>
          <p:grpSpPr>
            <a:xfrm>
              <a:off x="924677" y="4371442"/>
              <a:ext cx="2560365" cy="1262346"/>
              <a:chOff x="5684475" y="4417720"/>
              <a:chExt cx="2560365" cy="1178970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ABFF660-A7F9-43AE-1D01-7C3AAF016038}"/>
                  </a:ext>
                </a:extLst>
              </p:cNvPr>
              <p:cNvSpPr txBox="1"/>
              <p:nvPr/>
            </p:nvSpPr>
            <p:spPr>
              <a:xfrm>
                <a:off x="5684475" y="4976520"/>
                <a:ext cx="2560365" cy="6201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The stock market is a place where investors buy and sell</a:t>
                </a:r>
                <a:endParaRPr lang="en-ID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8DE236B-EA50-AE06-1CF5-0627D622F52F}"/>
                  </a:ext>
                </a:extLst>
              </p:cNvPr>
              <p:cNvSpPr txBox="1"/>
              <p:nvPr/>
            </p:nvSpPr>
            <p:spPr>
              <a:xfrm>
                <a:off x="5684475" y="4417720"/>
                <a:ext cx="1833335" cy="515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Title 01</a:t>
                </a:r>
                <a:endParaRPr lang="en-ID" sz="2000" dirty="0">
                  <a:latin typeface="+mj-lt"/>
                </a:endParaRPr>
              </a:p>
            </p:txBody>
          </p:sp>
        </p:grp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EF15A9AE-2BED-87FF-6F54-D991B24C819B}"/>
                </a:ext>
              </a:extLst>
            </p:cNvPr>
            <p:cNvSpPr/>
            <p:nvPr/>
          </p:nvSpPr>
          <p:spPr>
            <a:xfrm>
              <a:off x="722429" y="4217785"/>
              <a:ext cx="2964860" cy="1569661"/>
            </a:xfrm>
            <a:prstGeom prst="roundRect">
              <a:avLst>
                <a:gd name="adj" fmla="val 10924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9290C7F-F41E-74CB-939D-C64E650E5191}"/>
              </a:ext>
            </a:extLst>
          </p:cNvPr>
          <p:cNvGrpSpPr/>
          <p:nvPr/>
        </p:nvGrpSpPr>
        <p:grpSpPr>
          <a:xfrm>
            <a:off x="3820159" y="4360660"/>
            <a:ext cx="2964860" cy="1569661"/>
            <a:chOff x="3844559" y="4217785"/>
            <a:chExt cx="2964860" cy="1569661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8461756-0BF3-8C5E-B236-7EE712C0B78E}"/>
                </a:ext>
              </a:extLst>
            </p:cNvPr>
            <p:cNvGrpSpPr/>
            <p:nvPr/>
          </p:nvGrpSpPr>
          <p:grpSpPr>
            <a:xfrm>
              <a:off x="4046807" y="4371442"/>
              <a:ext cx="2560365" cy="1262346"/>
              <a:chOff x="5684475" y="4417720"/>
              <a:chExt cx="2560365" cy="1178970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CA1CDF8-4986-5501-D9D0-FE250B8011C8}"/>
                  </a:ext>
                </a:extLst>
              </p:cNvPr>
              <p:cNvSpPr txBox="1"/>
              <p:nvPr/>
            </p:nvSpPr>
            <p:spPr>
              <a:xfrm>
                <a:off x="5684475" y="4976520"/>
                <a:ext cx="2560365" cy="6201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The stock market is a place where investors buy and sell</a:t>
                </a:r>
                <a:endParaRPr lang="en-ID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8066D85-B421-C1CB-39A9-51C9ADAD9B23}"/>
                  </a:ext>
                </a:extLst>
              </p:cNvPr>
              <p:cNvSpPr txBox="1"/>
              <p:nvPr/>
            </p:nvSpPr>
            <p:spPr>
              <a:xfrm>
                <a:off x="5684475" y="4417720"/>
                <a:ext cx="1833335" cy="481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Title 02</a:t>
                </a:r>
                <a:endParaRPr lang="en-ID" sz="2000" dirty="0">
                  <a:latin typeface="+mj-lt"/>
                </a:endParaRPr>
              </a:p>
            </p:txBody>
          </p:sp>
        </p:grp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686445E8-5330-A173-5F86-52EE98F5FF88}"/>
                </a:ext>
              </a:extLst>
            </p:cNvPr>
            <p:cNvSpPr/>
            <p:nvPr/>
          </p:nvSpPr>
          <p:spPr>
            <a:xfrm>
              <a:off x="3844559" y="4217785"/>
              <a:ext cx="2964860" cy="1569661"/>
            </a:xfrm>
            <a:prstGeom prst="roundRect">
              <a:avLst>
                <a:gd name="adj" fmla="val 10924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03153ECF-558A-3B7B-31B6-EF50FB34D47B}"/>
              </a:ext>
            </a:extLst>
          </p:cNvPr>
          <p:cNvSpPr txBox="1"/>
          <p:nvPr/>
        </p:nvSpPr>
        <p:spPr>
          <a:xfrm>
            <a:off x="734142" y="2877180"/>
            <a:ext cx="4287520" cy="1174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/>
              <a:t>The stock market </a:t>
            </a:r>
            <a:r>
              <a:rPr lang="en-US" sz="1200" dirty="0"/>
              <a:t>is a place where investors buy and sell shares of companies that have gone public. It is one of the primary ways to invest and gain ownership in a company.</a:t>
            </a:r>
            <a:endParaRPr lang="en-ID" sz="1200" dirty="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1053EB1-9C86-F172-C77C-FE854FCC172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0" b="69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670002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9E89F8B-23A3-1FA7-FFC1-B35BC4B968C6}"/>
              </a:ext>
            </a:extLst>
          </p:cNvPr>
          <p:cNvGrpSpPr/>
          <p:nvPr/>
        </p:nvGrpSpPr>
        <p:grpSpPr>
          <a:xfrm>
            <a:off x="8393397" y="2381090"/>
            <a:ext cx="832739" cy="862661"/>
            <a:chOff x="13414353" y="3809743"/>
            <a:chExt cx="1332383" cy="1380258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A7B8959C-B0F0-BFA9-5CEC-3ABE98808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14353" y="3809743"/>
              <a:ext cx="1332383" cy="1380258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704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1615B69-5754-8B3A-C34F-26623DACB915}"/>
                </a:ext>
              </a:extLst>
            </p:cNvPr>
            <p:cNvSpPr txBox="1"/>
            <p:nvPr/>
          </p:nvSpPr>
          <p:spPr>
            <a:xfrm>
              <a:off x="13530519" y="4238262"/>
              <a:ext cx="916149" cy="5786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50" dirty="0">
                  <a:solidFill>
                    <a:schemeClr val="bg1"/>
                  </a:solidFill>
                </a:rPr>
                <a:t>20%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8558696-90D4-305A-D65E-E1C490CC3815}"/>
              </a:ext>
            </a:extLst>
          </p:cNvPr>
          <p:cNvGrpSpPr/>
          <p:nvPr/>
        </p:nvGrpSpPr>
        <p:grpSpPr>
          <a:xfrm>
            <a:off x="8393847" y="4708425"/>
            <a:ext cx="832739" cy="862661"/>
            <a:chOff x="13415073" y="7533480"/>
            <a:chExt cx="1332383" cy="1380258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2265173-34AA-A9B6-7921-00443FB99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15073" y="7533480"/>
              <a:ext cx="1332383" cy="1380258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704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FCE83BA-FA0B-BF57-BE9C-50FCE40DCCB3}"/>
                </a:ext>
              </a:extLst>
            </p:cNvPr>
            <p:cNvSpPr txBox="1"/>
            <p:nvPr/>
          </p:nvSpPr>
          <p:spPr>
            <a:xfrm>
              <a:off x="13531239" y="7961999"/>
              <a:ext cx="916149" cy="5786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50" dirty="0">
                  <a:solidFill>
                    <a:schemeClr val="bg1"/>
                  </a:solidFill>
                </a:rPr>
                <a:t>10%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CEC60C2-58BF-3459-75F8-71D938F7C78D}"/>
              </a:ext>
            </a:extLst>
          </p:cNvPr>
          <p:cNvGrpSpPr/>
          <p:nvPr/>
        </p:nvGrpSpPr>
        <p:grpSpPr>
          <a:xfrm>
            <a:off x="2951443" y="2385706"/>
            <a:ext cx="832739" cy="862661"/>
            <a:chOff x="4707227" y="3817130"/>
            <a:chExt cx="1332383" cy="1380258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9481F154-CF5F-695C-0E64-3BC837561AE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707227" y="3817130"/>
              <a:ext cx="1332383" cy="1380258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704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329E2A0-05F7-2455-C1DA-9F79690774F3}"/>
                </a:ext>
              </a:extLst>
            </p:cNvPr>
            <p:cNvSpPr txBox="1"/>
            <p:nvPr/>
          </p:nvSpPr>
          <p:spPr>
            <a:xfrm>
              <a:off x="4896073" y="4245649"/>
              <a:ext cx="916149" cy="5786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50" dirty="0">
                  <a:solidFill>
                    <a:schemeClr val="bg1"/>
                  </a:solidFill>
                </a:rPr>
                <a:t>20%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8BAFE83-C3C4-2998-40DD-F9685E084C4E}"/>
              </a:ext>
            </a:extLst>
          </p:cNvPr>
          <p:cNvGrpSpPr/>
          <p:nvPr/>
        </p:nvGrpSpPr>
        <p:grpSpPr>
          <a:xfrm>
            <a:off x="2951893" y="4713042"/>
            <a:ext cx="832739" cy="862661"/>
            <a:chOff x="4707947" y="7540867"/>
            <a:chExt cx="1332383" cy="1380258"/>
          </a:xfrm>
          <a:solidFill>
            <a:schemeClr val="bg1">
              <a:lumMod val="85000"/>
            </a:schemeClr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CCC7FAE5-E697-0014-773E-8A69F1071D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707947" y="7540867"/>
              <a:ext cx="1332383" cy="1380258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704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118C26F-EC93-2A12-05EE-6F252B8EB630}"/>
                </a:ext>
              </a:extLst>
            </p:cNvPr>
            <p:cNvSpPr txBox="1"/>
            <p:nvPr/>
          </p:nvSpPr>
          <p:spPr>
            <a:xfrm>
              <a:off x="4896793" y="7969386"/>
              <a:ext cx="916149" cy="57861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750" dirty="0">
                  <a:solidFill>
                    <a:schemeClr val="bg1"/>
                  </a:solidFill>
                </a:rPr>
                <a:t>10%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A765A37-E092-41B5-B49B-4AE213227687}"/>
              </a:ext>
            </a:extLst>
          </p:cNvPr>
          <p:cNvGrpSpPr/>
          <p:nvPr/>
        </p:nvGrpSpPr>
        <p:grpSpPr>
          <a:xfrm>
            <a:off x="4294708" y="2166439"/>
            <a:ext cx="3602585" cy="3593919"/>
            <a:chOff x="6856452" y="3466302"/>
            <a:chExt cx="5764136" cy="5750271"/>
          </a:xfrm>
        </p:grpSpPr>
        <p:sp>
          <p:nvSpPr>
            <p:cNvPr id="15" name="Shape 6">
              <a:extLst>
                <a:ext uri="{FF2B5EF4-FFF2-40B4-BE49-F238E27FC236}">
                  <a16:creationId xmlns:a16="http://schemas.microsoft.com/office/drawing/2014/main" id="{B8CE60E0-1151-621C-3BE1-FEC108B0BB1B}"/>
                </a:ext>
              </a:extLst>
            </p:cNvPr>
            <p:cNvSpPr/>
            <p:nvPr/>
          </p:nvSpPr>
          <p:spPr>
            <a:xfrm>
              <a:off x="6856452" y="5700723"/>
              <a:ext cx="1017741" cy="2488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863"/>
                  </a:moveTo>
                  <a:lnTo>
                    <a:pt x="0" y="14373"/>
                  </a:lnTo>
                  <a:cubicBezTo>
                    <a:pt x="0" y="16361"/>
                    <a:pt x="1988" y="18167"/>
                    <a:pt x="5191" y="19477"/>
                  </a:cubicBezTo>
                  <a:cubicBezTo>
                    <a:pt x="8395" y="20787"/>
                    <a:pt x="12813" y="21600"/>
                    <a:pt x="17673" y="21600"/>
                  </a:cubicBezTo>
                  <a:lnTo>
                    <a:pt x="21600" y="21600"/>
                  </a:lnTo>
                  <a:lnTo>
                    <a:pt x="21600" y="0"/>
                  </a:lnTo>
                  <a:lnTo>
                    <a:pt x="16691" y="0"/>
                  </a:lnTo>
                  <a:cubicBezTo>
                    <a:pt x="12842" y="0"/>
                    <a:pt x="9272" y="510"/>
                    <a:pt x="6362" y="1373"/>
                  </a:cubicBezTo>
                  <a:cubicBezTo>
                    <a:pt x="3453" y="2236"/>
                    <a:pt x="1205" y="3452"/>
                    <a:pt x="0" y="48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3813" tIns="23813" rIns="23813" bIns="23813" numCol="1" anchor="ctr">
              <a:noAutofit/>
            </a:bodyPr>
            <a:lstStyle/>
            <a:p>
              <a:pPr lvl="0"/>
              <a:endParaRPr sz="704"/>
            </a:p>
          </p:txBody>
        </p:sp>
        <p:sp>
          <p:nvSpPr>
            <p:cNvPr id="16" name="Shape 7">
              <a:extLst>
                <a:ext uri="{FF2B5EF4-FFF2-40B4-BE49-F238E27FC236}">
                  <a16:creationId xmlns:a16="http://schemas.microsoft.com/office/drawing/2014/main" id="{DACBE334-35E3-B892-040A-162EDC36F6F3}"/>
                </a:ext>
              </a:extLst>
            </p:cNvPr>
            <p:cNvSpPr/>
            <p:nvPr/>
          </p:nvSpPr>
          <p:spPr>
            <a:xfrm>
              <a:off x="6856452" y="4484042"/>
              <a:ext cx="2243591" cy="1790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17" y="0"/>
                  </a:moveTo>
                  <a:cubicBezTo>
                    <a:pt x="5812" y="0"/>
                    <a:pt x="3808" y="1130"/>
                    <a:pt x="2355" y="2950"/>
                  </a:cubicBezTo>
                  <a:cubicBezTo>
                    <a:pt x="902" y="4771"/>
                    <a:pt x="0" y="7281"/>
                    <a:pt x="0" y="10043"/>
                  </a:cubicBezTo>
                  <a:lnTo>
                    <a:pt x="0" y="21600"/>
                  </a:lnTo>
                  <a:cubicBezTo>
                    <a:pt x="546" y="19639"/>
                    <a:pt x="1566" y="17949"/>
                    <a:pt x="2886" y="16750"/>
                  </a:cubicBezTo>
                  <a:cubicBezTo>
                    <a:pt x="4206" y="15551"/>
                    <a:pt x="5826" y="14842"/>
                    <a:pt x="7571" y="14842"/>
                  </a:cubicBezTo>
                  <a:lnTo>
                    <a:pt x="9798" y="14842"/>
                  </a:lnTo>
                  <a:lnTo>
                    <a:pt x="21600" y="14842"/>
                  </a:lnTo>
                  <a:lnTo>
                    <a:pt x="21600" y="10043"/>
                  </a:lnTo>
                  <a:lnTo>
                    <a:pt x="21600" y="0"/>
                  </a:lnTo>
                  <a:lnTo>
                    <a:pt x="8017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23813" tIns="23813" rIns="23813" bIns="23813" numCol="1" anchor="ctr">
              <a:noAutofit/>
            </a:bodyPr>
            <a:lstStyle/>
            <a:p>
              <a:pPr lvl="0"/>
              <a:endParaRPr sz="704"/>
            </a:p>
          </p:txBody>
        </p:sp>
        <p:sp>
          <p:nvSpPr>
            <p:cNvPr id="17" name="Shape 8">
              <a:extLst>
                <a:ext uri="{FF2B5EF4-FFF2-40B4-BE49-F238E27FC236}">
                  <a16:creationId xmlns:a16="http://schemas.microsoft.com/office/drawing/2014/main" id="{DC494AF7-3193-0825-DA87-F59590CE25D1}"/>
                </a:ext>
              </a:extLst>
            </p:cNvPr>
            <p:cNvSpPr/>
            <p:nvPr/>
          </p:nvSpPr>
          <p:spPr>
            <a:xfrm>
              <a:off x="11602846" y="4484042"/>
              <a:ext cx="1017742" cy="2488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6737"/>
                  </a:moveTo>
                  <a:lnTo>
                    <a:pt x="21600" y="7227"/>
                  </a:lnTo>
                  <a:cubicBezTo>
                    <a:pt x="21600" y="5239"/>
                    <a:pt x="19612" y="3433"/>
                    <a:pt x="16409" y="2123"/>
                  </a:cubicBezTo>
                  <a:cubicBezTo>
                    <a:pt x="13205" y="813"/>
                    <a:pt x="8787" y="0"/>
                    <a:pt x="3927" y="0"/>
                  </a:cubicBezTo>
                  <a:lnTo>
                    <a:pt x="0" y="0"/>
                  </a:lnTo>
                  <a:lnTo>
                    <a:pt x="0" y="21600"/>
                  </a:lnTo>
                  <a:lnTo>
                    <a:pt x="4909" y="21600"/>
                  </a:lnTo>
                  <a:cubicBezTo>
                    <a:pt x="8758" y="21600"/>
                    <a:pt x="12328" y="21090"/>
                    <a:pt x="15238" y="20227"/>
                  </a:cubicBezTo>
                  <a:cubicBezTo>
                    <a:pt x="18147" y="19364"/>
                    <a:pt x="20395" y="18148"/>
                    <a:pt x="21600" y="1673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3813" tIns="23813" rIns="23813" bIns="23813" numCol="1" anchor="ctr">
              <a:noAutofit/>
            </a:bodyPr>
            <a:lstStyle/>
            <a:p>
              <a:pPr lvl="0"/>
              <a:endParaRPr sz="704"/>
            </a:p>
          </p:txBody>
        </p:sp>
        <p:sp>
          <p:nvSpPr>
            <p:cNvPr id="18" name="Shape 9">
              <a:extLst>
                <a:ext uri="{FF2B5EF4-FFF2-40B4-BE49-F238E27FC236}">
                  <a16:creationId xmlns:a16="http://schemas.microsoft.com/office/drawing/2014/main" id="{DEB05ECA-9F4A-6C27-8B7B-001620A76299}"/>
                </a:ext>
              </a:extLst>
            </p:cNvPr>
            <p:cNvSpPr/>
            <p:nvPr/>
          </p:nvSpPr>
          <p:spPr>
            <a:xfrm>
              <a:off x="10366209" y="6395208"/>
              <a:ext cx="2254378" cy="1790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22" y="21600"/>
                  </a:moveTo>
                  <a:cubicBezTo>
                    <a:pt x="15816" y="21600"/>
                    <a:pt x="17810" y="20470"/>
                    <a:pt x="19256" y="18650"/>
                  </a:cubicBezTo>
                  <a:cubicBezTo>
                    <a:pt x="20702" y="16829"/>
                    <a:pt x="21600" y="14319"/>
                    <a:pt x="21600" y="11557"/>
                  </a:cubicBezTo>
                  <a:lnTo>
                    <a:pt x="21600" y="0"/>
                  </a:lnTo>
                  <a:cubicBezTo>
                    <a:pt x="21056" y="1961"/>
                    <a:pt x="20041" y="3651"/>
                    <a:pt x="18728" y="4850"/>
                  </a:cubicBezTo>
                  <a:cubicBezTo>
                    <a:pt x="17414" y="6049"/>
                    <a:pt x="15802" y="6758"/>
                    <a:pt x="14065" y="6758"/>
                  </a:cubicBezTo>
                  <a:lnTo>
                    <a:pt x="11849" y="6758"/>
                  </a:lnTo>
                  <a:lnTo>
                    <a:pt x="0" y="6758"/>
                  </a:lnTo>
                  <a:lnTo>
                    <a:pt x="0" y="11557"/>
                  </a:lnTo>
                  <a:lnTo>
                    <a:pt x="0" y="21600"/>
                  </a:lnTo>
                  <a:lnTo>
                    <a:pt x="13622" y="2160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23813" tIns="23813" rIns="23813" bIns="23813" numCol="1" anchor="ctr">
              <a:noAutofit/>
            </a:bodyPr>
            <a:lstStyle/>
            <a:p>
              <a:pPr lvl="0"/>
              <a:endParaRPr sz="704"/>
            </a:p>
          </p:txBody>
        </p:sp>
        <p:sp>
          <p:nvSpPr>
            <p:cNvPr id="19" name="Shape 10">
              <a:extLst>
                <a:ext uri="{FF2B5EF4-FFF2-40B4-BE49-F238E27FC236}">
                  <a16:creationId xmlns:a16="http://schemas.microsoft.com/office/drawing/2014/main" id="{368D15C4-4A60-BA34-230A-A4460C280293}"/>
                </a:ext>
              </a:extLst>
            </p:cNvPr>
            <p:cNvSpPr/>
            <p:nvPr/>
          </p:nvSpPr>
          <p:spPr>
            <a:xfrm>
              <a:off x="9085751" y="8186098"/>
              <a:ext cx="2515526" cy="1027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42" y="21600"/>
                  </a:moveTo>
                  <a:lnTo>
                    <a:pt x="14405" y="21600"/>
                  </a:lnTo>
                  <a:cubicBezTo>
                    <a:pt x="16384" y="21600"/>
                    <a:pt x="18182" y="19619"/>
                    <a:pt x="19487" y="16426"/>
                  </a:cubicBezTo>
                  <a:cubicBezTo>
                    <a:pt x="20791" y="13234"/>
                    <a:pt x="21600" y="8830"/>
                    <a:pt x="21600" y="3987"/>
                  </a:cubicBezTo>
                  <a:lnTo>
                    <a:pt x="21600" y="0"/>
                  </a:lnTo>
                  <a:lnTo>
                    <a:pt x="0" y="0"/>
                  </a:lnTo>
                  <a:lnTo>
                    <a:pt x="0" y="4965"/>
                  </a:lnTo>
                  <a:cubicBezTo>
                    <a:pt x="0" y="8801"/>
                    <a:pt x="508" y="12359"/>
                    <a:pt x="1367" y="15259"/>
                  </a:cubicBezTo>
                  <a:cubicBezTo>
                    <a:pt x="2226" y="18159"/>
                    <a:pt x="3436" y="20400"/>
                    <a:pt x="4842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3813" tIns="23813" rIns="23813" bIns="23813" numCol="1" anchor="ctr">
              <a:noAutofit/>
            </a:bodyPr>
            <a:lstStyle/>
            <a:p>
              <a:pPr lvl="0"/>
              <a:endParaRPr sz="704"/>
            </a:p>
          </p:txBody>
        </p:sp>
        <p:sp>
          <p:nvSpPr>
            <p:cNvPr id="20" name="Shape 11">
              <a:extLst>
                <a:ext uri="{FF2B5EF4-FFF2-40B4-BE49-F238E27FC236}">
                  <a16:creationId xmlns:a16="http://schemas.microsoft.com/office/drawing/2014/main" id="{212134FD-A5E8-B4B3-CDC6-A018C420D02D}"/>
                </a:ext>
              </a:extLst>
            </p:cNvPr>
            <p:cNvSpPr/>
            <p:nvPr/>
          </p:nvSpPr>
          <p:spPr>
            <a:xfrm>
              <a:off x="7874192" y="6955553"/>
              <a:ext cx="1790891" cy="22610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645"/>
                  </a:moveTo>
                  <a:cubicBezTo>
                    <a:pt x="0" y="15833"/>
                    <a:pt x="1130" y="17821"/>
                    <a:pt x="2950" y="19263"/>
                  </a:cubicBezTo>
                  <a:cubicBezTo>
                    <a:pt x="4771" y="20705"/>
                    <a:pt x="7281" y="21600"/>
                    <a:pt x="10043" y="21600"/>
                  </a:cubicBezTo>
                  <a:lnTo>
                    <a:pt x="21600" y="21600"/>
                  </a:lnTo>
                  <a:cubicBezTo>
                    <a:pt x="19639" y="21058"/>
                    <a:pt x="17949" y="20046"/>
                    <a:pt x="16750" y="18736"/>
                  </a:cubicBezTo>
                  <a:cubicBezTo>
                    <a:pt x="15551" y="17426"/>
                    <a:pt x="14842" y="15819"/>
                    <a:pt x="14842" y="14087"/>
                  </a:cubicBezTo>
                  <a:lnTo>
                    <a:pt x="14842" y="11877"/>
                  </a:lnTo>
                  <a:lnTo>
                    <a:pt x="14842" y="0"/>
                  </a:lnTo>
                  <a:lnTo>
                    <a:pt x="10043" y="0"/>
                  </a:lnTo>
                  <a:lnTo>
                    <a:pt x="0" y="0"/>
                  </a:lnTo>
                  <a:lnTo>
                    <a:pt x="0" y="136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3813" tIns="23813" rIns="23813" bIns="23813" numCol="1" anchor="ctr">
              <a:noAutofit/>
            </a:bodyPr>
            <a:lstStyle/>
            <a:p>
              <a:pPr lvl="0"/>
              <a:endParaRPr sz="704"/>
            </a:p>
          </p:txBody>
        </p:sp>
        <p:sp>
          <p:nvSpPr>
            <p:cNvPr id="21" name="Shape 12">
              <a:extLst>
                <a:ext uri="{FF2B5EF4-FFF2-40B4-BE49-F238E27FC236}">
                  <a16:creationId xmlns:a16="http://schemas.microsoft.com/office/drawing/2014/main" id="{602D90C5-9FF6-5906-4544-EC42C45C0B62}"/>
                </a:ext>
              </a:extLst>
            </p:cNvPr>
            <p:cNvSpPr/>
            <p:nvPr/>
          </p:nvSpPr>
          <p:spPr>
            <a:xfrm>
              <a:off x="7876711" y="3466302"/>
              <a:ext cx="2499054" cy="1017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24" y="0"/>
                  </a:moveTo>
                  <a:lnTo>
                    <a:pt x="7197" y="0"/>
                  </a:lnTo>
                  <a:cubicBezTo>
                    <a:pt x="5218" y="0"/>
                    <a:pt x="3419" y="1988"/>
                    <a:pt x="2114" y="5191"/>
                  </a:cubicBezTo>
                  <a:cubicBezTo>
                    <a:pt x="810" y="8395"/>
                    <a:pt x="0" y="12813"/>
                    <a:pt x="0" y="17673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6691"/>
                  </a:lnTo>
                  <a:cubicBezTo>
                    <a:pt x="21596" y="12845"/>
                    <a:pt x="21088" y="9277"/>
                    <a:pt x="20233" y="6362"/>
                  </a:cubicBezTo>
                  <a:cubicBezTo>
                    <a:pt x="19388" y="3485"/>
                    <a:pt x="18203" y="1242"/>
                    <a:pt x="16824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3813" tIns="23813" rIns="23813" bIns="23813" numCol="1" anchor="ctr">
              <a:noAutofit/>
            </a:bodyPr>
            <a:lstStyle/>
            <a:p>
              <a:pPr lvl="0"/>
              <a:endParaRPr sz="704"/>
            </a:p>
          </p:txBody>
        </p:sp>
        <p:sp>
          <p:nvSpPr>
            <p:cNvPr id="22" name="Shape 13">
              <a:extLst>
                <a:ext uri="{FF2B5EF4-FFF2-40B4-BE49-F238E27FC236}">
                  <a16:creationId xmlns:a16="http://schemas.microsoft.com/office/drawing/2014/main" id="{7D7BB3DC-C0D9-3A21-2706-DA339AB95BEF}"/>
                </a:ext>
              </a:extLst>
            </p:cNvPr>
            <p:cNvSpPr/>
            <p:nvPr/>
          </p:nvSpPr>
          <p:spPr>
            <a:xfrm>
              <a:off x="9811957" y="3466302"/>
              <a:ext cx="1790891" cy="2285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870"/>
                  </a:moveTo>
                  <a:cubicBezTo>
                    <a:pt x="21600" y="5706"/>
                    <a:pt x="20470" y="3738"/>
                    <a:pt x="18650" y="2312"/>
                  </a:cubicBezTo>
                  <a:cubicBezTo>
                    <a:pt x="16829" y="885"/>
                    <a:pt x="14319" y="0"/>
                    <a:pt x="11557" y="0"/>
                  </a:cubicBezTo>
                  <a:lnTo>
                    <a:pt x="0" y="0"/>
                  </a:lnTo>
                  <a:cubicBezTo>
                    <a:pt x="1961" y="536"/>
                    <a:pt x="3651" y="1538"/>
                    <a:pt x="4850" y="2833"/>
                  </a:cubicBezTo>
                  <a:cubicBezTo>
                    <a:pt x="6049" y="4129"/>
                    <a:pt x="6758" y="5719"/>
                    <a:pt x="6758" y="7433"/>
                  </a:cubicBezTo>
                  <a:lnTo>
                    <a:pt x="6758" y="9619"/>
                  </a:lnTo>
                  <a:lnTo>
                    <a:pt x="6758" y="21600"/>
                  </a:lnTo>
                  <a:lnTo>
                    <a:pt x="11557" y="21600"/>
                  </a:lnTo>
                  <a:lnTo>
                    <a:pt x="21600" y="21600"/>
                  </a:lnTo>
                  <a:lnTo>
                    <a:pt x="21600" y="787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23813" tIns="23813" rIns="23813" bIns="23813" numCol="1" anchor="ctr">
              <a:noAutofit/>
            </a:bodyPr>
            <a:lstStyle/>
            <a:p>
              <a:pPr lvl="0"/>
              <a:endParaRPr sz="704"/>
            </a:p>
          </p:txBody>
        </p:sp>
        <p:sp>
          <p:nvSpPr>
            <p:cNvPr id="23" name="Freeform 37">
              <a:extLst>
                <a:ext uri="{FF2B5EF4-FFF2-40B4-BE49-F238E27FC236}">
                  <a16:creationId xmlns:a16="http://schemas.microsoft.com/office/drawing/2014/main" id="{EE88D1B9-5259-DE0A-266E-8BAF031455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1203" y="7317853"/>
              <a:ext cx="329396" cy="576438"/>
            </a:xfrm>
            <a:custGeom>
              <a:avLst/>
              <a:gdLst>
                <a:gd name="T0" fmla="*/ 394 w 439"/>
                <a:gd name="T1" fmla="*/ 285 h 766"/>
                <a:gd name="T2" fmla="*/ 299 w 439"/>
                <a:gd name="T3" fmla="*/ 285 h 766"/>
                <a:gd name="T4" fmla="*/ 439 w 439"/>
                <a:gd name="T5" fmla="*/ 0 h 766"/>
                <a:gd name="T6" fmla="*/ 236 w 439"/>
                <a:gd name="T7" fmla="*/ 0 h 766"/>
                <a:gd name="T8" fmla="*/ 27 w 439"/>
                <a:gd name="T9" fmla="*/ 425 h 766"/>
                <a:gd name="T10" fmla="*/ 136 w 439"/>
                <a:gd name="T11" fmla="*/ 425 h 766"/>
                <a:gd name="T12" fmla="*/ 0 w 439"/>
                <a:gd name="T13" fmla="*/ 766 h 766"/>
                <a:gd name="T14" fmla="*/ 394 w 439"/>
                <a:gd name="T15" fmla="*/ 285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9" h="766">
                  <a:moveTo>
                    <a:pt x="394" y="285"/>
                  </a:moveTo>
                  <a:lnTo>
                    <a:pt x="299" y="285"/>
                  </a:lnTo>
                  <a:lnTo>
                    <a:pt x="439" y="0"/>
                  </a:lnTo>
                  <a:lnTo>
                    <a:pt x="236" y="0"/>
                  </a:lnTo>
                  <a:lnTo>
                    <a:pt x="27" y="425"/>
                  </a:lnTo>
                  <a:lnTo>
                    <a:pt x="136" y="425"/>
                  </a:lnTo>
                  <a:lnTo>
                    <a:pt x="0" y="766"/>
                  </a:lnTo>
                  <a:lnTo>
                    <a:pt x="394" y="2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4" name="Freeform 38">
              <a:extLst>
                <a:ext uri="{FF2B5EF4-FFF2-40B4-BE49-F238E27FC236}">
                  <a16:creationId xmlns:a16="http://schemas.microsoft.com/office/drawing/2014/main" id="{9008787F-8D9B-B0CE-B504-1476F06B38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1178" y="4871964"/>
              <a:ext cx="508629" cy="482876"/>
            </a:xfrm>
            <a:custGeom>
              <a:avLst/>
              <a:gdLst>
                <a:gd name="T0" fmla="*/ 691 w 830"/>
                <a:gd name="T1" fmla="*/ 566 h 785"/>
                <a:gd name="T2" fmla="*/ 509 w 830"/>
                <a:gd name="T3" fmla="*/ 566 h 785"/>
                <a:gd name="T4" fmla="*/ 509 w 830"/>
                <a:gd name="T5" fmla="*/ 508 h 785"/>
                <a:gd name="T6" fmla="*/ 457 w 830"/>
                <a:gd name="T7" fmla="*/ 578 h 785"/>
                <a:gd name="T8" fmla="*/ 405 w 830"/>
                <a:gd name="T9" fmla="*/ 647 h 785"/>
                <a:gd name="T10" fmla="*/ 457 w 830"/>
                <a:gd name="T11" fmla="*/ 716 h 785"/>
                <a:gd name="T12" fmla="*/ 509 w 830"/>
                <a:gd name="T13" fmla="*/ 785 h 785"/>
                <a:gd name="T14" fmla="*/ 509 w 830"/>
                <a:gd name="T15" fmla="*/ 746 h 785"/>
                <a:gd name="T16" fmla="*/ 606 w 830"/>
                <a:gd name="T17" fmla="*/ 742 h 785"/>
                <a:gd name="T18" fmla="*/ 712 w 830"/>
                <a:gd name="T19" fmla="*/ 701 h 785"/>
                <a:gd name="T20" fmla="*/ 808 w 830"/>
                <a:gd name="T21" fmla="*/ 523 h 785"/>
                <a:gd name="T22" fmla="*/ 691 w 830"/>
                <a:gd name="T23" fmla="*/ 566 h 785"/>
                <a:gd name="T24" fmla="*/ 395 w 830"/>
                <a:gd name="T25" fmla="*/ 121 h 785"/>
                <a:gd name="T26" fmla="*/ 331 w 830"/>
                <a:gd name="T27" fmla="*/ 38 h 785"/>
                <a:gd name="T28" fmla="*/ 216 w 830"/>
                <a:gd name="T29" fmla="*/ 68 h 785"/>
                <a:gd name="T30" fmla="*/ 161 w 830"/>
                <a:gd name="T31" fmla="*/ 159 h 785"/>
                <a:gd name="T32" fmla="*/ 314 w 830"/>
                <a:gd name="T33" fmla="*/ 253 h 785"/>
                <a:gd name="T34" fmla="*/ 395 w 830"/>
                <a:gd name="T35" fmla="*/ 121 h 785"/>
                <a:gd name="T36" fmla="*/ 536 w 830"/>
                <a:gd name="T37" fmla="*/ 291 h 785"/>
                <a:gd name="T38" fmla="*/ 622 w 830"/>
                <a:gd name="T39" fmla="*/ 304 h 785"/>
                <a:gd name="T40" fmla="*/ 658 w 830"/>
                <a:gd name="T41" fmla="*/ 225 h 785"/>
                <a:gd name="T42" fmla="*/ 694 w 830"/>
                <a:gd name="T43" fmla="*/ 146 h 785"/>
                <a:gd name="T44" fmla="*/ 659 w 830"/>
                <a:gd name="T45" fmla="*/ 165 h 785"/>
                <a:gd name="T46" fmla="*/ 610 w 830"/>
                <a:gd name="T47" fmla="*/ 81 h 785"/>
                <a:gd name="T48" fmla="*/ 524 w 830"/>
                <a:gd name="T49" fmla="*/ 7 h 785"/>
                <a:gd name="T50" fmla="*/ 321 w 830"/>
                <a:gd name="T51" fmla="*/ 8 h 785"/>
                <a:gd name="T52" fmla="*/ 414 w 830"/>
                <a:gd name="T53" fmla="*/ 90 h 785"/>
                <a:gd name="T54" fmla="*/ 501 w 830"/>
                <a:gd name="T55" fmla="*/ 250 h 785"/>
                <a:gd name="T56" fmla="*/ 450 w 830"/>
                <a:gd name="T57" fmla="*/ 277 h 785"/>
                <a:gd name="T58" fmla="*/ 536 w 830"/>
                <a:gd name="T59" fmla="*/ 291 h 785"/>
                <a:gd name="T60" fmla="*/ 149 w 830"/>
                <a:gd name="T61" fmla="*/ 657 h 785"/>
                <a:gd name="T62" fmla="*/ 233 w 830"/>
                <a:gd name="T63" fmla="*/ 740 h 785"/>
                <a:gd name="T64" fmla="*/ 340 w 830"/>
                <a:gd name="T65" fmla="*/ 742 h 785"/>
                <a:gd name="T66" fmla="*/ 343 w 830"/>
                <a:gd name="T67" fmla="*/ 563 h 785"/>
                <a:gd name="T68" fmla="*/ 188 w 830"/>
                <a:gd name="T69" fmla="*/ 559 h 785"/>
                <a:gd name="T70" fmla="*/ 149 w 830"/>
                <a:gd name="T71" fmla="*/ 657 h 785"/>
                <a:gd name="T72" fmla="*/ 122 w 830"/>
                <a:gd name="T73" fmla="*/ 684 h 785"/>
                <a:gd name="T74" fmla="*/ 146 w 830"/>
                <a:gd name="T75" fmla="*/ 562 h 785"/>
                <a:gd name="T76" fmla="*/ 241 w 830"/>
                <a:gd name="T77" fmla="*/ 406 h 785"/>
                <a:gd name="T78" fmla="*/ 289 w 830"/>
                <a:gd name="T79" fmla="*/ 436 h 785"/>
                <a:gd name="T80" fmla="*/ 257 w 830"/>
                <a:gd name="T81" fmla="*/ 355 h 785"/>
                <a:gd name="T82" fmla="*/ 225 w 830"/>
                <a:gd name="T83" fmla="*/ 275 h 785"/>
                <a:gd name="T84" fmla="*/ 139 w 830"/>
                <a:gd name="T85" fmla="*/ 284 h 785"/>
                <a:gd name="T86" fmla="*/ 53 w 830"/>
                <a:gd name="T87" fmla="*/ 292 h 785"/>
                <a:gd name="T88" fmla="*/ 87 w 830"/>
                <a:gd name="T89" fmla="*/ 313 h 785"/>
                <a:gd name="T90" fmla="*/ 40 w 830"/>
                <a:gd name="T91" fmla="*/ 398 h 785"/>
                <a:gd name="T92" fmla="*/ 19 w 830"/>
                <a:gd name="T93" fmla="*/ 509 h 785"/>
                <a:gd name="T94" fmla="*/ 122 w 830"/>
                <a:gd name="T95" fmla="*/ 684 h 785"/>
                <a:gd name="T96" fmla="*/ 741 w 830"/>
                <a:gd name="T97" fmla="*/ 309 h 785"/>
                <a:gd name="T98" fmla="*/ 586 w 830"/>
                <a:gd name="T99" fmla="*/ 399 h 785"/>
                <a:gd name="T100" fmla="*/ 663 w 830"/>
                <a:gd name="T101" fmla="*/ 533 h 785"/>
                <a:gd name="T102" fmla="*/ 766 w 830"/>
                <a:gd name="T103" fmla="*/ 516 h 785"/>
                <a:gd name="T104" fmla="*/ 794 w 830"/>
                <a:gd name="T105" fmla="*/ 401 h 785"/>
                <a:gd name="T106" fmla="*/ 741 w 830"/>
                <a:gd name="T107" fmla="*/ 309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785">
                  <a:moveTo>
                    <a:pt x="691" y="566"/>
                  </a:moveTo>
                  <a:lnTo>
                    <a:pt x="509" y="566"/>
                  </a:lnTo>
                  <a:lnTo>
                    <a:pt x="509" y="508"/>
                  </a:lnTo>
                  <a:lnTo>
                    <a:pt x="457" y="578"/>
                  </a:lnTo>
                  <a:lnTo>
                    <a:pt x="405" y="647"/>
                  </a:lnTo>
                  <a:lnTo>
                    <a:pt x="457" y="716"/>
                  </a:lnTo>
                  <a:lnTo>
                    <a:pt x="509" y="785"/>
                  </a:lnTo>
                  <a:lnTo>
                    <a:pt x="509" y="746"/>
                  </a:lnTo>
                  <a:lnTo>
                    <a:pt x="606" y="742"/>
                  </a:lnTo>
                  <a:cubicBezTo>
                    <a:pt x="691" y="737"/>
                    <a:pt x="712" y="701"/>
                    <a:pt x="712" y="701"/>
                  </a:cubicBezTo>
                  <a:lnTo>
                    <a:pt x="808" y="523"/>
                  </a:lnTo>
                  <a:cubicBezTo>
                    <a:pt x="773" y="572"/>
                    <a:pt x="691" y="566"/>
                    <a:pt x="691" y="566"/>
                  </a:cubicBezTo>
                  <a:close/>
                  <a:moveTo>
                    <a:pt x="395" y="121"/>
                  </a:moveTo>
                  <a:cubicBezTo>
                    <a:pt x="364" y="48"/>
                    <a:pt x="331" y="38"/>
                    <a:pt x="331" y="38"/>
                  </a:cubicBezTo>
                  <a:cubicBezTo>
                    <a:pt x="270" y="0"/>
                    <a:pt x="216" y="68"/>
                    <a:pt x="216" y="68"/>
                  </a:cubicBezTo>
                  <a:lnTo>
                    <a:pt x="161" y="159"/>
                  </a:lnTo>
                  <a:lnTo>
                    <a:pt x="314" y="253"/>
                  </a:lnTo>
                  <a:lnTo>
                    <a:pt x="395" y="121"/>
                  </a:lnTo>
                  <a:close/>
                  <a:moveTo>
                    <a:pt x="536" y="291"/>
                  </a:moveTo>
                  <a:lnTo>
                    <a:pt x="622" y="304"/>
                  </a:lnTo>
                  <a:lnTo>
                    <a:pt x="658" y="225"/>
                  </a:lnTo>
                  <a:lnTo>
                    <a:pt x="694" y="146"/>
                  </a:lnTo>
                  <a:lnTo>
                    <a:pt x="659" y="165"/>
                  </a:lnTo>
                  <a:lnTo>
                    <a:pt x="610" y="81"/>
                  </a:lnTo>
                  <a:cubicBezTo>
                    <a:pt x="565" y="9"/>
                    <a:pt x="524" y="7"/>
                    <a:pt x="524" y="7"/>
                  </a:cubicBezTo>
                  <a:lnTo>
                    <a:pt x="321" y="8"/>
                  </a:lnTo>
                  <a:cubicBezTo>
                    <a:pt x="381" y="15"/>
                    <a:pt x="414" y="90"/>
                    <a:pt x="414" y="90"/>
                  </a:cubicBezTo>
                  <a:lnTo>
                    <a:pt x="501" y="250"/>
                  </a:lnTo>
                  <a:lnTo>
                    <a:pt x="450" y="277"/>
                  </a:lnTo>
                  <a:lnTo>
                    <a:pt x="536" y="291"/>
                  </a:lnTo>
                  <a:close/>
                  <a:moveTo>
                    <a:pt x="149" y="657"/>
                  </a:moveTo>
                  <a:cubicBezTo>
                    <a:pt x="147" y="729"/>
                    <a:pt x="233" y="740"/>
                    <a:pt x="233" y="740"/>
                  </a:cubicBezTo>
                  <a:lnTo>
                    <a:pt x="340" y="742"/>
                  </a:lnTo>
                  <a:lnTo>
                    <a:pt x="343" y="563"/>
                  </a:lnTo>
                  <a:lnTo>
                    <a:pt x="188" y="559"/>
                  </a:lnTo>
                  <a:cubicBezTo>
                    <a:pt x="141" y="623"/>
                    <a:pt x="149" y="657"/>
                    <a:pt x="149" y="657"/>
                  </a:cubicBezTo>
                  <a:close/>
                  <a:moveTo>
                    <a:pt x="122" y="684"/>
                  </a:moveTo>
                  <a:cubicBezTo>
                    <a:pt x="98" y="628"/>
                    <a:pt x="146" y="562"/>
                    <a:pt x="146" y="562"/>
                  </a:cubicBezTo>
                  <a:lnTo>
                    <a:pt x="241" y="406"/>
                  </a:lnTo>
                  <a:lnTo>
                    <a:pt x="289" y="436"/>
                  </a:lnTo>
                  <a:lnTo>
                    <a:pt x="257" y="355"/>
                  </a:lnTo>
                  <a:lnTo>
                    <a:pt x="225" y="275"/>
                  </a:lnTo>
                  <a:lnTo>
                    <a:pt x="139" y="284"/>
                  </a:lnTo>
                  <a:lnTo>
                    <a:pt x="53" y="292"/>
                  </a:lnTo>
                  <a:lnTo>
                    <a:pt x="87" y="313"/>
                  </a:lnTo>
                  <a:lnTo>
                    <a:pt x="40" y="398"/>
                  </a:lnTo>
                  <a:cubicBezTo>
                    <a:pt x="0" y="473"/>
                    <a:pt x="19" y="509"/>
                    <a:pt x="19" y="509"/>
                  </a:cubicBezTo>
                  <a:lnTo>
                    <a:pt x="122" y="684"/>
                  </a:lnTo>
                  <a:close/>
                  <a:moveTo>
                    <a:pt x="741" y="309"/>
                  </a:moveTo>
                  <a:lnTo>
                    <a:pt x="586" y="399"/>
                  </a:lnTo>
                  <a:lnTo>
                    <a:pt x="663" y="533"/>
                  </a:lnTo>
                  <a:cubicBezTo>
                    <a:pt x="742" y="540"/>
                    <a:pt x="766" y="516"/>
                    <a:pt x="766" y="516"/>
                  </a:cubicBezTo>
                  <a:cubicBezTo>
                    <a:pt x="830" y="480"/>
                    <a:pt x="794" y="401"/>
                    <a:pt x="794" y="401"/>
                  </a:cubicBezTo>
                  <a:lnTo>
                    <a:pt x="741" y="3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5" name="Freeform 39">
              <a:extLst>
                <a:ext uri="{FF2B5EF4-FFF2-40B4-BE49-F238E27FC236}">
                  <a16:creationId xmlns:a16="http://schemas.microsoft.com/office/drawing/2014/main" id="{1F4F5985-9C1E-AC3F-8C23-E2E65F88B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5743" y="7277881"/>
              <a:ext cx="509773" cy="490165"/>
            </a:xfrm>
            <a:custGeom>
              <a:avLst/>
              <a:gdLst>
                <a:gd name="T0" fmla="*/ 681 w 684"/>
                <a:gd name="T1" fmla="*/ 321 h 653"/>
                <a:gd name="T2" fmla="*/ 370 w 684"/>
                <a:gd name="T3" fmla="*/ 30 h 653"/>
                <a:gd name="T4" fmla="*/ 370 w 684"/>
                <a:gd name="T5" fmla="*/ 0 h 653"/>
                <a:gd name="T6" fmla="*/ 314 w 684"/>
                <a:gd name="T7" fmla="*/ 0 h 653"/>
                <a:gd name="T8" fmla="*/ 314 w 684"/>
                <a:gd name="T9" fmla="*/ 30 h 653"/>
                <a:gd name="T10" fmla="*/ 4 w 684"/>
                <a:gd name="T11" fmla="*/ 321 h 653"/>
                <a:gd name="T12" fmla="*/ 11 w 684"/>
                <a:gd name="T13" fmla="*/ 322 h 653"/>
                <a:gd name="T14" fmla="*/ 114 w 684"/>
                <a:gd name="T15" fmla="*/ 257 h 653"/>
                <a:gd name="T16" fmla="*/ 220 w 684"/>
                <a:gd name="T17" fmla="*/ 328 h 653"/>
                <a:gd name="T18" fmla="*/ 237 w 684"/>
                <a:gd name="T19" fmla="*/ 328 h 653"/>
                <a:gd name="T20" fmla="*/ 314 w 684"/>
                <a:gd name="T21" fmla="*/ 261 h 653"/>
                <a:gd name="T22" fmla="*/ 314 w 684"/>
                <a:gd name="T23" fmla="*/ 536 h 653"/>
                <a:gd name="T24" fmla="*/ 253 w 684"/>
                <a:gd name="T25" fmla="*/ 597 h 653"/>
                <a:gd name="T26" fmla="*/ 236 w 684"/>
                <a:gd name="T27" fmla="*/ 597 h 653"/>
                <a:gd name="T28" fmla="*/ 175 w 684"/>
                <a:gd name="T29" fmla="*/ 536 h 653"/>
                <a:gd name="T30" fmla="*/ 119 w 684"/>
                <a:gd name="T31" fmla="*/ 536 h 653"/>
                <a:gd name="T32" fmla="*/ 236 w 684"/>
                <a:gd name="T33" fmla="*/ 653 h 653"/>
                <a:gd name="T34" fmla="*/ 253 w 684"/>
                <a:gd name="T35" fmla="*/ 653 h 653"/>
                <a:gd name="T36" fmla="*/ 370 w 684"/>
                <a:gd name="T37" fmla="*/ 536 h 653"/>
                <a:gd name="T38" fmla="*/ 370 w 684"/>
                <a:gd name="T39" fmla="*/ 261 h 653"/>
                <a:gd name="T40" fmla="*/ 448 w 684"/>
                <a:gd name="T41" fmla="*/ 328 h 653"/>
                <a:gd name="T42" fmla="*/ 465 w 684"/>
                <a:gd name="T43" fmla="*/ 328 h 653"/>
                <a:gd name="T44" fmla="*/ 570 w 684"/>
                <a:gd name="T45" fmla="*/ 257 h 653"/>
                <a:gd name="T46" fmla="*/ 673 w 684"/>
                <a:gd name="T47" fmla="*/ 322 h 653"/>
                <a:gd name="T48" fmla="*/ 681 w 684"/>
                <a:gd name="T49" fmla="*/ 321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4" h="653">
                  <a:moveTo>
                    <a:pt x="681" y="321"/>
                  </a:moveTo>
                  <a:cubicBezTo>
                    <a:pt x="658" y="165"/>
                    <a:pt x="529" y="43"/>
                    <a:pt x="370" y="30"/>
                  </a:cubicBezTo>
                  <a:lnTo>
                    <a:pt x="370" y="0"/>
                  </a:lnTo>
                  <a:lnTo>
                    <a:pt x="314" y="0"/>
                  </a:lnTo>
                  <a:lnTo>
                    <a:pt x="314" y="30"/>
                  </a:lnTo>
                  <a:cubicBezTo>
                    <a:pt x="155" y="43"/>
                    <a:pt x="27" y="165"/>
                    <a:pt x="4" y="321"/>
                  </a:cubicBezTo>
                  <a:cubicBezTo>
                    <a:pt x="0" y="345"/>
                    <a:pt x="1" y="345"/>
                    <a:pt x="11" y="322"/>
                  </a:cubicBezTo>
                  <a:cubicBezTo>
                    <a:pt x="29" y="284"/>
                    <a:pt x="69" y="257"/>
                    <a:pt x="114" y="257"/>
                  </a:cubicBezTo>
                  <a:cubicBezTo>
                    <a:pt x="162" y="257"/>
                    <a:pt x="203" y="286"/>
                    <a:pt x="220" y="328"/>
                  </a:cubicBezTo>
                  <a:cubicBezTo>
                    <a:pt x="229" y="350"/>
                    <a:pt x="227" y="350"/>
                    <a:pt x="237" y="328"/>
                  </a:cubicBezTo>
                  <a:cubicBezTo>
                    <a:pt x="250" y="295"/>
                    <a:pt x="279" y="270"/>
                    <a:pt x="314" y="261"/>
                  </a:cubicBezTo>
                  <a:lnTo>
                    <a:pt x="314" y="536"/>
                  </a:lnTo>
                  <a:cubicBezTo>
                    <a:pt x="314" y="569"/>
                    <a:pt x="287" y="597"/>
                    <a:pt x="253" y="597"/>
                  </a:cubicBezTo>
                  <a:lnTo>
                    <a:pt x="236" y="597"/>
                  </a:lnTo>
                  <a:cubicBezTo>
                    <a:pt x="202" y="597"/>
                    <a:pt x="175" y="569"/>
                    <a:pt x="175" y="536"/>
                  </a:cubicBezTo>
                  <a:lnTo>
                    <a:pt x="119" y="536"/>
                  </a:lnTo>
                  <a:cubicBezTo>
                    <a:pt x="119" y="600"/>
                    <a:pt x="171" y="653"/>
                    <a:pt x="236" y="653"/>
                  </a:cubicBezTo>
                  <a:lnTo>
                    <a:pt x="253" y="653"/>
                  </a:lnTo>
                  <a:cubicBezTo>
                    <a:pt x="318" y="653"/>
                    <a:pt x="370" y="600"/>
                    <a:pt x="370" y="536"/>
                  </a:cubicBezTo>
                  <a:lnTo>
                    <a:pt x="370" y="261"/>
                  </a:lnTo>
                  <a:cubicBezTo>
                    <a:pt x="405" y="270"/>
                    <a:pt x="434" y="295"/>
                    <a:pt x="448" y="328"/>
                  </a:cubicBezTo>
                  <a:cubicBezTo>
                    <a:pt x="457" y="350"/>
                    <a:pt x="455" y="350"/>
                    <a:pt x="465" y="328"/>
                  </a:cubicBezTo>
                  <a:cubicBezTo>
                    <a:pt x="482" y="286"/>
                    <a:pt x="523" y="257"/>
                    <a:pt x="570" y="257"/>
                  </a:cubicBezTo>
                  <a:cubicBezTo>
                    <a:pt x="616" y="257"/>
                    <a:pt x="655" y="284"/>
                    <a:pt x="673" y="322"/>
                  </a:cubicBezTo>
                  <a:cubicBezTo>
                    <a:pt x="684" y="345"/>
                    <a:pt x="684" y="345"/>
                    <a:pt x="681" y="3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6" name="Freeform 360">
              <a:extLst>
                <a:ext uri="{FF2B5EF4-FFF2-40B4-BE49-F238E27FC236}">
                  <a16:creationId xmlns:a16="http://schemas.microsoft.com/office/drawing/2014/main" id="{BD21B35A-AB80-DFC0-A535-E511F57089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13180" y="4881168"/>
              <a:ext cx="540258" cy="474104"/>
            </a:xfrm>
            <a:custGeom>
              <a:avLst/>
              <a:gdLst>
                <a:gd name="T0" fmla="*/ 50 w 772"/>
                <a:gd name="T1" fmla="*/ 461 h 676"/>
                <a:gd name="T2" fmla="*/ 51 w 772"/>
                <a:gd name="T3" fmla="*/ 461 h 676"/>
                <a:gd name="T4" fmla="*/ 386 w 772"/>
                <a:gd name="T5" fmla="*/ 600 h 676"/>
                <a:gd name="T6" fmla="*/ 722 w 772"/>
                <a:gd name="T7" fmla="*/ 461 h 676"/>
                <a:gd name="T8" fmla="*/ 736 w 772"/>
                <a:gd name="T9" fmla="*/ 459 h 676"/>
                <a:gd name="T10" fmla="*/ 750 w 772"/>
                <a:gd name="T11" fmla="*/ 528 h 676"/>
                <a:gd name="T12" fmla="*/ 400 w 772"/>
                <a:gd name="T13" fmla="*/ 673 h 676"/>
                <a:gd name="T14" fmla="*/ 400 w 772"/>
                <a:gd name="T15" fmla="*/ 673 h 676"/>
                <a:gd name="T16" fmla="*/ 372 w 772"/>
                <a:gd name="T17" fmla="*/ 673 h 676"/>
                <a:gd name="T18" fmla="*/ 372 w 772"/>
                <a:gd name="T19" fmla="*/ 673 h 676"/>
                <a:gd name="T20" fmla="*/ 23 w 772"/>
                <a:gd name="T21" fmla="*/ 528 h 676"/>
                <a:gd name="T22" fmla="*/ 37 w 772"/>
                <a:gd name="T23" fmla="*/ 459 h 676"/>
                <a:gd name="T24" fmla="*/ 750 w 772"/>
                <a:gd name="T25" fmla="*/ 215 h 676"/>
                <a:gd name="T26" fmla="*/ 400 w 772"/>
                <a:gd name="T27" fmla="*/ 359 h 676"/>
                <a:gd name="T28" fmla="*/ 386 w 772"/>
                <a:gd name="T29" fmla="*/ 362 h 676"/>
                <a:gd name="T30" fmla="*/ 372 w 772"/>
                <a:gd name="T31" fmla="*/ 359 h 676"/>
                <a:gd name="T32" fmla="*/ 372 w 772"/>
                <a:gd name="T33" fmla="*/ 359 h 676"/>
                <a:gd name="T34" fmla="*/ 0 w 772"/>
                <a:gd name="T35" fmla="*/ 181 h 676"/>
                <a:gd name="T36" fmla="*/ 23 w 772"/>
                <a:gd name="T37" fmla="*/ 148 h 676"/>
                <a:gd name="T38" fmla="*/ 372 w 772"/>
                <a:gd name="T39" fmla="*/ 3 h 676"/>
                <a:gd name="T40" fmla="*/ 386 w 772"/>
                <a:gd name="T41" fmla="*/ 0 h 676"/>
                <a:gd name="T42" fmla="*/ 400 w 772"/>
                <a:gd name="T43" fmla="*/ 3 h 676"/>
                <a:gd name="T44" fmla="*/ 400 w 772"/>
                <a:gd name="T45" fmla="*/ 3 h 676"/>
                <a:gd name="T46" fmla="*/ 772 w 772"/>
                <a:gd name="T47" fmla="*/ 181 h 676"/>
                <a:gd name="T48" fmla="*/ 750 w 772"/>
                <a:gd name="T49" fmla="*/ 371 h 676"/>
                <a:gd name="T50" fmla="*/ 400 w 772"/>
                <a:gd name="T51" fmla="*/ 516 h 676"/>
                <a:gd name="T52" fmla="*/ 400 w 772"/>
                <a:gd name="T53" fmla="*/ 516 h 676"/>
                <a:gd name="T54" fmla="*/ 372 w 772"/>
                <a:gd name="T55" fmla="*/ 516 h 676"/>
                <a:gd name="T56" fmla="*/ 372 w 772"/>
                <a:gd name="T57" fmla="*/ 516 h 676"/>
                <a:gd name="T58" fmla="*/ 23 w 772"/>
                <a:gd name="T59" fmla="*/ 371 h 676"/>
                <a:gd name="T60" fmla="*/ 37 w 772"/>
                <a:gd name="T61" fmla="*/ 302 h 676"/>
                <a:gd name="T62" fmla="*/ 50 w 772"/>
                <a:gd name="T63" fmla="*/ 305 h 676"/>
                <a:gd name="T64" fmla="*/ 51 w 772"/>
                <a:gd name="T65" fmla="*/ 305 h 676"/>
                <a:gd name="T66" fmla="*/ 722 w 772"/>
                <a:gd name="T67" fmla="*/ 305 h 676"/>
                <a:gd name="T68" fmla="*/ 722 w 772"/>
                <a:gd name="T69" fmla="*/ 305 h 676"/>
                <a:gd name="T70" fmla="*/ 772 w 772"/>
                <a:gd name="T71" fmla="*/ 338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2" h="676">
                  <a:moveTo>
                    <a:pt x="37" y="459"/>
                  </a:moveTo>
                  <a:cubicBezTo>
                    <a:pt x="42" y="459"/>
                    <a:pt x="46" y="460"/>
                    <a:pt x="50" y="461"/>
                  </a:cubicBezTo>
                  <a:lnTo>
                    <a:pt x="50" y="461"/>
                  </a:lnTo>
                  <a:lnTo>
                    <a:pt x="51" y="461"/>
                  </a:lnTo>
                  <a:cubicBezTo>
                    <a:pt x="51" y="462"/>
                    <a:pt x="51" y="462"/>
                    <a:pt x="51" y="462"/>
                  </a:cubicBezTo>
                  <a:lnTo>
                    <a:pt x="386" y="600"/>
                  </a:lnTo>
                  <a:lnTo>
                    <a:pt x="722" y="462"/>
                  </a:lnTo>
                  <a:cubicBezTo>
                    <a:pt x="722" y="462"/>
                    <a:pt x="722" y="462"/>
                    <a:pt x="722" y="461"/>
                  </a:cubicBezTo>
                  <a:lnTo>
                    <a:pt x="722" y="461"/>
                  </a:lnTo>
                  <a:cubicBezTo>
                    <a:pt x="726" y="460"/>
                    <a:pt x="731" y="459"/>
                    <a:pt x="736" y="459"/>
                  </a:cubicBezTo>
                  <a:cubicBezTo>
                    <a:pt x="756" y="459"/>
                    <a:pt x="772" y="475"/>
                    <a:pt x="772" y="495"/>
                  </a:cubicBezTo>
                  <a:cubicBezTo>
                    <a:pt x="772" y="510"/>
                    <a:pt x="763" y="523"/>
                    <a:pt x="750" y="528"/>
                  </a:cubicBezTo>
                  <a:lnTo>
                    <a:pt x="750" y="528"/>
                  </a:lnTo>
                  <a:lnTo>
                    <a:pt x="400" y="673"/>
                  </a:lnTo>
                  <a:cubicBezTo>
                    <a:pt x="400" y="673"/>
                    <a:pt x="400" y="673"/>
                    <a:pt x="400" y="673"/>
                  </a:cubicBezTo>
                  <a:lnTo>
                    <a:pt x="400" y="673"/>
                  </a:lnTo>
                  <a:cubicBezTo>
                    <a:pt x="396" y="675"/>
                    <a:pt x="391" y="676"/>
                    <a:pt x="386" y="676"/>
                  </a:cubicBezTo>
                  <a:cubicBezTo>
                    <a:pt x="381" y="676"/>
                    <a:pt x="377" y="675"/>
                    <a:pt x="372" y="673"/>
                  </a:cubicBezTo>
                  <a:lnTo>
                    <a:pt x="372" y="673"/>
                  </a:lnTo>
                  <a:lnTo>
                    <a:pt x="372" y="673"/>
                  </a:lnTo>
                  <a:cubicBezTo>
                    <a:pt x="372" y="673"/>
                    <a:pt x="372" y="673"/>
                    <a:pt x="372" y="673"/>
                  </a:cubicBezTo>
                  <a:lnTo>
                    <a:pt x="23" y="528"/>
                  </a:lnTo>
                  <a:cubicBezTo>
                    <a:pt x="10" y="523"/>
                    <a:pt x="0" y="510"/>
                    <a:pt x="0" y="495"/>
                  </a:cubicBezTo>
                  <a:cubicBezTo>
                    <a:pt x="0" y="475"/>
                    <a:pt x="17" y="459"/>
                    <a:pt x="37" y="459"/>
                  </a:cubicBezTo>
                  <a:close/>
                  <a:moveTo>
                    <a:pt x="750" y="215"/>
                  </a:moveTo>
                  <a:lnTo>
                    <a:pt x="750" y="215"/>
                  </a:lnTo>
                  <a:lnTo>
                    <a:pt x="400" y="359"/>
                  </a:lnTo>
                  <a:cubicBezTo>
                    <a:pt x="400" y="359"/>
                    <a:pt x="400" y="359"/>
                    <a:pt x="400" y="359"/>
                  </a:cubicBezTo>
                  <a:lnTo>
                    <a:pt x="400" y="359"/>
                  </a:lnTo>
                  <a:cubicBezTo>
                    <a:pt x="396" y="361"/>
                    <a:pt x="391" y="362"/>
                    <a:pt x="386" y="362"/>
                  </a:cubicBezTo>
                  <a:cubicBezTo>
                    <a:pt x="381" y="362"/>
                    <a:pt x="377" y="361"/>
                    <a:pt x="372" y="359"/>
                  </a:cubicBezTo>
                  <a:lnTo>
                    <a:pt x="372" y="359"/>
                  </a:lnTo>
                  <a:lnTo>
                    <a:pt x="372" y="359"/>
                  </a:lnTo>
                  <a:cubicBezTo>
                    <a:pt x="372" y="359"/>
                    <a:pt x="372" y="359"/>
                    <a:pt x="372" y="359"/>
                  </a:cubicBezTo>
                  <a:lnTo>
                    <a:pt x="23" y="215"/>
                  </a:lnTo>
                  <a:cubicBezTo>
                    <a:pt x="10" y="209"/>
                    <a:pt x="0" y="196"/>
                    <a:pt x="0" y="181"/>
                  </a:cubicBezTo>
                  <a:cubicBezTo>
                    <a:pt x="0" y="166"/>
                    <a:pt x="10" y="153"/>
                    <a:pt x="23" y="148"/>
                  </a:cubicBezTo>
                  <a:lnTo>
                    <a:pt x="23" y="148"/>
                  </a:lnTo>
                  <a:lnTo>
                    <a:pt x="372" y="3"/>
                  </a:lnTo>
                  <a:cubicBezTo>
                    <a:pt x="372" y="3"/>
                    <a:pt x="372" y="3"/>
                    <a:pt x="372" y="3"/>
                  </a:cubicBezTo>
                  <a:lnTo>
                    <a:pt x="372" y="3"/>
                  </a:lnTo>
                  <a:cubicBezTo>
                    <a:pt x="377" y="1"/>
                    <a:pt x="381" y="0"/>
                    <a:pt x="386" y="0"/>
                  </a:cubicBezTo>
                  <a:cubicBezTo>
                    <a:pt x="391" y="0"/>
                    <a:pt x="396" y="1"/>
                    <a:pt x="400" y="3"/>
                  </a:cubicBezTo>
                  <a:lnTo>
                    <a:pt x="400" y="3"/>
                  </a:lnTo>
                  <a:lnTo>
                    <a:pt x="400" y="3"/>
                  </a:lnTo>
                  <a:cubicBezTo>
                    <a:pt x="400" y="3"/>
                    <a:pt x="400" y="3"/>
                    <a:pt x="400" y="3"/>
                  </a:cubicBezTo>
                  <a:lnTo>
                    <a:pt x="750" y="148"/>
                  </a:lnTo>
                  <a:cubicBezTo>
                    <a:pt x="763" y="153"/>
                    <a:pt x="772" y="166"/>
                    <a:pt x="772" y="181"/>
                  </a:cubicBezTo>
                  <a:cubicBezTo>
                    <a:pt x="772" y="196"/>
                    <a:pt x="763" y="209"/>
                    <a:pt x="750" y="215"/>
                  </a:cubicBezTo>
                  <a:close/>
                  <a:moveTo>
                    <a:pt x="750" y="371"/>
                  </a:moveTo>
                  <a:lnTo>
                    <a:pt x="750" y="371"/>
                  </a:lnTo>
                  <a:lnTo>
                    <a:pt x="400" y="516"/>
                  </a:lnTo>
                  <a:cubicBezTo>
                    <a:pt x="400" y="516"/>
                    <a:pt x="400" y="516"/>
                    <a:pt x="400" y="516"/>
                  </a:cubicBezTo>
                  <a:lnTo>
                    <a:pt x="400" y="516"/>
                  </a:lnTo>
                  <a:cubicBezTo>
                    <a:pt x="396" y="518"/>
                    <a:pt x="391" y="519"/>
                    <a:pt x="386" y="519"/>
                  </a:cubicBezTo>
                  <a:cubicBezTo>
                    <a:pt x="381" y="519"/>
                    <a:pt x="377" y="518"/>
                    <a:pt x="372" y="516"/>
                  </a:cubicBezTo>
                  <a:lnTo>
                    <a:pt x="372" y="516"/>
                  </a:lnTo>
                  <a:lnTo>
                    <a:pt x="372" y="516"/>
                  </a:lnTo>
                  <a:cubicBezTo>
                    <a:pt x="372" y="516"/>
                    <a:pt x="372" y="516"/>
                    <a:pt x="372" y="516"/>
                  </a:cubicBezTo>
                  <a:lnTo>
                    <a:pt x="23" y="371"/>
                  </a:lnTo>
                  <a:cubicBezTo>
                    <a:pt x="10" y="366"/>
                    <a:pt x="0" y="353"/>
                    <a:pt x="0" y="338"/>
                  </a:cubicBezTo>
                  <a:cubicBezTo>
                    <a:pt x="0" y="318"/>
                    <a:pt x="17" y="302"/>
                    <a:pt x="37" y="302"/>
                  </a:cubicBezTo>
                  <a:cubicBezTo>
                    <a:pt x="42" y="302"/>
                    <a:pt x="46" y="303"/>
                    <a:pt x="50" y="305"/>
                  </a:cubicBezTo>
                  <a:lnTo>
                    <a:pt x="50" y="305"/>
                  </a:lnTo>
                  <a:lnTo>
                    <a:pt x="51" y="305"/>
                  </a:lnTo>
                  <a:cubicBezTo>
                    <a:pt x="51" y="305"/>
                    <a:pt x="51" y="305"/>
                    <a:pt x="51" y="305"/>
                  </a:cubicBezTo>
                  <a:lnTo>
                    <a:pt x="386" y="444"/>
                  </a:lnTo>
                  <a:lnTo>
                    <a:pt x="722" y="305"/>
                  </a:lnTo>
                  <a:cubicBezTo>
                    <a:pt x="722" y="305"/>
                    <a:pt x="722" y="305"/>
                    <a:pt x="722" y="305"/>
                  </a:cubicBezTo>
                  <a:lnTo>
                    <a:pt x="722" y="305"/>
                  </a:lnTo>
                  <a:cubicBezTo>
                    <a:pt x="726" y="303"/>
                    <a:pt x="731" y="302"/>
                    <a:pt x="736" y="302"/>
                  </a:cubicBezTo>
                  <a:cubicBezTo>
                    <a:pt x="756" y="302"/>
                    <a:pt x="772" y="318"/>
                    <a:pt x="772" y="338"/>
                  </a:cubicBezTo>
                  <a:cubicBezTo>
                    <a:pt x="772" y="353"/>
                    <a:pt x="763" y="366"/>
                    <a:pt x="750" y="3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47793F67-BBD3-6E8F-F55E-F6EFDBB6F8AE}"/>
              </a:ext>
            </a:extLst>
          </p:cNvPr>
          <p:cNvSpPr txBox="1"/>
          <p:nvPr/>
        </p:nvSpPr>
        <p:spPr>
          <a:xfrm>
            <a:off x="718389" y="2212646"/>
            <a:ext cx="2147828" cy="336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b="1" spc="600" dirty="0">
                <a:solidFill>
                  <a:schemeClr val="tx1">
                    <a:lumMod val="75000"/>
                  </a:schemeClr>
                </a:solidFill>
                <a:ea typeface="Montserrat" charset="0"/>
                <a:cs typeface="Montserrat" charset="0"/>
              </a:rPr>
              <a:t>TITTLE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3A0B5DA-48FD-DD24-57C4-D9D0FAA2BA22}"/>
              </a:ext>
            </a:extLst>
          </p:cNvPr>
          <p:cNvSpPr txBox="1"/>
          <p:nvPr/>
        </p:nvSpPr>
        <p:spPr>
          <a:xfrm>
            <a:off x="803615" y="2634426"/>
            <a:ext cx="2062602" cy="69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Lorem ipsum dolor sit </a:t>
            </a:r>
            <a:r>
              <a:rPr lang="en-US" sz="900" dirty="0" err="1"/>
              <a:t>amet</a:t>
            </a:r>
            <a:r>
              <a:rPr lang="en-US" sz="900" dirty="0"/>
              <a:t>, </a:t>
            </a:r>
            <a:r>
              <a:rPr lang="en-US" sz="900" dirty="0" err="1"/>
              <a:t>consectetur</a:t>
            </a:r>
            <a:r>
              <a:rPr lang="en-US" sz="900" dirty="0"/>
              <a:t> </a:t>
            </a:r>
            <a:r>
              <a:rPr lang="en-US" sz="900" dirty="0" err="1"/>
              <a:t>adipiscing</a:t>
            </a:r>
            <a:r>
              <a:rPr lang="en-US" sz="900" dirty="0"/>
              <a:t> </a:t>
            </a:r>
            <a:r>
              <a:rPr lang="en-US" sz="900" dirty="0" err="1"/>
              <a:t>elit</a:t>
            </a:r>
            <a:r>
              <a:rPr lang="en-US" sz="900" dirty="0"/>
              <a:t>. Proin </a:t>
            </a:r>
            <a:r>
              <a:rPr lang="en-US" sz="900" dirty="0" err="1"/>
              <a:t>egestas</a:t>
            </a:r>
            <a:r>
              <a:rPr lang="en-US" sz="900" dirty="0"/>
              <a:t> </a:t>
            </a:r>
            <a:r>
              <a:rPr lang="en-US" sz="900" dirty="0" err="1"/>
              <a:t>commodo</a:t>
            </a:r>
            <a:r>
              <a:rPr lang="en-US" sz="900" dirty="0"/>
              <a:t> </a:t>
            </a:r>
            <a:r>
              <a:rPr lang="en-US" sz="900" dirty="0" err="1"/>
              <a:t>venenatis</a:t>
            </a:r>
            <a:r>
              <a:rPr lang="en-US" sz="900" dirty="0"/>
              <a:t>. </a:t>
            </a:r>
            <a:endParaRPr lang="en-ID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A734D7A-1F98-7AF8-0B51-186E9A457F93}"/>
              </a:ext>
            </a:extLst>
          </p:cNvPr>
          <p:cNvSpPr txBox="1"/>
          <p:nvPr/>
        </p:nvSpPr>
        <p:spPr>
          <a:xfrm>
            <a:off x="587519" y="4554469"/>
            <a:ext cx="2147828" cy="336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b="1" spc="600" dirty="0">
                <a:solidFill>
                  <a:schemeClr val="tx1">
                    <a:lumMod val="75000"/>
                  </a:schemeClr>
                </a:solidFill>
                <a:ea typeface="Montserrat" charset="0"/>
                <a:cs typeface="Montserrat" charset="0"/>
              </a:rPr>
              <a:t>TITTLE 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B47B513-1546-74FC-D95C-938D9ED50C53}"/>
              </a:ext>
            </a:extLst>
          </p:cNvPr>
          <p:cNvSpPr txBox="1"/>
          <p:nvPr/>
        </p:nvSpPr>
        <p:spPr>
          <a:xfrm>
            <a:off x="672745" y="4976249"/>
            <a:ext cx="2062602" cy="69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Lorem ipsum dolor sit </a:t>
            </a:r>
            <a:r>
              <a:rPr lang="en-US" sz="900" dirty="0" err="1"/>
              <a:t>amet</a:t>
            </a:r>
            <a:r>
              <a:rPr lang="en-US" sz="900" dirty="0"/>
              <a:t>, </a:t>
            </a:r>
            <a:r>
              <a:rPr lang="en-US" sz="900" dirty="0" err="1"/>
              <a:t>consectetur</a:t>
            </a:r>
            <a:r>
              <a:rPr lang="en-US" sz="900" dirty="0"/>
              <a:t> </a:t>
            </a:r>
            <a:r>
              <a:rPr lang="en-US" sz="900" dirty="0" err="1"/>
              <a:t>adipiscing</a:t>
            </a:r>
            <a:r>
              <a:rPr lang="en-US" sz="900" dirty="0"/>
              <a:t> </a:t>
            </a:r>
            <a:r>
              <a:rPr lang="en-US" sz="900" dirty="0" err="1"/>
              <a:t>elit</a:t>
            </a:r>
            <a:r>
              <a:rPr lang="en-US" sz="900" dirty="0"/>
              <a:t>. Proin </a:t>
            </a:r>
            <a:r>
              <a:rPr lang="en-US" sz="900" dirty="0" err="1"/>
              <a:t>egestas</a:t>
            </a:r>
            <a:r>
              <a:rPr lang="en-US" sz="900" dirty="0"/>
              <a:t> </a:t>
            </a:r>
            <a:r>
              <a:rPr lang="en-US" sz="900" dirty="0" err="1"/>
              <a:t>commodo</a:t>
            </a:r>
            <a:r>
              <a:rPr lang="en-US" sz="900" dirty="0"/>
              <a:t> </a:t>
            </a:r>
            <a:r>
              <a:rPr lang="en-US" sz="900" dirty="0" err="1"/>
              <a:t>venenatis</a:t>
            </a:r>
            <a:r>
              <a:rPr lang="en-US" sz="900" dirty="0"/>
              <a:t>. </a:t>
            </a:r>
            <a:endParaRPr lang="en-ID" sz="9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B16947B-78A9-10E9-1EA1-55D23D9BB721}"/>
              </a:ext>
            </a:extLst>
          </p:cNvPr>
          <p:cNvSpPr txBox="1"/>
          <p:nvPr/>
        </p:nvSpPr>
        <p:spPr>
          <a:xfrm>
            <a:off x="9371427" y="4556658"/>
            <a:ext cx="2147828" cy="336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spc="600" dirty="0">
                <a:solidFill>
                  <a:schemeClr val="tx1">
                    <a:lumMod val="75000"/>
                  </a:schemeClr>
                </a:solidFill>
                <a:ea typeface="Montserrat" charset="0"/>
                <a:cs typeface="Montserrat" charset="0"/>
              </a:rPr>
              <a:t>TITTLE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ACBCA52-798A-63B2-82F6-23B1BF3D9C5E}"/>
              </a:ext>
            </a:extLst>
          </p:cNvPr>
          <p:cNvSpPr txBox="1"/>
          <p:nvPr/>
        </p:nvSpPr>
        <p:spPr>
          <a:xfrm>
            <a:off x="9371427" y="4940166"/>
            <a:ext cx="2062602" cy="69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Lorem ipsum dolor sit </a:t>
            </a:r>
            <a:r>
              <a:rPr lang="en-US" sz="900" dirty="0" err="1"/>
              <a:t>amet</a:t>
            </a:r>
            <a:r>
              <a:rPr lang="en-US" sz="900" dirty="0"/>
              <a:t>, </a:t>
            </a:r>
            <a:r>
              <a:rPr lang="en-US" sz="900" dirty="0" err="1"/>
              <a:t>consectetur</a:t>
            </a:r>
            <a:r>
              <a:rPr lang="en-US" sz="900" dirty="0"/>
              <a:t> </a:t>
            </a:r>
            <a:r>
              <a:rPr lang="en-US" sz="900" dirty="0" err="1"/>
              <a:t>adipiscing</a:t>
            </a:r>
            <a:r>
              <a:rPr lang="en-US" sz="900" dirty="0"/>
              <a:t> </a:t>
            </a:r>
            <a:r>
              <a:rPr lang="en-US" sz="900" dirty="0" err="1"/>
              <a:t>elit</a:t>
            </a:r>
            <a:r>
              <a:rPr lang="en-US" sz="900" dirty="0"/>
              <a:t>. Proin </a:t>
            </a:r>
            <a:r>
              <a:rPr lang="en-US" sz="900" dirty="0" err="1"/>
              <a:t>egestas</a:t>
            </a:r>
            <a:r>
              <a:rPr lang="en-US" sz="900" dirty="0"/>
              <a:t> </a:t>
            </a:r>
            <a:r>
              <a:rPr lang="en-US" sz="900" dirty="0" err="1"/>
              <a:t>commodo</a:t>
            </a:r>
            <a:r>
              <a:rPr lang="en-US" sz="900" dirty="0"/>
              <a:t> </a:t>
            </a:r>
            <a:r>
              <a:rPr lang="en-US" sz="900" dirty="0" err="1"/>
              <a:t>venenatis</a:t>
            </a:r>
            <a:r>
              <a:rPr lang="en-US" sz="900" dirty="0"/>
              <a:t>. </a:t>
            </a:r>
            <a:endParaRPr lang="en-ID" sz="9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7C0D482-8F5C-9752-4B70-AF7CFD3DB5A4}"/>
              </a:ext>
            </a:extLst>
          </p:cNvPr>
          <p:cNvSpPr txBox="1"/>
          <p:nvPr/>
        </p:nvSpPr>
        <p:spPr>
          <a:xfrm>
            <a:off x="9325783" y="2212646"/>
            <a:ext cx="2147828" cy="336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spc="600" dirty="0">
                <a:solidFill>
                  <a:schemeClr val="tx1">
                    <a:lumMod val="75000"/>
                  </a:schemeClr>
                </a:solidFill>
                <a:ea typeface="Montserrat" charset="0"/>
                <a:cs typeface="Montserrat" charset="0"/>
              </a:rPr>
              <a:t>TITTLE HERE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6DB2CC0-CD94-6BF9-A194-EA9635D3129E}"/>
              </a:ext>
            </a:extLst>
          </p:cNvPr>
          <p:cNvSpPr txBox="1"/>
          <p:nvPr/>
        </p:nvSpPr>
        <p:spPr>
          <a:xfrm>
            <a:off x="9325783" y="2596154"/>
            <a:ext cx="2062602" cy="69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Lorem ipsum dolor sit </a:t>
            </a:r>
            <a:r>
              <a:rPr lang="en-US" sz="900" dirty="0" err="1"/>
              <a:t>amet</a:t>
            </a:r>
            <a:r>
              <a:rPr lang="en-US" sz="900" dirty="0"/>
              <a:t>, </a:t>
            </a:r>
            <a:r>
              <a:rPr lang="en-US" sz="900" dirty="0" err="1"/>
              <a:t>consectetur</a:t>
            </a:r>
            <a:r>
              <a:rPr lang="en-US" sz="900" dirty="0"/>
              <a:t> </a:t>
            </a:r>
            <a:r>
              <a:rPr lang="en-US" sz="900" dirty="0" err="1"/>
              <a:t>adipiscing</a:t>
            </a:r>
            <a:r>
              <a:rPr lang="en-US" sz="900" dirty="0"/>
              <a:t> </a:t>
            </a:r>
            <a:r>
              <a:rPr lang="en-US" sz="900" dirty="0" err="1"/>
              <a:t>elit</a:t>
            </a:r>
            <a:r>
              <a:rPr lang="en-US" sz="900" dirty="0"/>
              <a:t>. Proin </a:t>
            </a:r>
            <a:r>
              <a:rPr lang="en-US" sz="900" dirty="0" err="1"/>
              <a:t>egestas</a:t>
            </a:r>
            <a:r>
              <a:rPr lang="en-US" sz="900" dirty="0"/>
              <a:t> </a:t>
            </a:r>
            <a:r>
              <a:rPr lang="en-US" sz="900" dirty="0" err="1"/>
              <a:t>commodo</a:t>
            </a:r>
            <a:r>
              <a:rPr lang="en-US" sz="900" dirty="0"/>
              <a:t> </a:t>
            </a:r>
            <a:r>
              <a:rPr lang="en-US" sz="900" dirty="0" err="1"/>
              <a:t>venenatis</a:t>
            </a:r>
            <a:r>
              <a:rPr lang="en-US" sz="900" dirty="0"/>
              <a:t>. </a:t>
            </a:r>
            <a:endParaRPr lang="en-ID" sz="9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CEB5F44-D4D0-40F9-73C7-71D03DA510F3}"/>
              </a:ext>
            </a:extLst>
          </p:cNvPr>
          <p:cNvSpPr txBox="1"/>
          <p:nvPr/>
        </p:nvSpPr>
        <p:spPr>
          <a:xfrm>
            <a:off x="2541773" y="477797"/>
            <a:ext cx="70166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err="1">
                <a:solidFill>
                  <a:schemeClr val="accent1"/>
                </a:solidFill>
                <a:latin typeface="+mj-lt"/>
              </a:rPr>
              <a:t>Infograpic</a:t>
            </a:r>
            <a:r>
              <a:rPr lang="en-US" sz="44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4400" b="1" dirty="0">
                <a:solidFill>
                  <a:schemeClr val="accent3"/>
                </a:solidFill>
                <a:latin typeface="+mj-lt"/>
              </a:rPr>
              <a:t>Stock Market</a:t>
            </a:r>
            <a:endParaRPr lang="en-ID" sz="4400" b="1" dirty="0">
              <a:solidFill>
                <a:schemeClr val="accent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43586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ECEB5F44-D4D0-40F9-73C7-71D03DA510F3}"/>
              </a:ext>
            </a:extLst>
          </p:cNvPr>
          <p:cNvSpPr txBox="1"/>
          <p:nvPr/>
        </p:nvSpPr>
        <p:spPr>
          <a:xfrm>
            <a:off x="2541773" y="477797"/>
            <a:ext cx="70166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err="1">
                <a:solidFill>
                  <a:schemeClr val="accent1"/>
                </a:solidFill>
                <a:latin typeface="+mj-lt"/>
              </a:rPr>
              <a:t>Infograpic</a:t>
            </a:r>
            <a:r>
              <a:rPr lang="en-US" sz="44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4400" b="1" dirty="0">
                <a:solidFill>
                  <a:schemeClr val="accent3"/>
                </a:solidFill>
                <a:latin typeface="+mj-lt"/>
              </a:rPr>
              <a:t>Stock Market</a:t>
            </a:r>
            <a:endParaRPr lang="en-ID" sz="4400" b="1" dirty="0">
              <a:solidFill>
                <a:schemeClr val="accent3"/>
              </a:solidFill>
              <a:latin typeface="+mj-lt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5749AF6-FCAE-A812-6517-037733ECCDDF}"/>
              </a:ext>
            </a:extLst>
          </p:cNvPr>
          <p:cNvGrpSpPr/>
          <p:nvPr/>
        </p:nvGrpSpPr>
        <p:grpSpPr>
          <a:xfrm>
            <a:off x="2187317" y="4782619"/>
            <a:ext cx="5660243" cy="634615"/>
            <a:chOff x="2187317" y="5116916"/>
            <a:chExt cx="5660243" cy="634615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918E96BE-848A-4779-9B46-AD0AE24C0D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18754" y="5422122"/>
              <a:ext cx="2428806" cy="18214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02F4E34-1223-9C02-2856-26005F8B6470}"/>
                </a:ext>
              </a:extLst>
            </p:cNvPr>
            <p:cNvSpPr txBox="1"/>
            <p:nvPr/>
          </p:nvSpPr>
          <p:spPr>
            <a:xfrm>
              <a:off x="5426838" y="5116916"/>
              <a:ext cx="14763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Option 01</a:t>
              </a: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F5114037-324E-B058-DDD0-F83CDFEBEDBC}"/>
                </a:ext>
              </a:extLst>
            </p:cNvPr>
            <p:cNvGrpSpPr/>
            <p:nvPr/>
          </p:nvGrpSpPr>
          <p:grpSpPr>
            <a:xfrm>
              <a:off x="2187317" y="5159346"/>
              <a:ext cx="2885500" cy="592185"/>
              <a:chOff x="2187317" y="5159346"/>
              <a:chExt cx="2885500" cy="592185"/>
            </a:xfrm>
          </p:grpSpPr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5CD6950D-95D1-BAFE-2E1C-11CD0A7EE658}"/>
                  </a:ext>
                </a:extLst>
              </p:cNvPr>
              <p:cNvSpPr/>
              <p:nvPr/>
            </p:nvSpPr>
            <p:spPr>
              <a:xfrm>
                <a:off x="4510838" y="5159346"/>
                <a:ext cx="561979" cy="56197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78B0375-1EBB-CB88-4EB5-A84A76A04BBE}"/>
                  </a:ext>
                </a:extLst>
              </p:cNvPr>
              <p:cNvSpPr txBox="1"/>
              <p:nvPr/>
            </p:nvSpPr>
            <p:spPr>
              <a:xfrm>
                <a:off x="2187317" y="5206766"/>
                <a:ext cx="2177198" cy="5447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lnSpc>
                    <a:spcPct val="140000"/>
                  </a:lnSpc>
                </a:pPr>
                <a:r>
                  <a:rPr lang="en-US" sz="1050">
                    <a:solidFill>
                      <a:schemeClr val="tx2"/>
                    </a:solidFill>
                    <a:latin typeface="Raleway" panose="020B05030301010600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Lorem ipsum dolor, consectetur</a:t>
                </a:r>
              </a:p>
              <a:p>
                <a:pPr algn="r">
                  <a:lnSpc>
                    <a:spcPct val="140000"/>
                  </a:lnSpc>
                </a:pPr>
                <a:r>
                  <a:rPr lang="en-US" sz="1050">
                    <a:solidFill>
                      <a:schemeClr val="tx2"/>
                    </a:solidFill>
                    <a:latin typeface="Raleway" panose="020B05030301010600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adipiscing elit roin cursu</a:t>
                </a:r>
              </a:p>
            </p:txBody>
          </p:sp>
          <p:sp>
            <p:nvSpPr>
              <p:cNvPr id="42" name="Shape 2473">
                <a:extLst>
                  <a:ext uri="{FF2B5EF4-FFF2-40B4-BE49-F238E27FC236}">
                    <a16:creationId xmlns:a16="http://schemas.microsoft.com/office/drawing/2014/main" id="{5D131995-BE31-82DC-D986-5173F9361D73}"/>
                  </a:ext>
                </a:extLst>
              </p:cNvPr>
              <p:cNvSpPr/>
              <p:nvPr/>
            </p:nvSpPr>
            <p:spPr>
              <a:xfrm>
                <a:off x="4721072" y="5288885"/>
                <a:ext cx="152406" cy="279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507" y="18651"/>
                    </a:moveTo>
                    <a:lnTo>
                      <a:pt x="10795" y="12327"/>
                    </a:lnTo>
                    <a:lnTo>
                      <a:pt x="10781" y="12326"/>
                    </a:lnTo>
                    <a:cubicBezTo>
                      <a:pt x="10785" y="12307"/>
                      <a:pt x="10800" y="12292"/>
                      <a:pt x="10800" y="12273"/>
                    </a:cubicBezTo>
                    <a:cubicBezTo>
                      <a:pt x="10800" y="12001"/>
                      <a:pt x="10398" y="11782"/>
                      <a:pt x="9900" y="11782"/>
                    </a:cubicBezTo>
                    <a:lnTo>
                      <a:pt x="2149" y="11782"/>
                    </a:lnTo>
                    <a:lnTo>
                      <a:pt x="8749" y="982"/>
                    </a:lnTo>
                    <a:lnTo>
                      <a:pt x="15850" y="982"/>
                    </a:lnTo>
                    <a:lnTo>
                      <a:pt x="11436" y="8190"/>
                    </a:lnTo>
                    <a:lnTo>
                      <a:pt x="11447" y="8192"/>
                    </a:lnTo>
                    <a:cubicBezTo>
                      <a:pt x="11417" y="8241"/>
                      <a:pt x="11391" y="8291"/>
                      <a:pt x="11391" y="8345"/>
                    </a:cubicBezTo>
                    <a:cubicBezTo>
                      <a:pt x="11391" y="8617"/>
                      <a:pt x="11794" y="8836"/>
                      <a:pt x="12291" y="8836"/>
                    </a:cubicBezTo>
                    <a:lnTo>
                      <a:pt x="19195" y="8836"/>
                    </a:lnTo>
                    <a:cubicBezTo>
                      <a:pt x="19195" y="8836"/>
                      <a:pt x="9507" y="18651"/>
                      <a:pt x="9507" y="18651"/>
                    </a:cubicBezTo>
                    <a:close/>
                    <a:moveTo>
                      <a:pt x="21600" y="8345"/>
                    </a:moveTo>
                    <a:cubicBezTo>
                      <a:pt x="21600" y="8074"/>
                      <a:pt x="21197" y="7855"/>
                      <a:pt x="20700" y="7855"/>
                    </a:cubicBezTo>
                    <a:lnTo>
                      <a:pt x="13541" y="7855"/>
                    </a:lnTo>
                    <a:lnTo>
                      <a:pt x="17954" y="646"/>
                    </a:lnTo>
                    <a:lnTo>
                      <a:pt x="17944" y="644"/>
                    </a:lnTo>
                    <a:cubicBezTo>
                      <a:pt x="17974" y="595"/>
                      <a:pt x="18000" y="545"/>
                      <a:pt x="18000" y="491"/>
                    </a:cubicBezTo>
                    <a:cubicBezTo>
                      <a:pt x="18000" y="220"/>
                      <a:pt x="17598" y="0"/>
                      <a:pt x="17100" y="0"/>
                    </a:cubicBezTo>
                    <a:lnTo>
                      <a:pt x="8101" y="0"/>
                    </a:lnTo>
                    <a:cubicBezTo>
                      <a:pt x="7703" y="0"/>
                      <a:pt x="7376" y="143"/>
                      <a:pt x="7257" y="337"/>
                    </a:cubicBezTo>
                    <a:lnTo>
                      <a:pt x="7246" y="335"/>
                    </a:lnTo>
                    <a:lnTo>
                      <a:pt x="47" y="12117"/>
                    </a:lnTo>
                    <a:lnTo>
                      <a:pt x="57" y="12120"/>
                    </a:lnTo>
                    <a:cubicBezTo>
                      <a:pt x="27" y="12168"/>
                      <a:pt x="0" y="12218"/>
                      <a:pt x="0" y="12273"/>
                    </a:cubicBezTo>
                    <a:cubicBezTo>
                      <a:pt x="0" y="12544"/>
                      <a:pt x="403" y="12764"/>
                      <a:pt x="900" y="12764"/>
                    </a:cubicBezTo>
                    <a:lnTo>
                      <a:pt x="8895" y="12764"/>
                    </a:lnTo>
                    <a:lnTo>
                      <a:pt x="7206" y="21055"/>
                    </a:lnTo>
                    <a:lnTo>
                      <a:pt x="7220" y="21056"/>
                    </a:lnTo>
                    <a:cubicBezTo>
                      <a:pt x="7216" y="21074"/>
                      <a:pt x="7200" y="21090"/>
                      <a:pt x="7200" y="21109"/>
                    </a:cubicBezTo>
                    <a:cubicBezTo>
                      <a:pt x="7200" y="21380"/>
                      <a:pt x="7603" y="21600"/>
                      <a:pt x="8101" y="21600"/>
                    </a:cubicBezTo>
                    <a:cubicBezTo>
                      <a:pt x="8464" y="21600"/>
                      <a:pt x="8761" y="21480"/>
                      <a:pt x="8900" y="21310"/>
                    </a:cubicBezTo>
                    <a:lnTo>
                      <a:pt x="8918" y="21315"/>
                    </a:lnTo>
                    <a:lnTo>
                      <a:pt x="21517" y="8551"/>
                    </a:lnTo>
                    <a:lnTo>
                      <a:pt x="21513" y="8550"/>
                    </a:lnTo>
                    <a:cubicBezTo>
                      <a:pt x="21567" y="8487"/>
                      <a:pt x="21600" y="8419"/>
                      <a:pt x="21600" y="8345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9" tIns="19049" rIns="19049" bIns="19049" anchor="ctr"/>
              <a:lstStyle/>
              <a:p>
                <a:pPr marL="0" marR="0" lvl="0" indent="0" algn="ctr" defTabSz="22858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  <a:sym typeface="Gill Sans"/>
                </a:endParaRPr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99EAFEC-CBC6-BB4C-49BC-9EBF25A6B6CD}"/>
              </a:ext>
            </a:extLst>
          </p:cNvPr>
          <p:cNvGrpSpPr/>
          <p:nvPr/>
        </p:nvGrpSpPr>
        <p:grpSpPr>
          <a:xfrm>
            <a:off x="2187317" y="2225467"/>
            <a:ext cx="6379525" cy="600902"/>
            <a:chOff x="2187317" y="2559764"/>
            <a:chExt cx="6379525" cy="600902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6B38BEF5-767B-5087-42A6-AD60E60DD3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18754" y="2847135"/>
              <a:ext cx="3148088" cy="32542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DEF32B4B-0084-9F3F-1B77-FC1CE0A631FD}"/>
                </a:ext>
              </a:extLst>
            </p:cNvPr>
            <p:cNvSpPr/>
            <p:nvPr/>
          </p:nvSpPr>
          <p:spPr>
            <a:xfrm>
              <a:off x="4510838" y="2598687"/>
              <a:ext cx="561979" cy="5619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Raleway" panose="020B05030301010600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4E50FE1-29AE-5043-4E1D-AF998A2FA427}"/>
                </a:ext>
              </a:extLst>
            </p:cNvPr>
            <p:cNvSpPr txBox="1"/>
            <p:nvPr/>
          </p:nvSpPr>
          <p:spPr>
            <a:xfrm>
              <a:off x="2187317" y="2574977"/>
              <a:ext cx="2177198" cy="5447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en-US" sz="1050" dirty="0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dolor, </a:t>
              </a:r>
              <a:r>
                <a:rPr lang="en-US" sz="1050" dirty="0" err="1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consectetur</a:t>
              </a:r>
              <a:endParaRPr lang="en-US" sz="1050" dirty="0">
                <a:solidFill>
                  <a:schemeClr val="tx2"/>
                </a:solidFill>
                <a:latin typeface="Raleway" panose="020B05030301010600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algn="r">
                <a:lnSpc>
                  <a:spcPct val="140000"/>
                </a:lnSpc>
              </a:pPr>
              <a:r>
                <a:rPr lang="en-US" sz="1050" dirty="0" err="1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adipiscing</a:t>
              </a:r>
              <a:r>
                <a:rPr lang="en-US" sz="1050" dirty="0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050" dirty="0" err="1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elit</a:t>
              </a:r>
              <a:r>
                <a:rPr lang="en-US" sz="1050" dirty="0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050" dirty="0" err="1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roin</a:t>
              </a:r>
              <a:r>
                <a:rPr lang="en-US" sz="1050" dirty="0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050" dirty="0" err="1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cursu</a:t>
              </a:r>
              <a:endParaRPr lang="en-US" sz="1050" dirty="0">
                <a:solidFill>
                  <a:schemeClr val="tx2"/>
                </a:solidFill>
                <a:latin typeface="Raleway" panose="020B05030301010600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2744A29-F882-B4C1-B743-1814F8E18FF3}"/>
                </a:ext>
              </a:extLst>
            </p:cNvPr>
            <p:cNvSpPr txBox="1"/>
            <p:nvPr/>
          </p:nvSpPr>
          <p:spPr>
            <a:xfrm>
              <a:off x="5426838" y="2559764"/>
              <a:ext cx="14763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Option 04</a:t>
              </a:r>
            </a:p>
          </p:txBody>
        </p:sp>
        <p:sp>
          <p:nvSpPr>
            <p:cNvPr id="48" name="Shape 2368">
              <a:extLst>
                <a:ext uri="{FF2B5EF4-FFF2-40B4-BE49-F238E27FC236}">
                  <a16:creationId xmlns:a16="http://schemas.microsoft.com/office/drawing/2014/main" id="{A4CC47C0-E9F5-B74D-E4E4-7D69D18C37EE}"/>
                </a:ext>
              </a:extLst>
            </p:cNvPr>
            <p:cNvSpPr/>
            <p:nvPr/>
          </p:nvSpPr>
          <p:spPr>
            <a:xfrm>
              <a:off x="4652127" y="2739986"/>
              <a:ext cx="279400" cy="279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Raleway" panose="020B0503030101060003" pitchFamily="34" charset="0"/>
                <a:ea typeface="Lato" panose="020F0502020204030203" pitchFamily="34" charset="0"/>
                <a:cs typeface="Lato" panose="020F0502020204030203" pitchFamily="34" charset="0"/>
                <a:sym typeface="Gill Sans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C0C137F-F0C2-784A-C96C-0CF3660AE6D2}"/>
              </a:ext>
            </a:extLst>
          </p:cNvPr>
          <p:cNvGrpSpPr/>
          <p:nvPr/>
        </p:nvGrpSpPr>
        <p:grpSpPr>
          <a:xfrm>
            <a:off x="2187317" y="3077851"/>
            <a:ext cx="6237847" cy="602071"/>
            <a:chOff x="2187317" y="3412148"/>
            <a:chExt cx="6237847" cy="602071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23ED4549-E5A4-95C9-D147-CDE77E24D9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18754" y="3705464"/>
              <a:ext cx="3006410" cy="27766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4282E78-E398-D98A-8EF4-D8EA90C936BD}"/>
                </a:ext>
              </a:extLst>
            </p:cNvPr>
            <p:cNvSpPr/>
            <p:nvPr/>
          </p:nvSpPr>
          <p:spPr>
            <a:xfrm>
              <a:off x="4510838" y="3452240"/>
              <a:ext cx="561979" cy="5619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Raleway" panose="020B05030301010600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FD2E31F-C8F6-244F-D599-50CE0792D722}"/>
                </a:ext>
              </a:extLst>
            </p:cNvPr>
            <p:cNvSpPr txBox="1"/>
            <p:nvPr/>
          </p:nvSpPr>
          <p:spPr>
            <a:xfrm>
              <a:off x="2187317" y="3452240"/>
              <a:ext cx="2177198" cy="5447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en-US" sz="1050" dirty="0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dolor, </a:t>
              </a:r>
              <a:r>
                <a:rPr lang="en-US" sz="1050" dirty="0" err="1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consectetur</a:t>
              </a:r>
              <a:endParaRPr lang="en-US" sz="1050" dirty="0">
                <a:solidFill>
                  <a:schemeClr val="tx2"/>
                </a:solidFill>
                <a:latin typeface="Raleway" panose="020B05030301010600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algn="r">
                <a:lnSpc>
                  <a:spcPct val="140000"/>
                </a:lnSpc>
              </a:pPr>
              <a:r>
                <a:rPr lang="en-US" sz="1050" dirty="0" err="1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adipiscing</a:t>
              </a:r>
              <a:r>
                <a:rPr lang="en-US" sz="1050" dirty="0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050" dirty="0" err="1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elit</a:t>
              </a:r>
              <a:r>
                <a:rPr lang="en-US" sz="1050" dirty="0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050" dirty="0" err="1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roin</a:t>
              </a:r>
              <a:r>
                <a:rPr lang="en-US" sz="1050" dirty="0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050" dirty="0" err="1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cursu</a:t>
              </a:r>
              <a:endParaRPr lang="en-US" sz="1050" dirty="0">
                <a:solidFill>
                  <a:schemeClr val="tx2"/>
                </a:solidFill>
                <a:latin typeface="Raleway" panose="020B05030301010600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6A5B8E0-A892-EC01-9FC5-9E1F2197D496}"/>
                </a:ext>
              </a:extLst>
            </p:cNvPr>
            <p:cNvSpPr txBox="1"/>
            <p:nvPr/>
          </p:nvSpPr>
          <p:spPr>
            <a:xfrm>
              <a:off x="5426838" y="3412148"/>
              <a:ext cx="14763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Option 3</a:t>
              </a:r>
            </a:p>
          </p:txBody>
        </p:sp>
        <p:sp>
          <p:nvSpPr>
            <p:cNvPr id="54" name="Shape 2435">
              <a:extLst>
                <a:ext uri="{FF2B5EF4-FFF2-40B4-BE49-F238E27FC236}">
                  <a16:creationId xmlns:a16="http://schemas.microsoft.com/office/drawing/2014/main" id="{A966A0DB-9F55-A16B-EC0B-22F5147D1209}"/>
                </a:ext>
              </a:extLst>
            </p:cNvPr>
            <p:cNvSpPr/>
            <p:nvPr/>
          </p:nvSpPr>
          <p:spPr>
            <a:xfrm>
              <a:off x="4652127" y="3565774"/>
              <a:ext cx="279400" cy="279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2012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2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8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2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8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2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9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9"/>
                    <a:pt x="3000" y="4715"/>
                  </a:cubicBezTo>
                  <a:lnTo>
                    <a:pt x="4715" y="3000"/>
                  </a:lnTo>
                  <a:lnTo>
                    <a:pt x="5621" y="3543"/>
                  </a:lnTo>
                  <a:cubicBezTo>
                    <a:pt x="5777" y="3637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2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2"/>
                    <a:pt x="9331" y="2006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6"/>
                  </a:lnTo>
                  <a:cubicBezTo>
                    <a:pt x="12356" y="2352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2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7"/>
                    <a:pt x="15978" y="3543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9"/>
                    <a:pt x="18597" y="4722"/>
                    <a:pt x="18595" y="4725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2"/>
                    <a:pt x="20618" y="12012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9"/>
                    <a:pt x="17136" y="1968"/>
                    <a:pt x="16975" y="1968"/>
                  </a:cubicBezTo>
                  <a:cubicBezTo>
                    <a:pt x="16778" y="1968"/>
                    <a:pt x="16572" y="2043"/>
                    <a:pt x="16400" y="2145"/>
                  </a:cubicBezTo>
                  <a:lnTo>
                    <a:pt x="15473" y="2701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1"/>
                  </a:cubicBezTo>
                  <a:lnTo>
                    <a:pt x="5200" y="2145"/>
                  </a:lnTo>
                  <a:cubicBezTo>
                    <a:pt x="5028" y="2043"/>
                    <a:pt x="4822" y="1968"/>
                    <a:pt x="4625" y="1968"/>
                  </a:cubicBezTo>
                  <a:cubicBezTo>
                    <a:pt x="4464" y="1968"/>
                    <a:pt x="4308" y="2019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2"/>
                    <a:pt x="0" y="9361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9"/>
                  </a:cubicBezTo>
                  <a:lnTo>
                    <a:pt x="2145" y="16400"/>
                  </a:lnTo>
                  <a:cubicBezTo>
                    <a:pt x="1959" y="16713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3"/>
                    <a:pt x="19455" y="16400"/>
                  </a:cubicBezTo>
                  <a:lnTo>
                    <a:pt x="18902" y="15479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1"/>
                  </a:lnTo>
                  <a:cubicBezTo>
                    <a:pt x="21600" y="8962"/>
                    <a:pt x="21233" y="8730"/>
                    <a:pt x="20880" y="8641"/>
                  </a:cubicBezTo>
                  <a:moveTo>
                    <a:pt x="15709" y="10800"/>
                  </a:moveTo>
                  <a:cubicBezTo>
                    <a:pt x="15709" y="13346"/>
                    <a:pt x="13771" y="15438"/>
                    <a:pt x="11291" y="15685"/>
                  </a:cubicBezTo>
                  <a:lnTo>
                    <a:pt x="11291" y="12694"/>
                  </a:lnTo>
                  <a:cubicBezTo>
                    <a:pt x="12137" y="12476"/>
                    <a:pt x="12764" y="11714"/>
                    <a:pt x="12764" y="10800"/>
                  </a:cubicBezTo>
                  <a:cubicBezTo>
                    <a:pt x="12764" y="10630"/>
                    <a:pt x="12735" y="10468"/>
                    <a:pt x="12694" y="10310"/>
                  </a:cubicBezTo>
                  <a:lnTo>
                    <a:pt x="15308" y="8857"/>
                  </a:lnTo>
                  <a:cubicBezTo>
                    <a:pt x="15565" y="9453"/>
                    <a:pt x="15709" y="10110"/>
                    <a:pt x="15709" y="10800"/>
                  </a:cubicBezTo>
                  <a:moveTo>
                    <a:pt x="9818" y="10800"/>
                  </a:move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cubicBezTo>
                    <a:pt x="10258" y="11782"/>
                    <a:pt x="9818" y="11342"/>
                    <a:pt x="9818" y="10800"/>
                  </a:cubicBezTo>
                  <a:moveTo>
                    <a:pt x="10309" y="15685"/>
                  </a:moveTo>
                  <a:cubicBezTo>
                    <a:pt x="7829" y="15438"/>
                    <a:pt x="5891" y="13346"/>
                    <a:pt x="5891" y="10800"/>
                  </a:cubicBezTo>
                  <a:cubicBezTo>
                    <a:pt x="5891" y="10110"/>
                    <a:pt x="6035" y="9453"/>
                    <a:pt x="6292" y="8857"/>
                  </a:cubicBezTo>
                  <a:lnTo>
                    <a:pt x="8906" y="10310"/>
                  </a:lnTo>
                  <a:cubicBezTo>
                    <a:pt x="8865" y="10468"/>
                    <a:pt x="8836" y="10630"/>
                    <a:pt x="8836" y="10800"/>
                  </a:cubicBezTo>
                  <a:cubicBezTo>
                    <a:pt x="8836" y="11714"/>
                    <a:pt x="9463" y="12476"/>
                    <a:pt x="10309" y="12694"/>
                  </a:cubicBezTo>
                  <a:cubicBezTo>
                    <a:pt x="10309" y="12694"/>
                    <a:pt x="10309" y="15685"/>
                    <a:pt x="10309" y="15685"/>
                  </a:cubicBezTo>
                  <a:close/>
                  <a:moveTo>
                    <a:pt x="10800" y="5891"/>
                  </a:moveTo>
                  <a:cubicBezTo>
                    <a:pt x="12470" y="5891"/>
                    <a:pt x="13942" y="6727"/>
                    <a:pt x="14829" y="8000"/>
                  </a:cubicBezTo>
                  <a:lnTo>
                    <a:pt x="12220" y="9450"/>
                  </a:lnTo>
                  <a:cubicBezTo>
                    <a:pt x="11862" y="9074"/>
                    <a:pt x="11360" y="8836"/>
                    <a:pt x="10800" y="8836"/>
                  </a:cubicBezTo>
                  <a:cubicBezTo>
                    <a:pt x="10240" y="8836"/>
                    <a:pt x="9738" y="9074"/>
                    <a:pt x="9380" y="9450"/>
                  </a:cubicBezTo>
                  <a:lnTo>
                    <a:pt x="6771" y="8000"/>
                  </a:lnTo>
                  <a:cubicBezTo>
                    <a:pt x="7658" y="6727"/>
                    <a:pt x="9130" y="5891"/>
                    <a:pt x="10800" y="5891"/>
                  </a:cubicBezTo>
                  <a:moveTo>
                    <a:pt x="10800" y="4909"/>
                  </a:moveTo>
                  <a:cubicBezTo>
                    <a:pt x="7547" y="4909"/>
                    <a:pt x="4909" y="7547"/>
                    <a:pt x="4909" y="10800"/>
                  </a:cubicBezTo>
                  <a:cubicBezTo>
                    <a:pt x="4909" y="14054"/>
                    <a:pt x="7547" y="16691"/>
                    <a:pt x="10800" y="16691"/>
                  </a:cubicBezTo>
                  <a:cubicBezTo>
                    <a:pt x="14053" y="16691"/>
                    <a:pt x="16691" y="14054"/>
                    <a:pt x="16691" y="10800"/>
                  </a:cubicBezTo>
                  <a:cubicBezTo>
                    <a:pt x="16691" y="7547"/>
                    <a:pt x="14053" y="4909"/>
                    <a:pt x="10800" y="4909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Raleway" panose="020B0503030101060003" pitchFamily="34" charset="0"/>
                <a:ea typeface="Lato" panose="020F0502020204030203" pitchFamily="34" charset="0"/>
                <a:cs typeface="Lato" panose="020F0502020204030203" pitchFamily="34" charset="0"/>
                <a:sym typeface="Gill Sans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11871086-D186-E353-8A5C-5F107EA87FDC}"/>
              </a:ext>
            </a:extLst>
          </p:cNvPr>
          <p:cNvGrpSpPr/>
          <p:nvPr/>
        </p:nvGrpSpPr>
        <p:grpSpPr>
          <a:xfrm>
            <a:off x="2187317" y="3930235"/>
            <a:ext cx="6092911" cy="609736"/>
            <a:chOff x="2187317" y="4264532"/>
            <a:chExt cx="6092911" cy="609736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67957100-1206-395A-790B-CC59D917F4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18754" y="4563793"/>
              <a:ext cx="2861474" cy="2299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7CAA93E6-0716-DAFB-800D-F48BED1CBFE7}"/>
                </a:ext>
              </a:extLst>
            </p:cNvPr>
            <p:cNvSpPr/>
            <p:nvPr/>
          </p:nvSpPr>
          <p:spPr>
            <a:xfrm>
              <a:off x="4510838" y="4305793"/>
              <a:ext cx="561979" cy="56197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Raleway" panose="020B05030301010600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B268ACC-DCB5-ACEA-033C-EF0BF4435488}"/>
                </a:ext>
              </a:extLst>
            </p:cNvPr>
            <p:cNvSpPr txBox="1"/>
            <p:nvPr/>
          </p:nvSpPr>
          <p:spPr>
            <a:xfrm>
              <a:off x="2187317" y="4329503"/>
              <a:ext cx="2177198" cy="5447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en-US" sz="1050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dolor, consectetur</a:t>
              </a:r>
            </a:p>
            <a:p>
              <a:pPr algn="r">
                <a:lnSpc>
                  <a:spcPct val="140000"/>
                </a:lnSpc>
              </a:pPr>
              <a:r>
                <a:rPr lang="en-US" sz="1050">
                  <a:solidFill>
                    <a:schemeClr val="tx2"/>
                  </a:solidFill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adipiscing elit roin cursu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F0D1213-4830-D565-B545-BD8D82365A21}"/>
                </a:ext>
              </a:extLst>
            </p:cNvPr>
            <p:cNvSpPr txBox="1"/>
            <p:nvPr/>
          </p:nvSpPr>
          <p:spPr>
            <a:xfrm>
              <a:off x="5426838" y="4264532"/>
              <a:ext cx="14763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Option 02</a:t>
              </a:r>
            </a:p>
          </p:txBody>
        </p:sp>
        <p:sp>
          <p:nvSpPr>
            <p:cNvPr id="60" name="Shape 2369">
              <a:extLst>
                <a:ext uri="{FF2B5EF4-FFF2-40B4-BE49-F238E27FC236}">
                  <a16:creationId xmlns:a16="http://schemas.microsoft.com/office/drawing/2014/main" id="{BD016DBF-3EE6-3A79-7876-267F97DA3C77}"/>
                </a:ext>
              </a:extLst>
            </p:cNvPr>
            <p:cNvSpPr/>
            <p:nvPr/>
          </p:nvSpPr>
          <p:spPr>
            <a:xfrm>
              <a:off x="4649359" y="4435598"/>
              <a:ext cx="279400" cy="279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Raleway" panose="020B0503030101060003" pitchFamily="34" charset="0"/>
                <a:ea typeface="Lato" panose="020F0502020204030203" pitchFamily="34" charset="0"/>
                <a:cs typeface="Lato" panose="020F0502020204030203" pitchFamily="34" charset="0"/>
                <a:sym typeface="Gill Sans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C200B78-AC5B-BA96-A2AB-AEBA5F6BBDAF}"/>
              </a:ext>
            </a:extLst>
          </p:cNvPr>
          <p:cNvGrpSpPr/>
          <p:nvPr/>
        </p:nvGrpSpPr>
        <p:grpSpPr>
          <a:xfrm>
            <a:off x="7982527" y="2056868"/>
            <a:ext cx="1155209" cy="1046746"/>
            <a:chOff x="7515168" y="2066098"/>
            <a:chExt cx="1085908" cy="983950"/>
          </a:xfrm>
        </p:grpSpPr>
        <p:grpSp>
          <p:nvGrpSpPr>
            <p:cNvPr id="62" name="그룹 81">
              <a:extLst>
                <a:ext uri="{FF2B5EF4-FFF2-40B4-BE49-F238E27FC236}">
                  <a16:creationId xmlns:a16="http://schemas.microsoft.com/office/drawing/2014/main" id="{9FB1B961-3291-B138-5DF6-3A6901D7BF79}"/>
                </a:ext>
              </a:extLst>
            </p:cNvPr>
            <p:cNvGrpSpPr/>
            <p:nvPr/>
          </p:nvGrpSpPr>
          <p:grpSpPr>
            <a:xfrm rot="10800000" flipH="1">
              <a:off x="7699839" y="2066098"/>
              <a:ext cx="812545" cy="983950"/>
              <a:chOff x="5223531" y="3585776"/>
              <a:chExt cx="630341" cy="76331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64" name="Freeform 19">
                <a:extLst>
                  <a:ext uri="{FF2B5EF4-FFF2-40B4-BE49-F238E27FC236}">
                    <a16:creationId xmlns:a16="http://schemas.microsoft.com/office/drawing/2014/main" id="{C7C5E082-4C98-7CBB-5A71-49CA4E577D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3531" y="3585776"/>
                <a:ext cx="630340" cy="271016"/>
              </a:xfrm>
              <a:custGeom>
                <a:avLst/>
                <a:gdLst>
                  <a:gd name="T0" fmla="*/ 256 w 331"/>
                  <a:gd name="T1" fmla="*/ 142 h 142"/>
                  <a:gd name="T2" fmla="*/ 252 w 331"/>
                  <a:gd name="T3" fmla="*/ 139 h 142"/>
                  <a:gd name="T4" fmla="*/ 0 w 331"/>
                  <a:gd name="T5" fmla="*/ 79 h 142"/>
                  <a:gd name="T6" fmla="*/ 331 w 331"/>
                  <a:gd name="T7" fmla="*/ 122 h 142"/>
                  <a:gd name="T8" fmla="*/ 256 w 331"/>
                  <a:gd name="T9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142">
                    <a:moveTo>
                      <a:pt x="256" y="142"/>
                    </a:moveTo>
                    <a:cubicBezTo>
                      <a:pt x="252" y="139"/>
                      <a:pt x="252" y="139"/>
                      <a:pt x="252" y="139"/>
                    </a:cubicBezTo>
                    <a:cubicBezTo>
                      <a:pt x="119" y="49"/>
                      <a:pt x="17" y="74"/>
                      <a:pt x="0" y="79"/>
                    </a:cubicBezTo>
                    <a:cubicBezTo>
                      <a:pt x="0" y="79"/>
                      <a:pt x="157" y="0"/>
                      <a:pt x="331" y="122"/>
                    </a:cubicBezTo>
                    <a:lnTo>
                      <a:pt x="256" y="14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2000" b="1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Raleway" panose="020B0503030101060003" pitchFamily="34" charset="0"/>
                  <a:ea typeface="+mj-ea"/>
                  <a:cs typeface="Lato" panose="020F0502020204030203" pitchFamily="34" charset="0"/>
                </a:endParaRPr>
              </a:p>
            </p:txBody>
          </p:sp>
          <p:sp>
            <p:nvSpPr>
              <p:cNvPr id="65" name="Freeform 10">
                <a:extLst>
                  <a:ext uri="{FF2B5EF4-FFF2-40B4-BE49-F238E27FC236}">
                    <a16:creationId xmlns:a16="http://schemas.microsoft.com/office/drawing/2014/main" id="{647592D3-D7DE-72C1-1D6A-D9720C474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3531" y="3679160"/>
                <a:ext cx="487219" cy="669926"/>
              </a:xfrm>
              <a:custGeom>
                <a:avLst/>
                <a:gdLst>
                  <a:gd name="T0" fmla="*/ 252 w 256"/>
                  <a:gd name="T1" fmla="*/ 90 h 352"/>
                  <a:gd name="T2" fmla="*/ 0 w 256"/>
                  <a:gd name="T3" fmla="*/ 30 h 352"/>
                  <a:gd name="T4" fmla="*/ 181 w 256"/>
                  <a:gd name="T5" fmla="*/ 352 h 352"/>
                  <a:gd name="T6" fmla="*/ 256 w 256"/>
                  <a:gd name="T7" fmla="*/ 93 h 352"/>
                  <a:gd name="T8" fmla="*/ 252 w 256"/>
                  <a:gd name="T9" fmla="*/ 9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52">
                    <a:moveTo>
                      <a:pt x="252" y="90"/>
                    </a:moveTo>
                    <a:cubicBezTo>
                      <a:pt x="119" y="0"/>
                      <a:pt x="17" y="25"/>
                      <a:pt x="0" y="30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256" y="93"/>
                      <a:pt x="256" y="93"/>
                      <a:pt x="256" y="93"/>
                    </a:cubicBezTo>
                    <a:lnTo>
                      <a:pt x="252" y="9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 dirty="0">
                  <a:latin typeface="Raleway" panose="020B05030301010600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66" name="Freeform 14">
                <a:extLst>
                  <a:ext uri="{FF2B5EF4-FFF2-40B4-BE49-F238E27FC236}">
                    <a16:creationId xmlns:a16="http://schemas.microsoft.com/office/drawing/2014/main" id="{0CB52B51-97B4-CEDA-17E0-E08872387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8645" y="3811408"/>
                <a:ext cx="285227" cy="530866"/>
              </a:xfrm>
              <a:custGeom>
                <a:avLst/>
                <a:gdLst>
                  <a:gd name="T0" fmla="*/ 140 w 281"/>
                  <a:gd name="T1" fmla="*/ 38 h 523"/>
                  <a:gd name="T2" fmla="*/ 0 w 281"/>
                  <a:gd name="T3" fmla="*/ 523 h 523"/>
                  <a:gd name="T4" fmla="*/ 281 w 281"/>
                  <a:gd name="T5" fmla="*/ 0 h 523"/>
                  <a:gd name="T6" fmla="*/ 140 w 281"/>
                  <a:gd name="T7" fmla="*/ 38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1" h="523">
                    <a:moveTo>
                      <a:pt x="140" y="38"/>
                    </a:moveTo>
                    <a:lnTo>
                      <a:pt x="0" y="523"/>
                    </a:lnTo>
                    <a:lnTo>
                      <a:pt x="281" y="0"/>
                    </a:lnTo>
                    <a:lnTo>
                      <a:pt x="140" y="3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 dirty="0">
                  <a:latin typeface="Raleway" panose="020B0503030101060003" pitchFamily="34" charset="0"/>
                  <a:cs typeface="Lato" panose="020F0502020204030203" pitchFamily="34" charset="0"/>
                </a:endParaRPr>
              </a:p>
            </p:txBody>
          </p:sp>
        </p:grpSp>
        <p:sp>
          <p:nvSpPr>
            <p:cNvPr id="63" name="Shape 5139">
              <a:extLst>
                <a:ext uri="{FF2B5EF4-FFF2-40B4-BE49-F238E27FC236}">
                  <a16:creationId xmlns:a16="http://schemas.microsoft.com/office/drawing/2014/main" id="{C0C3F592-71F5-AB3E-17E9-3733283BA9FD}"/>
                </a:ext>
              </a:extLst>
            </p:cNvPr>
            <p:cNvSpPr/>
            <p:nvPr/>
          </p:nvSpPr>
          <p:spPr>
            <a:xfrm>
              <a:off x="7515168" y="2351717"/>
              <a:ext cx="1085908" cy="2893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000000"/>
                  </a:solidFill>
                </a:defRPr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  <a:sym typeface="Helvetica-Bold"/>
                </a:rPr>
                <a:t>A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" panose="020B0503030101060003" pitchFamily="34" charset="0"/>
                <a:ea typeface="Lato" panose="020F0502020204030203" pitchFamily="34" charset="0"/>
                <a:cs typeface="Lato" panose="020F0502020204030203" pitchFamily="34" charset="0"/>
                <a:sym typeface="Helvetica-Bold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B6E3BF2C-92A0-AEB0-43E4-5466010CFC73}"/>
              </a:ext>
            </a:extLst>
          </p:cNvPr>
          <p:cNvGrpSpPr/>
          <p:nvPr/>
        </p:nvGrpSpPr>
        <p:grpSpPr>
          <a:xfrm>
            <a:off x="7709899" y="2814089"/>
            <a:ext cx="1762207" cy="1375246"/>
            <a:chOff x="7258895" y="2777892"/>
            <a:chExt cx="1656492" cy="1292744"/>
          </a:xfrm>
        </p:grpSpPr>
        <p:grpSp>
          <p:nvGrpSpPr>
            <p:cNvPr id="68" name="그룹 84">
              <a:extLst>
                <a:ext uri="{FF2B5EF4-FFF2-40B4-BE49-F238E27FC236}">
                  <a16:creationId xmlns:a16="http://schemas.microsoft.com/office/drawing/2014/main" id="{4947A7E0-F6E6-A559-92E1-3E76FC102AB1}"/>
                </a:ext>
              </a:extLst>
            </p:cNvPr>
            <p:cNvGrpSpPr/>
            <p:nvPr/>
          </p:nvGrpSpPr>
          <p:grpSpPr>
            <a:xfrm rot="10800000" flipH="1">
              <a:off x="7258895" y="2777892"/>
              <a:ext cx="1656492" cy="1292744"/>
              <a:chOff x="4881463" y="2794045"/>
              <a:chExt cx="1285041" cy="100286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70" name="Freeform 18">
                <a:extLst>
                  <a:ext uri="{FF2B5EF4-FFF2-40B4-BE49-F238E27FC236}">
                    <a16:creationId xmlns:a16="http://schemas.microsoft.com/office/drawing/2014/main" id="{F615B813-F40C-DAF1-C3D7-C4D4E76EDD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1463" y="2794045"/>
                <a:ext cx="1285041" cy="525791"/>
              </a:xfrm>
              <a:custGeom>
                <a:avLst/>
                <a:gdLst>
                  <a:gd name="T0" fmla="*/ 518 w 675"/>
                  <a:gd name="T1" fmla="*/ 276 h 276"/>
                  <a:gd name="T2" fmla="*/ 513 w 675"/>
                  <a:gd name="T3" fmla="*/ 274 h 276"/>
                  <a:gd name="T4" fmla="*/ 0 w 675"/>
                  <a:gd name="T5" fmla="*/ 173 h 276"/>
                  <a:gd name="T6" fmla="*/ 675 w 675"/>
                  <a:gd name="T7" fmla="*/ 234 h 276"/>
                  <a:gd name="T8" fmla="*/ 518 w 675"/>
                  <a:gd name="T9" fmla="*/ 276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5" h="276">
                    <a:moveTo>
                      <a:pt x="518" y="276"/>
                    </a:moveTo>
                    <a:cubicBezTo>
                      <a:pt x="513" y="274"/>
                      <a:pt x="513" y="274"/>
                      <a:pt x="513" y="274"/>
                    </a:cubicBezTo>
                    <a:cubicBezTo>
                      <a:pt x="237" y="82"/>
                      <a:pt x="18" y="166"/>
                      <a:pt x="0" y="173"/>
                    </a:cubicBezTo>
                    <a:cubicBezTo>
                      <a:pt x="0" y="173"/>
                      <a:pt x="261" y="0"/>
                      <a:pt x="675" y="234"/>
                    </a:cubicBezTo>
                    <a:lnTo>
                      <a:pt x="518" y="27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2000" b="1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Raleway" panose="020B0503030101060003" pitchFamily="34" charset="0"/>
                  <a:ea typeface="+mj-ea"/>
                  <a:cs typeface="Lato" panose="020F0502020204030203" pitchFamily="34" charset="0"/>
                </a:endParaRPr>
              </a:p>
            </p:txBody>
          </p:sp>
          <p:sp>
            <p:nvSpPr>
              <p:cNvPr id="71" name="Freeform 9">
                <a:extLst>
                  <a:ext uri="{FF2B5EF4-FFF2-40B4-BE49-F238E27FC236}">
                    <a16:creationId xmlns:a16="http://schemas.microsoft.com/office/drawing/2014/main" id="{F7E5CE99-5390-6F21-ADE0-87DFC357F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1463" y="2950362"/>
                <a:ext cx="985604" cy="846543"/>
              </a:xfrm>
              <a:custGeom>
                <a:avLst/>
                <a:gdLst>
                  <a:gd name="T0" fmla="*/ 513 w 518"/>
                  <a:gd name="T1" fmla="*/ 192 h 445"/>
                  <a:gd name="T2" fmla="*/ 0 w 518"/>
                  <a:gd name="T3" fmla="*/ 91 h 445"/>
                  <a:gd name="T4" fmla="*/ 165 w 518"/>
                  <a:gd name="T5" fmla="*/ 386 h 445"/>
                  <a:gd name="T6" fmla="*/ 168 w 518"/>
                  <a:gd name="T7" fmla="*/ 385 h 445"/>
                  <a:gd name="T8" fmla="*/ 445 w 518"/>
                  <a:gd name="T9" fmla="*/ 445 h 445"/>
                  <a:gd name="T10" fmla="*/ 518 w 518"/>
                  <a:gd name="T11" fmla="*/ 194 h 445"/>
                  <a:gd name="T12" fmla="*/ 513 w 518"/>
                  <a:gd name="T13" fmla="*/ 192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8" h="445">
                    <a:moveTo>
                      <a:pt x="513" y="192"/>
                    </a:moveTo>
                    <a:cubicBezTo>
                      <a:pt x="237" y="0"/>
                      <a:pt x="18" y="84"/>
                      <a:pt x="0" y="91"/>
                    </a:cubicBezTo>
                    <a:cubicBezTo>
                      <a:pt x="165" y="386"/>
                      <a:pt x="165" y="386"/>
                      <a:pt x="165" y="386"/>
                    </a:cubicBezTo>
                    <a:cubicBezTo>
                      <a:pt x="168" y="385"/>
                      <a:pt x="168" y="385"/>
                      <a:pt x="168" y="385"/>
                    </a:cubicBezTo>
                    <a:cubicBezTo>
                      <a:pt x="173" y="383"/>
                      <a:pt x="289" y="343"/>
                      <a:pt x="445" y="445"/>
                    </a:cubicBezTo>
                    <a:cubicBezTo>
                      <a:pt x="518" y="194"/>
                      <a:pt x="518" y="194"/>
                      <a:pt x="518" y="194"/>
                    </a:cubicBezTo>
                    <a:lnTo>
                      <a:pt x="513" y="192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 dirty="0">
                  <a:latin typeface="Raleway" panose="020B05030301010600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72" name="Freeform 12">
                <a:extLst>
                  <a:ext uri="{FF2B5EF4-FFF2-40B4-BE49-F238E27FC236}">
                    <a16:creationId xmlns:a16="http://schemas.microsoft.com/office/drawing/2014/main" id="{4C48FFE8-4658-5203-0DE7-5B96508397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1194" y="3239648"/>
                <a:ext cx="438497" cy="557257"/>
              </a:xfrm>
              <a:custGeom>
                <a:avLst/>
                <a:gdLst>
                  <a:gd name="T0" fmla="*/ 0 w 432"/>
                  <a:gd name="T1" fmla="*/ 549 h 549"/>
                  <a:gd name="T2" fmla="*/ 162 w 432"/>
                  <a:gd name="T3" fmla="*/ 501 h 549"/>
                  <a:gd name="T4" fmla="*/ 432 w 432"/>
                  <a:gd name="T5" fmla="*/ 0 h 549"/>
                  <a:gd name="T6" fmla="*/ 137 w 432"/>
                  <a:gd name="T7" fmla="*/ 79 h 549"/>
                  <a:gd name="T8" fmla="*/ 0 w 432"/>
                  <a:gd name="T9" fmla="*/ 549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549">
                    <a:moveTo>
                      <a:pt x="0" y="549"/>
                    </a:moveTo>
                    <a:lnTo>
                      <a:pt x="162" y="501"/>
                    </a:lnTo>
                    <a:lnTo>
                      <a:pt x="432" y="0"/>
                    </a:lnTo>
                    <a:lnTo>
                      <a:pt x="137" y="79"/>
                    </a:lnTo>
                    <a:lnTo>
                      <a:pt x="0" y="54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 dirty="0">
                  <a:latin typeface="Raleway" panose="020B0503030101060003" pitchFamily="34" charset="0"/>
                  <a:cs typeface="Lato" panose="020F0502020204030203" pitchFamily="34" charset="0"/>
                </a:endParaRPr>
              </a:p>
            </p:txBody>
          </p:sp>
        </p:grpSp>
        <p:sp>
          <p:nvSpPr>
            <p:cNvPr id="69" name="Shape 5139">
              <a:extLst>
                <a:ext uri="{FF2B5EF4-FFF2-40B4-BE49-F238E27FC236}">
                  <a16:creationId xmlns:a16="http://schemas.microsoft.com/office/drawing/2014/main" id="{17ABE0AE-190C-FEAE-DDCC-68258CA85140}"/>
                </a:ext>
              </a:extLst>
            </p:cNvPr>
            <p:cNvSpPr/>
            <p:nvPr/>
          </p:nvSpPr>
          <p:spPr>
            <a:xfrm>
              <a:off x="7372293" y="3051804"/>
              <a:ext cx="1085908" cy="3182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000000"/>
                  </a:solidFill>
                </a:defRPr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  <a:sym typeface="Helvetica-Bold"/>
                </a:rPr>
                <a:t>B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" panose="020B0503030101060003" pitchFamily="34" charset="0"/>
                <a:ea typeface="Lato" panose="020F0502020204030203" pitchFamily="34" charset="0"/>
                <a:cs typeface="Lato" panose="020F0502020204030203" pitchFamily="34" charset="0"/>
                <a:sym typeface="Helvetica-Bold"/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902580DE-CACB-E69A-3781-2FBF7B3DE1ED}"/>
              </a:ext>
            </a:extLst>
          </p:cNvPr>
          <p:cNvGrpSpPr/>
          <p:nvPr/>
        </p:nvGrpSpPr>
        <p:grpSpPr>
          <a:xfrm>
            <a:off x="7247773" y="3546251"/>
            <a:ext cx="2660015" cy="1675906"/>
            <a:chOff x="6824493" y="3466132"/>
            <a:chExt cx="2500439" cy="1575368"/>
          </a:xfrm>
        </p:grpSpPr>
        <p:grpSp>
          <p:nvGrpSpPr>
            <p:cNvPr id="74" name="그룹 85">
              <a:extLst>
                <a:ext uri="{FF2B5EF4-FFF2-40B4-BE49-F238E27FC236}">
                  <a16:creationId xmlns:a16="http://schemas.microsoft.com/office/drawing/2014/main" id="{5B61A02E-448E-2B35-F3F4-CB9E2B701F1F}"/>
                </a:ext>
              </a:extLst>
            </p:cNvPr>
            <p:cNvGrpSpPr/>
            <p:nvPr/>
          </p:nvGrpSpPr>
          <p:grpSpPr>
            <a:xfrm rot="10800000" flipH="1">
              <a:off x="6824493" y="3466132"/>
              <a:ext cx="2500439" cy="1575368"/>
              <a:chOff x="4544470" y="2040885"/>
              <a:chExt cx="1939742" cy="1222109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76" name="Freeform 17">
                <a:extLst>
                  <a:ext uri="{FF2B5EF4-FFF2-40B4-BE49-F238E27FC236}">
                    <a16:creationId xmlns:a16="http://schemas.microsoft.com/office/drawing/2014/main" id="{B56E0400-FBFF-37E5-479D-9A7DDDD41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4470" y="2040885"/>
                <a:ext cx="1939742" cy="730829"/>
              </a:xfrm>
              <a:custGeom>
                <a:avLst/>
                <a:gdLst>
                  <a:gd name="T0" fmla="*/ 774 w 1019"/>
                  <a:gd name="T1" fmla="*/ 382 h 384"/>
                  <a:gd name="T2" fmla="*/ 221 w 1019"/>
                  <a:gd name="T3" fmla="*/ 216 h 384"/>
                  <a:gd name="T4" fmla="*/ 0 w 1019"/>
                  <a:gd name="T5" fmla="*/ 254 h 384"/>
                  <a:gd name="T6" fmla="*/ 1019 w 1019"/>
                  <a:gd name="T7" fmla="*/ 318 h 384"/>
                  <a:gd name="T8" fmla="*/ 778 w 1019"/>
                  <a:gd name="T9" fmla="*/ 384 h 384"/>
                  <a:gd name="T10" fmla="*/ 774 w 1019"/>
                  <a:gd name="T11" fmla="*/ 382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9" h="384">
                    <a:moveTo>
                      <a:pt x="774" y="382"/>
                    </a:moveTo>
                    <a:cubicBezTo>
                      <a:pt x="547" y="241"/>
                      <a:pt x="348" y="214"/>
                      <a:pt x="221" y="216"/>
                    </a:cubicBezTo>
                    <a:cubicBezTo>
                      <a:pt x="94" y="218"/>
                      <a:pt x="12" y="249"/>
                      <a:pt x="0" y="254"/>
                    </a:cubicBezTo>
                    <a:cubicBezTo>
                      <a:pt x="0" y="254"/>
                      <a:pt x="444" y="0"/>
                      <a:pt x="1019" y="318"/>
                    </a:cubicBezTo>
                    <a:cubicBezTo>
                      <a:pt x="778" y="384"/>
                      <a:pt x="778" y="384"/>
                      <a:pt x="778" y="384"/>
                    </a:cubicBezTo>
                    <a:lnTo>
                      <a:pt x="774" y="382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2000" b="1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Raleway" panose="020B0503030101060003" pitchFamily="34" charset="0"/>
                  <a:ea typeface="+mj-ea"/>
                  <a:cs typeface="Lato" panose="020F0502020204030203" pitchFamily="34" charset="0"/>
                </a:endParaRPr>
              </a:p>
            </p:txBody>
          </p:sp>
          <p:sp>
            <p:nvSpPr>
              <p:cNvPr id="77" name="Freeform 7">
                <a:extLst>
                  <a:ext uri="{FF2B5EF4-FFF2-40B4-BE49-F238E27FC236}">
                    <a16:creationId xmlns:a16="http://schemas.microsoft.com/office/drawing/2014/main" id="{8DDE0FDA-1775-A6E2-018C-AC4C346A1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4470" y="2447917"/>
                <a:ext cx="1480944" cy="815077"/>
              </a:xfrm>
              <a:custGeom>
                <a:avLst/>
                <a:gdLst>
                  <a:gd name="T0" fmla="*/ 774 w 778"/>
                  <a:gd name="T1" fmla="*/ 168 h 428"/>
                  <a:gd name="T2" fmla="*/ 221 w 778"/>
                  <a:gd name="T3" fmla="*/ 2 h 428"/>
                  <a:gd name="T4" fmla="*/ 0 w 778"/>
                  <a:gd name="T5" fmla="*/ 40 h 428"/>
                  <a:gd name="T6" fmla="*/ 162 w 778"/>
                  <a:gd name="T7" fmla="*/ 329 h 428"/>
                  <a:gd name="T8" fmla="*/ 164 w 778"/>
                  <a:gd name="T9" fmla="*/ 328 h 428"/>
                  <a:gd name="T10" fmla="*/ 703 w 778"/>
                  <a:gd name="T11" fmla="*/ 428 h 428"/>
                  <a:gd name="T12" fmla="*/ 778 w 778"/>
                  <a:gd name="T13" fmla="*/ 170 h 428"/>
                  <a:gd name="T14" fmla="*/ 774 w 778"/>
                  <a:gd name="T15" fmla="*/ 16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8" h="428">
                    <a:moveTo>
                      <a:pt x="774" y="168"/>
                    </a:moveTo>
                    <a:cubicBezTo>
                      <a:pt x="547" y="27"/>
                      <a:pt x="348" y="0"/>
                      <a:pt x="221" y="2"/>
                    </a:cubicBezTo>
                    <a:cubicBezTo>
                      <a:pt x="94" y="4"/>
                      <a:pt x="12" y="35"/>
                      <a:pt x="0" y="40"/>
                    </a:cubicBezTo>
                    <a:cubicBezTo>
                      <a:pt x="162" y="329"/>
                      <a:pt x="162" y="329"/>
                      <a:pt x="162" y="329"/>
                    </a:cubicBezTo>
                    <a:cubicBezTo>
                      <a:pt x="164" y="328"/>
                      <a:pt x="164" y="328"/>
                      <a:pt x="164" y="328"/>
                    </a:cubicBezTo>
                    <a:cubicBezTo>
                      <a:pt x="173" y="324"/>
                      <a:pt x="404" y="223"/>
                      <a:pt x="703" y="428"/>
                    </a:cubicBezTo>
                    <a:cubicBezTo>
                      <a:pt x="778" y="170"/>
                      <a:pt x="778" y="170"/>
                      <a:pt x="778" y="170"/>
                    </a:cubicBezTo>
                    <a:lnTo>
                      <a:pt x="774" y="168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 dirty="0">
                  <a:latin typeface="Raleway" panose="020B05030301010600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78" name="Freeform 11">
                <a:extLst>
                  <a:ext uri="{FF2B5EF4-FFF2-40B4-BE49-F238E27FC236}">
                    <a16:creationId xmlns:a16="http://schemas.microsoft.com/office/drawing/2014/main" id="{3E2DE72F-C859-CB7B-F4E9-4281F7D2A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2293" y="2639038"/>
                <a:ext cx="601919" cy="617144"/>
              </a:xfrm>
              <a:custGeom>
                <a:avLst/>
                <a:gdLst>
                  <a:gd name="T0" fmla="*/ 0 w 593"/>
                  <a:gd name="T1" fmla="*/ 608 h 608"/>
                  <a:gd name="T2" fmla="*/ 317 w 593"/>
                  <a:gd name="T3" fmla="*/ 516 h 608"/>
                  <a:gd name="T4" fmla="*/ 593 w 593"/>
                  <a:gd name="T5" fmla="*/ 0 h 608"/>
                  <a:gd name="T6" fmla="*/ 141 w 593"/>
                  <a:gd name="T7" fmla="*/ 124 h 608"/>
                  <a:gd name="T8" fmla="*/ 0 w 593"/>
                  <a:gd name="T9" fmla="*/ 608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3" h="608">
                    <a:moveTo>
                      <a:pt x="0" y="608"/>
                    </a:moveTo>
                    <a:lnTo>
                      <a:pt x="317" y="516"/>
                    </a:lnTo>
                    <a:lnTo>
                      <a:pt x="593" y="0"/>
                    </a:lnTo>
                    <a:lnTo>
                      <a:pt x="141" y="124"/>
                    </a:lnTo>
                    <a:lnTo>
                      <a:pt x="0" y="60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 dirty="0">
                  <a:latin typeface="Raleway" panose="020B0503030101060003" pitchFamily="34" charset="0"/>
                  <a:cs typeface="Lato" panose="020F0502020204030203" pitchFamily="34" charset="0"/>
                </a:endParaRPr>
              </a:p>
            </p:txBody>
          </p:sp>
        </p:grpSp>
        <p:sp>
          <p:nvSpPr>
            <p:cNvPr id="75" name="Shape 5139">
              <a:extLst>
                <a:ext uri="{FF2B5EF4-FFF2-40B4-BE49-F238E27FC236}">
                  <a16:creationId xmlns:a16="http://schemas.microsoft.com/office/drawing/2014/main" id="{D3439416-2F36-0E00-3D94-35876ECD9BE6}"/>
                </a:ext>
              </a:extLst>
            </p:cNvPr>
            <p:cNvSpPr/>
            <p:nvPr/>
          </p:nvSpPr>
          <p:spPr>
            <a:xfrm>
              <a:off x="7257992" y="3837616"/>
              <a:ext cx="1085908" cy="3471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000000"/>
                  </a:solidFill>
                </a:defRPr>
              </a:pPr>
              <a:r>
                <a:rPr kumimoji="0" lang="en-US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  <a:sym typeface="Helvetica-Bold"/>
                </a:rPr>
                <a:t>C</a:t>
              </a: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" panose="020B0503030101060003" pitchFamily="34" charset="0"/>
                <a:ea typeface="Lato" panose="020F0502020204030203" pitchFamily="34" charset="0"/>
                <a:cs typeface="Lato" panose="020F0502020204030203" pitchFamily="34" charset="0"/>
                <a:sym typeface="Helvetica-Bold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F0BC413-5DBF-DF74-3ED6-11B2E64CF313}"/>
              </a:ext>
            </a:extLst>
          </p:cNvPr>
          <p:cNvGrpSpPr/>
          <p:nvPr/>
        </p:nvGrpSpPr>
        <p:grpSpPr>
          <a:xfrm>
            <a:off x="6799566" y="4297905"/>
            <a:ext cx="3546685" cy="1974186"/>
            <a:chOff x="6403174" y="4172692"/>
            <a:chExt cx="3333917" cy="1855753"/>
          </a:xfrm>
        </p:grpSpPr>
        <p:grpSp>
          <p:nvGrpSpPr>
            <p:cNvPr id="80" name="그룹 86">
              <a:extLst>
                <a:ext uri="{FF2B5EF4-FFF2-40B4-BE49-F238E27FC236}">
                  <a16:creationId xmlns:a16="http://schemas.microsoft.com/office/drawing/2014/main" id="{C9BF6C0B-04E1-1AC5-7FC4-624655DEB273}"/>
                </a:ext>
              </a:extLst>
            </p:cNvPr>
            <p:cNvGrpSpPr/>
            <p:nvPr/>
          </p:nvGrpSpPr>
          <p:grpSpPr>
            <a:xfrm rot="10800000" flipH="1">
              <a:off x="6403174" y="4172692"/>
              <a:ext cx="3333917" cy="1855753"/>
              <a:chOff x="4217626" y="1275253"/>
              <a:chExt cx="2586322" cy="143962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82" name="Freeform 16">
                <a:extLst>
                  <a:ext uri="{FF2B5EF4-FFF2-40B4-BE49-F238E27FC236}">
                    <a16:creationId xmlns:a16="http://schemas.microsoft.com/office/drawing/2014/main" id="{575C904E-1FC3-9616-4F7C-AF50A5266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7626" y="1275253"/>
                <a:ext cx="2586322" cy="953123"/>
              </a:xfrm>
              <a:custGeom>
                <a:avLst/>
                <a:gdLst>
                  <a:gd name="T0" fmla="*/ 1034 w 1359"/>
                  <a:gd name="T1" fmla="*/ 501 h 501"/>
                  <a:gd name="T2" fmla="*/ 261 w 1359"/>
                  <a:gd name="T3" fmla="*/ 298 h 501"/>
                  <a:gd name="T4" fmla="*/ 0 w 1359"/>
                  <a:gd name="T5" fmla="*/ 352 h 501"/>
                  <a:gd name="T6" fmla="*/ 1359 w 1359"/>
                  <a:gd name="T7" fmla="*/ 411 h 501"/>
                  <a:gd name="T8" fmla="*/ 1034 w 1359"/>
                  <a:gd name="T9" fmla="*/ 501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9" h="501">
                    <a:moveTo>
                      <a:pt x="1034" y="501"/>
                    </a:moveTo>
                    <a:cubicBezTo>
                      <a:pt x="708" y="316"/>
                      <a:pt x="433" y="288"/>
                      <a:pt x="261" y="298"/>
                    </a:cubicBezTo>
                    <a:cubicBezTo>
                      <a:pt x="136" y="306"/>
                      <a:pt x="45" y="334"/>
                      <a:pt x="0" y="352"/>
                    </a:cubicBezTo>
                    <a:cubicBezTo>
                      <a:pt x="0" y="352"/>
                      <a:pt x="549" y="0"/>
                      <a:pt x="1359" y="411"/>
                    </a:cubicBezTo>
                    <a:lnTo>
                      <a:pt x="1034" y="501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2000" b="1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Raleway" panose="020B0503030101060003" pitchFamily="34" charset="0"/>
                  <a:ea typeface="+mj-ea"/>
                  <a:cs typeface="Lato" panose="020F0502020204030203" pitchFamily="34" charset="0"/>
                </a:endParaRPr>
              </a:p>
            </p:txBody>
          </p:sp>
          <p:sp>
            <p:nvSpPr>
              <p:cNvPr id="83" name="Freeform 6">
                <a:extLst>
                  <a:ext uri="{FF2B5EF4-FFF2-40B4-BE49-F238E27FC236}">
                    <a16:creationId xmlns:a16="http://schemas.microsoft.com/office/drawing/2014/main" id="{FD407F55-72B0-5DCF-B389-7C8FA69A37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7626" y="1816562"/>
                <a:ext cx="1967148" cy="898311"/>
              </a:xfrm>
              <a:custGeom>
                <a:avLst/>
                <a:gdLst>
                  <a:gd name="T0" fmla="*/ 1030 w 1034"/>
                  <a:gd name="T1" fmla="*/ 211 h 472"/>
                  <a:gd name="T2" fmla="*/ 261 w 1034"/>
                  <a:gd name="T3" fmla="*/ 10 h 472"/>
                  <a:gd name="T4" fmla="*/ 0 w 1034"/>
                  <a:gd name="T5" fmla="*/ 64 h 472"/>
                  <a:gd name="T6" fmla="*/ 157 w 1034"/>
                  <a:gd name="T7" fmla="*/ 345 h 472"/>
                  <a:gd name="T8" fmla="*/ 159 w 1034"/>
                  <a:gd name="T9" fmla="*/ 345 h 472"/>
                  <a:gd name="T10" fmla="*/ 391 w 1034"/>
                  <a:gd name="T11" fmla="*/ 304 h 472"/>
                  <a:gd name="T12" fmla="*/ 959 w 1034"/>
                  <a:gd name="T13" fmla="*/ 472 h 472"/>
                  <a:gd name="T14" fmla="*/ 1034 w 1034"/>
                  <a:gd name="T15" fmla="*/ 213 h 472"/>
                  <a:gd name="T16" fmla="*/ 1030 w 1034"/>
                  <a:gd name="T17" fmla="*/ 211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4" h="472">
                    <a:moveTo>
                      <a:pt x="1030" y="211"/>
                    </a:moveTo>
                    <a:cubicBezTo>
                      <a:pt x="705" y="26"/>
                      <a:pt x="433" y="0"/>
                      <a:pt x="261" y="10"/>
                    </a:cubicBezTo>
                    <a:cubicBezTo>
                      <a:pt x="136" y="18"/>
                      <a:pt x="45" y="46"/>
                      <a:pt x="0" y="64"/>
                    </a:cubicBezTo>
                    <a:cubicBezTo>
                      <a:pt x="157" y="345"/>
                      <a:pt x="157" y="345"/>
                      <a:pt x="157" y="345"/>
                    </a:cubicBezTo>
                    <a:cubicBezTo>
                      <a:pt x="159" y="345"/>
                      <a:pt x="159" y="345"/>
                      <a:pt x="159" y="345"/>
                    </a:cubicBezTo>
                    <a:cubicBezTo>
                      <a:pt x="162" y="343"/>
                      <a:pt x="249" y="306"/>
                      <a:pt x="391" y="304"/>
                    </a:cubicBezTo>
                    <a:cubicBezTo>
                      <a:pt x="521" y="301"/>
                      <a:pt x="725" y="329"/>
                      <a:pt x="959" y="472"/>
                    </a:cubicBezTo>
                    <a:cubicBezTo>
                      <a:pt x="1034" y="213"/>
                      <a:pt x="1034" y="213"/>
                      <a:pt x="1034" y="213"/>
                    </a:cubicBezTo>
                    <a:lnTo>
                      <a:pt x="1030" y="211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 dirty="0">
                  <a:latin typeface="Raleway" panose="020B05030301010600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84" name="Freeform 15">
                <a:extLst>
                  <a:ext uri="{FF2B5EF4-FFF2-40B4-BE49-F238E27FC236}">
                    <a16:creationId xmlns:a16="http://schemas.microsoft.com/office/drawing/2014/main" id="{2B6E58DC-CA32-980C-D803-96BE89B599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5856" y="2050022"/>
                <a:ext cx="761280" cy="664851"/>
              </a:xfrm>
              <a:custGeom>
                <a:avLst/>
                <a:gdLst>
                  <a:gd name="T0" fmla="*/ 0 w 750"/>
                  <a:gd name="T1" fmla="*/ 655 h 655"/>
                  <a:gd name="T2" fmla="*/ 472 w 750"/>
                  <a:gd name="T3" fmla="*/ 518 h 655"/>
                  <a:gd name="T4" fmla="*/ 750 w 750"/>
                  <a:gd name="T5" fmla="*/ 0 h 655"/>
                  <a:gd name="T6" fmla="*/ 140 w 750"/>
                  <a:gd name="T7" fmla="*/ 169 h 655"/>
                  <a:gd name="T8" fmla="*/ 0 w 750"/>
                  <a:gd name="T9" fmla="*/ 655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0" h="655">
                    <a:moveTo>
                      <a:pt x="0" y="655"/>
                    </a:moveTo>
                    <a:lnTo>
                      <a:pt x="472" y="518"/>
                    </a:lnTo>
                    <a:lnTo>
                      <a:pt x="750" y="0"/>
                    </a:lnTo>
                    <a:lnTo>
                      <a:pt x="140" y="169"/>
                    </a:lnTo>
                    <a:lnTo>
                      <a:pt x="0" y="65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 dirty="0">
                  <a:latin typeface="Raleway" panose="020B0503030101060003" pitchFamily="34" charset="0"/>
                  <a:cs typeface="Lato" panose="020F0502020204030203" pitchFamily="34" charset="0"/>
                </a:endParaRPr>
              </a:p>
            </p:txBody>
          </p:sp>
        </p:grpSp>
        <p:sp>
          <p:nvSpPr>
            <p:cNvPr id="81" name="Shape 5139">
              <a:extLst>
                <a:ext uri="{FF2B5EF4-FFF2-40B4-BE49-F238E27FC236}">
                  <a16:creationId xmlns:a16="http://schemas.microsoft.com/office/drawing/2014/main" id="{FD30B12E-E3A3-FAB4-2B7B-FA901EB9C6C4}"/>
                </a:ext>
              </a:extLst>
            </p:cNvPr>
            <p:cNvSpPr/>
            <p:nvPr/>
          </p:nvSpPr>
          <p:spPr>
            <a:xfrm>
              <a:off x="7115119" y="4637717"/>
              <a:ext cx="1085908" cy="376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000000"/>
                  </a:solidFill>
                </a:defRPr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aleway" panose="020B0503030101060003" pitchFamily="34" charset="0"/>
                  <a:ea typeface="Lato" panose="020F0502020204030203" pitchFamily="34" charset="0"/>
                  <a:cs typeface="Lato" panose="020F0502020204030203" pitchFamily="34" charset="0"/>
                  <a:sym typeface="Helvetica-Bold"/>
                </a:rPr>
                <a:t>D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" panose="020B0503030101060003" pitchFamily="34" charset="0"/>
                <a:ea typeface="Lato" panose="020F0502020204030203" pitchFamily="34" charset="0"/>
                <a:cs typeface="Lato" panose="020F0502020204030203" pitchFamily="34" charset="0"/>
                <a:sym typeface="Helvetica-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00332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ECEB5F44-D4D0-40F9-73C7-71D03DA510F3}"/>
              </a:ext>
            </a:extLst>
          </p:cNvPr>
          <p:cNvSpPr txBox="1"/>
          <p:nvPr/>
        </p:nvSpPr>
        <p:spPr>
          <a:xfrm>
            <a:off x="2541773" y="477797"/>
            <a:ext cx="70166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err="1">
                <a:solidFill>
                  <a:schemeClr val="accent1"/>
                </a:solidFill>
                <a:latin typeface="+mj-lt"/>
              </a:rPr>
              <a:t>Infograpic</a:t>
            </a:r>
            <a:r>
              <a:rPr lang="en-US" sz="44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4400" b="1" dirty="0">
                <a:solidFill>
                  <a:schemeClr val="accent3"/>
                </a:solidFill>
                <a:latin typeface="+mj-lt"/>
              </a:rPr>
              <a:t>Stock Market</a:t>
            </a:r>
            <a:endParaRPr lang="en-ID" sz="4400" b="1" dirty="0">
              <a:solidFill>
                <a:schemeClr val="accent3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5341C2E-7D39-676B-B545-BF510274EF81}"/>
              </a:ext>
            </a:extLst>
          </p:cNvPr>
          <p:cNvGrpSpPr/>
          <p:nvPr/>
        </p:nvGrpSpPr>
        <p:grpSpPr>
          <a:xfrm flipH="1">
            <a:off x="1961169" y="3001610"/>
            <a:ext cx="2123128" cy="2125267"/>
            <a:chOff x="2100442" y="2565576"/>
            <a:chExt cx="2379753" cy="2382151"/>
          </a:xfrm>
          <a:solidFill>
            <a:schemeClr val="accent2"/>
          </a:solidFill>
          <a:effectLst>
            <a:outerShdw blurRad="381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3" name="Block Arc 2">
              <a:extLst>
                <a:ext uri="{FF2B5EF4-FFF2-40B4-BE49-F238E27FC236}">
                  <a16:creationId xmlns:a16="http://schemas.microsoft.com/office/drawing/2014/main" id="{BB0620CE-9318-45FA-F29F-21E0BF2EE4B5}"/>
                </a:ext>
              </a:extLst>
            </p:cNvPr>
            <p:cNvSpPr/>
            <p:nvPr/>
          </p:nvSpPr>
          <p:spPr>
            <a:xfrm flipH="1">
              <a:off x="2100442" y="2567974"/>
              <a:ext cx="2379753" cy="2379753"/>
            </a:xfrm>
            <a:prstGeom prst="blockArc">
              <a:avLst>
                <a:gd name="adj1" fmla="val 514509"/>
                <a:gd name="adj2" fmla="val 16214381"/>
                <a:gd name="adj3" fmla="val 1673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09A4D211-A1DE-5B0F-7B8D-6FC0513073CB}"/>
                </a:ext>
              </a:extLst>
            </p:cNvPr>
            <p:cNvSpPr/>
            <p:nvPr/>
          </p:nvSpPr>
          <p:spPr>
            <a:xfrm>
              <a:off x="3092477" y="2565576"/>
              <a:ext cx="400383" cy="4003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3CFBE8A-5029-9C28-B5D2-B20F349F53E1}"/>
              </a:ext>
            </a:extLst>
          </p:cNvPr>
          <p:cNvGrpSpPr/>
          <p:nvPr/>
        </p:nvGrpSpPr>
        <p:grpSpPr>
          <a:xfrm flipH="1">
            <a:off x="2345578" y="3388158"/>
            <a:ext cx="1354311" cy="1354311"/>
            <a:chOff x="2531315" y="2998847"/>
            <a:chExt cx="1518008" cy="1518008"/>
          </a:xfrm>
          <a:solidFill>
            <a:schemeClr val="tx2"/>
          </a:solidFill>
          <a:effectLst>
            <a:outerShdw blurRad="381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6" name="Block Arc 5">
              <a:extLst>
                <a:ext uri="{FF2B5EF4-FFF2-40B4-BE49-F238E27FC236}">
                  <a16:creationId xmlns:a16="http://schemas.microsoft.com/office/drawing/2014/main" id="{95C37BE9-7971-CE8E-9E2D-EB2DBA3D4069}"/>
                </a:ext>
              </a:extLst>
            </p:cNvPr>
            <p:cNvSpPr/>
            <p:nvPr/>
          </p:nvSpPr>
          <p:spPr>
            <a:xfrm flipH="1">
              <a:off x="2531315" y="2998847"/>
              <a:ext cx="1518008" cy="1518008"/>
            </a:xfrm>
            <a:prstGeom prst="blockArc">
              <a:avLst>
                <a:gd name="adj1" fmla="val 20222498"/>
                <a:gd name="adj2" fmla="val 16177562"/>
                <a:gd name="adj3" fmla="val 264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E526E4C-9DB2-5F46-F3E6-E750A036C836}"/>
                </a:ext>
              </a:extLst>
            </p:cNvPr>
            <p:cNvSpPr/>
            <p:nvPr/>
          </p:nvSpPr>
          <p:spPr>
            <a:xfrm>
              <a:off x="3092477" y="2998847"/>
              <a:ext cx="400383" cy="4003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FBCCDB7-344F-8AA4-7A02-53E401159EE0}"/>
              </a:ext>
            </a:extLst>
          </p:cNvPr>
          <p:cNvGrpSpPr/>
          <p:nvPr/>
        </p:nvGrpSpPr>
        <p:grpSpPr>
          <a:xfrm flipH="1">
            <a:off x="1574620" y="2615060"/>
            <a:ext cx="2896224" cy="2898366"/>
            <a:chOff x="1667173" y="2132304"/>
            <a:chExt cx="3246294" cy="3248695"/>
          </a:xfrm>
          <a:solidFill>
            <a:schemeClr val="accent3"/>
          </a:solidFill>
          <a:effectLst>
            <a:outerShdw blurRad="381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9" name="Block Arc 8">
              <a:extLst>
                <a:ext uri="{FF2B5EF4-FFF2-40B4-BE49-F238E27FC236}">
                  <a16:creationId xmlns:a16="http://schemas.microsoft.com/office/drawing/2014/main" id="{E8140D5B-FFB7-C907-65B6-905E963EEB8E}"/>
                </a:ext>
              </a:extLst>
            </p:cNvPr>
            <p:cNvSpPr/>
            <p:nvPr/>
          </p:nvSpPr>
          <p:spPr>
            <a:xfrm flipH="1">
              <a:off x="1667173" y="2134705"/>
              <a:ext cx="3246294" cy="3246294"/>
            </a:xfrm>
            <a:prstGeom prst="blockArc">
              <a:avLst>
                <a:gd name="adj1" fmla="val 20754075"/>
                <a:gd name="adj2" fmla="val 16203514"/>
                <a:gd name="adj3" fmla="val 1231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E9519B6-5CD6-AE57-9EC6-F06216004C76}"/>
                </a:ext>
              </a:extLst>
            </p:cNvPr>
            <p:cNvSpPr/>
            <p:nvPr/>
          </p:nvSpPr>
          <p:spPr>
            <a:xfrm>
              <a:off x="3092477" y="2132304"/>
              <a:ext cx="400383" cy="4003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20DD6CF-BDE2-69FB-ECA3-AC54936EB163}"/>
              </a:ext>
            </a:extLst>
          </p:cNvPr>
          <p:cNvGrpSpPr/>
          <p:nvPr/>
        </p:nvGrpSpPr>
        <p:grpSpPr>
          <a:xfrm flipH="1">
            <a:off x="1191280" y="2233860"/>
            <a:ext cx="3662906" cy="3662906"/>
            <a:chOff x="1237496" y="1705028"/>
            <a:chExt cx="4105646" cy="4105646"/>
          </a:xfrm>
          <a:effectLst>
            <a:outerShdw blurRad="381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12" name="Block Arc 11">
              <a:extLst>
                <a:ext uri="{FF2B5EF4-FFF2-40B4-BE49-F238E27FC236}">
                  <a16:creationId xmlns:a16="http://schemas.microsoft.com/office/drawing/2014/main" id="{5D1C5478-01EA-E544-C757-9E2D74664E63}"/>
                </a:ext>
              </a:extLst>
            </p:cNvPr>
            <p:cNvSpPr/>
            <p:nvPr/>
          </p:nvSpPr>
          <p:spPr>
            <a:xfrm flipH="1">
              <a:off x="1237496" y="1705028"/>
              <a:ext cx="4105646" cy="4105646"/>
            </a:xfrm>
            <a:prstGeom prst="blockArc">
              <a:avLst>
                <a:gd name="adj1" fmla="val 18183151"/>
                <a:gd name="adj2" fmla="val 16212586"/>
                <a:gd name="adj3" fmla="val 987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6DBC74C-990A-DF66-8029-9A89664A6EB0}"/>
                </a:ext>
              </a:extLst>
            </p:cNvPr>
            <p:cNvSpPr/>
            <p:nvPr/>
          </p:nvSpPr>
          <p:spPr>
            <a:xfrm>
              <a:off x="3092477" y="1712936"/>
              <a:ext cx="400383" cy="40038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87A8BF-8D03-50C9-A493-C793609F5513}"/>
              </a:ext>
            </a:extLst>
          </p:cNvPr>
          <p:cNvGrpSpPr/>
          <p:nvPr/>
        </p:nvGrpSpPr>
        <p:grpSpPr>
          <a:xfrm>
            <a:off x="5852495" y="2069965"/>
            <a:ext cx="4986064" cy="688797"/>
            <a:chOff x="9348910" y="3311944"/>
            <a:chExt cx="7977703" cy="11020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BEC7F2-2670-BC55-FFC0-15389FE9F2D2}"/>
                </a:ext>
              </a:extLst>
            </p:cNvPr>
            <p:cNvSpPr/>
            <p:nvPr/>
          </p:nvSpPr>
          <p:spPr>
            <a:xfrm>
              <a:off x="11020595" y="3752197"/>
              <a:ext cx="6306018" cy="661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charset="0"/>
                  <a:ea typeface="Calibri" charset="0"/>
                  <a:cs typeface="Calibri" charset="0"/>
                </a:rPr>
                <a:t>Vivamus quam dolor, tempor ac gravida sit amet, porta fermentum magna. Aliquam euismod commodo nisl, vel luctus lorem fermentum quis. </a:t>
              </a:r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FD4190A-E311-048D-DF33-7BC4A7195419}"/>
                </a:ext>
              </a:extLst>
            </p:cNvPr>
            <p:cNvSpPr/>
            <p:nvPr/>
          </p:nvSpPr>
          <p:spPr>
            <a:xfrm>
              <a:off x="9348910" y="3429930"/>
              <a:ext cx="1290610" cy="8371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charset="0"/>
                  <a:ea typeface="Calibri" charset="0"/>
                  <a:cs typeface="Calibri" charset="0"/>
                </a:rPr>
                <a:t>88%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600E020-C516-B539-5FBE-CF44F38A2727}"/>
                </a:ext>
              </a:extLst>
            </p:cNvPr>
            <p:cNvSpPr/>
            <p:nvPr/>
          </p:nvSpPr>
          <p:spPr>
            <a:xfrm>
              <a:off x="11020595" y="3311944"/>
              <a:ext cx="1774435" cy="4786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charset="0"/>
                  <a:ea typeface="Calibri" charset="0"/>
                  <a:cs typeface="Calibri" charset="0"/>
                </a:rPr>
                <a:t>Your Title Here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CE7ABCF-6E94-A2E2-0BBF-3DC35DB260DF}"/>
              </a:ext>
            </a:extLst>
          </p:cNvPr>
          <p:cNvGrpSpPr/>
          <p:nvPr/>
        </p:nvGrpSpPr>
        <p:grpSpPr>
          <a:xfrm>
            <a:off x="5852495" y="3086462"/>
            <a:ext cx="4986064" cy="688797"/>
            <a:chOff x="9348910" y="4938340"/>
            <a:chExt cx="7977703" cy="110207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64AC74E-082F-A936-2B90-E3E77624F336}"/>
                </a:ext>
              </a:extLst>
            </p:cNvPr>
            <p:cNvSpPr/>
            <p:nvPr/>
          </p:nvSpPr>
          <p:spPr>
            <a:xfrm>
              <a:off x="9348910" y="5056326"/>
              <a:ext cx="1290610" cy="8371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charset="0"/>
                  <a:ea typeface="Calibri" charset="0"/>
                  <a:cs typeface="Calibri" charset="0"/>
                </a:rPr>
                <a:t>78%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0296DFB-FBA8-2A05-D5D8-280287BA9644}"/>
                </a:ext>
              </a:extLst>
            </p:cNvPr>
            <p:cNvSpPr/>
            <p:nvPr/>
          </p:nvSpPr>
          <p:spPr>
            <a:xfrm>
              <a:off x="11020595" y="5378593"/>
              <a:ext cx="6306018" cy="661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charset="0"/>
                  <a:ea typeface="Calibri" charset="0"/>
                  <a:cs typeface="Calibri" charset="0"/>
                </a:rPr>
                <a:t>Vivamus quam dolor, tempor ac gravida sit amet, porta fermentum magna. Aliquam euismod commodo nisl, vel luctus lorem fermentum quis. </a:t>
              </a:r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FC73612-1113-996E-1060-6B183E3FFA2F}"/>
                </a:ext>
              </a:extLst>
            </p:cNvPr>
            <p:cNvSpPr/>
            <p:nvPr/>
          </p:nvSpPr>
          <p:spPr>
            <a:xfrm>
              <a:off x="11020595" y="4938340"/>
              <a:ext cx="1774435" cy="4786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charset="0"/>
                  <a:ea typeface="Calibri" charset="0"/>
                  <a:cs typeface="Calibri" charset="0"/>
                </a:rPr>
                <a:t>Your Title Here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5097050-F7B7-C70D-EA19-B9ECC38EBAED}"/>
              </a:ext>
            </a:extLst>
          </p:cNvPr>
          <p:cNvGrpSpPr/>
          <p:nvPr/>
        </p:nvGrpSpPr>
        <p:grpSpPr>
          <a:xfrm>
            <a:off x="5852495" y="4100598"/>
            <a:ext cx="4986064" cy="688797"/>
            <a:chOff x="9348910" y="6560954"/>
            <a:chExt cx="7977703" cy="1102074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C07115F-ED88-5803-C76E-72D910715D0F}"/>
                </a:ext>
              </a:extLst>
            </p:cNvPr>
            <p:cNvSpPr/>
            <p:nvPr/>
          </p:nvSpPr>
          <p:spPr>
            <a:xfrm>
              <a:off x="9348910" y="6692362"/>
              <a:ext cx="1290610" cy="8371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charset="0"/>
                  <a:ea typeface="Calibri" charset="0"/>
                  <a:cs typeface="Calibri" charset="0"/>
                </a:rPr>
                <a:t>70%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805B7A2-2E0A-E5BA-6389-48DE09B23117}"/>
                </a:ext>
              </a:extLst>
            </p:cNvPr>
            <p:cNvSpPr/>
            <p:nvPr/>
          </p:nvSpPr>
          <p:spPr>
            <a:xfrm>
              <a:off x="11020595" y="7001206"/>
              <a:ext cx="6306018" cy="661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charset="0"/>
                  <a:ea typeface="Calibri" charset="0"/>
                  <a:cs typeface="Calibri" charset="0"/>
                </a:rPr>
                <a:t>Vivamus quam dolor, tempor ac gravida sit amet, porta fermentum magna. Aliquam euismod commodo nisl, vel luctus lorem fermentum quis. </a:t>
              </a:r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CDCE7B4-BB90-E4C5-842D-F669F463F200}"/>
                </a:ext>
              </a:extLst>
            </p:cNvPr>
            <p:cNvSpPr/>
            <p:nvPr/>
          </p:nvSpPr>
          <p:spPr>
            <a:xfrm>
              <a:off x="11020595" y="6560954"/>
              <a:ext cx="1774435" cy="4786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charset="0"/>
                  <a:ea typeface="Calibri" charset="0"/>
                  <a:cs typeface="Calibri" charset="0"/>
                </a:rPr>
                <a:t>Your Title Here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B886E0C-8328-066E-AD32-542AF2716B7E}"/>
              </a:ext>
            </a:extLst>
          </p:cNvPr>
          <p:cNvGrpSpPr/>
          <p:nvPr/>
        </p:nvGrpSpPr>
        <p:grpSpPr>
          <a:xfrm>
            <a:off x="5852495" y="5117097"/>
            <a:ext cx="4986064" cy="688797"/>
            <a:chOff x="9348910" y="8187350"/>
            <a:chExt cx="7977703" cy="1102074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409891F-735D-BFC5-EE62-3140A471A35B}"/>
                </a:ext>
              </a:extLst>
            </p:cNvPr>
            <p:cNvSpPr/>
            <p:nvPr/>
          </p:nvSpPr>
          <p:spPr>
            <a:xfrm>
              <a:off x="9348910" y="8331150"/>
              <a:ext cx="1290610" cy="8371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charset="0"/>
                  <a:ea typeface="Calibri" charset="0"/>
                  <a:cs typeface="Calibri" charset="0"/>
                </a:rPr>
                <a:t>90%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ED078C1-87ED-796A-6099-101BBAF38B6F}"/>
                </a:ext>
              </a:extLst>
            </p:cNvPr>
            <p:cNvSpPr/>
            <p:nvPr/>
          </p:nvSpPr>
          <p:spPr>
            <a:xfrm>
              <a:off x="11020595" y="8627602"/>
              <a:ext cx="6306018" cy="661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charset="0"/>
                  <a:ea typeface="Calibri" charset="0"/>
                  <a:cs typeface="Calibri" charset="0"/>
                </a:rPr>
                <a:t>Vivamus quam dolor, tempor ac gravida sit amet, porta fermentum magna. Aliquam euismod commodo nisl, vel luctus lorem fermentum quis. </a:t>
              </a:r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07FB95A-9188-FD73-1C7B-BA6DE5A89EAA}"/>
                </a:ext>
              </a:extLst>
            </p:cNvPr>
            <p:cNvSpPr/>
            <p:nvPr/>
          </p:nvSpPr>
          <p:spPr>
            <a:xfrm>
              <a:off x="11020595" y="8187350"/>
              <a:ext cx="1774435" cy="4786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charset="0"/>
                  <a:ea typeface="Calibri" charset="0"/>
                  <a:cs typeface="Calibri" charset="0"/>
                </a:rPr>
                <a:t>Your Title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536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1FF8783-D857-7DEC-089E-A1119F6322C4}"/>
              </a:ext>
            </a:extLst>
          </p:cNvPr>
          <p:cNvSpPr txBox="1"/>
          <p:nvPr/>
        </p:nvSpPr>
        <p:spPr>
          <a:xfrm>
            <a:off x="314036" y="4150823"/>
            <a:ext cx="41607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1"/>
                </a:solidFill>
                <a:latin typeface="+mj-lt"/>
              </a:rPr>
              <a:t>Stock</a:t>
            </a:r>
            <a:r>
              <a:rPr lang="en-US" sz="4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800" b="1" dirty="0">
                <a:solidFill>
                  <a:schemeClr val="tx2"/>
                </a:solidFill>
                <a:latin typeface="+mj-lt"/>
              </a:rPr>
              <a:t>Market Presentation</a:t>
            </a:r>
            <a:endParaRPr lang="en-ID" sz="48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3E81AB-3B46-3197-FC56-BAAB1A714CC3}"/>
              </a:ext>
            </a:extLst>
          </p:cNvPr>
          <p:cNvSpPr txBox="1"/>
          <p:nvPr/>
        </p:nvSpPr>
        <p:spPr>
          <a:xfrm>
            <a:off x="314037" y="3689158"/>
            <a:ext cx="2159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tx2"/>
                </a:solidFill>
                <a:latin typeface="+mj-lt"/>
              </a:rPr>
              <a:t>Introduction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2FD2462-19D2-8CAA-6E0C-2897250745DD}"/>
              </a:ext>
            </a:extLst>
          </p:cNvPr>
          <p:cNvSpPr/>
          <p:nvPr/>
        </p:nvSpPr>
        <p:spPr>
          <a:xfrm>
            <a:off x="2473603" y="4508500"/>
            <a:ext cx="830429" cy="10398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382A0E4-67C2-FC32-A45A-ED9FC9257DF3}"/>
              </a:ext>
            </a:extLst>
          </p:cNvPr>
          <p:cNvSpPr/>
          <p:nvPr/>
        </p:nvSpPr>
        <p:spPr>
          <a:xfrm>
            <a:off x="5598160" y="3090367"/>
            <a:ext cx="5841999" cy="31547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E001B7-8E14-0C71-1238-7B2A2AA7EBFC}"/>
              </a:ext>
            </a:extLst>
          </p:cNvPr>
          <p:cNvSpPr txBox="1"/>
          <p:nvPr/>
        </p:nvSpPr>
        <p:spPr>
          <a:xfrm>
            <a:off x="8422640" y="107696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D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FD5B62-978A-B8F3-9E2D-5A6DF13E6BA7}"/>
              </a:ext>
            </a:extLst>
          </p:cNvPr>
          <p:cNvSpPr txBox="1"/>
          <p:nvPr/>
        </p:nvSpPr>
        <p:spPr>
          <a:xfrm>
            <a:off x="8199120" y="1251797"/>
            <a:ext cx="3241040" cy="1174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Welcome to our presentation on the Stock Market. Today, we will discuss the fundamentals of the stock market and how you can understand and invest in it.</a:t>
            </a:r>
            <a:endParaRPr lang="en-ID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5887F6-EB0A-2BC0-9714-066715B3A066}"/>
              </a:ext>
            </a:extLst>
          </p:cNvPr>
          <p:cNvSpPr txBox="1"/>
          <p:nvPr/>
        </p:nvSpPr>
        <p:spPr>
          <a:xfrm>
            <a:off x="8199120" y="664402"/>
            <a:ext cx="1711961" cy="510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/>
              <a:t>Welcome</a:t>
            </a:r>
            <a:endParaRPr lang="en-ID" sz="20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EA6873-F5B7-EAE1-B21B-671E6BF76F04}"/>
              </a:ext>
            </a:extLst>
          </p:cNvPr>
          <p:cNvSpPr txBox="1"/>
          <p:nvPr/>
        </p:nvSpPr>
        <p:spPr>
          <a:xfrm>
            <a:off x="6096000" y="4432035"/>
            <a:ext cx="4287520" cy="1174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The stock market is a place where investors buy and sell shares of companies that have gone public. It is one of the primary ways to invest and gain ownership in a company.</a:t>
            </a:r>
            <a:endParaRPr lang="en-ID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53EFDB-C229-E2EB-A2B1-B09243572299}"/>
              </a:ext>
            </a:extLst>
          </p:cNvPr>
          <p:cNvSpPr txBox="1"/>
          <p:nvPr/>
        </p:nvSpPr>
        <p:spPr>
          <a:xfrm>
            <a:off x="6096000" y="3754044"/>
            <a:ext cx="4287520" cy="46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What is the Stock Market?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35F3640-0BCC-671E-5BAA-093E0ACC9A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62" b="115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432190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ECEB5F44-D4D0-40F9-73C7-71D03DA510F3}"/>
              </a:ext>
            </a:extLst>
          </p:cNvPr>
          <p:cNvSpPr txBox="1"/>
          <p:nvPr/>
        </p:nvSpPr>
        <p:spPr>
          <a:xfrm>
            <a:off x="2541773" y="477797"/>
            <a:ext cx="70166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err="1">
                <a:solidFill>
                  <a:schemeClr val="accent1"/>
                </a:solidFill>
                <a:latin typeface="+mj-lt"/>
              </a:rPr>
              <a:t>Infograpic</a:t>
            </a:r>
            <a:r>
              <a:rPr lang="en-US" sz="44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4400" b="1" dirty="0">
                <a:solidFill>
                  <a:schemeClr val="accent3"/>
                </a:solidFill>
                <a:latin typeface="+mj-lt"/>
              </a:rPr>
              <a:t>Stock Market</a:t>
            </a:r>
            <a:endParaRPr lang="en-ID" sz="4400" b="1" dirty="0">
              <a:solidFill>
                <a:schemeClr val="accent3"/>
              </a:solidFill>
              <a:latin typeface="+mj-lt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8BB11B8-53FE-D035-9E36-6EA304E77DE4}"/>
              </a:ext>
            </a:extLst>
          </p:cNvPr>
          <p:cNvGrpSpPr/>
          <p:nvPr/>
        </p:nvGrpSpPr>
        <p:grpSpPr>
          <a:xfrm>
            <a:off x="4445871" y="2430301"/>
            <a:ext cx="3300259" cy="3576406"/>
            <a:chOff x="7098313" y="3888482"/>
            <a:chExt cx="5280414" cy="5722249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9C50FAAB-4496-BE33-54F9-4B9711054AD3}"/>
                </a:ext>
              </a:extLst>
            </p:cNvPr>
            <p:cNvSpPr/>
            <p:nvPr/>
          </p:nvSpPr>
          <p:spPr>
            <a:xfrm>
              <a:off x="7098315" y="7783563"/>
              <a:ext cx="5280412" cy="1827168"/>
            </a:xfrm>
            <a:custGeom>
              <a:avLst/>
              <a:gdLst>
                <a:gd name="connsiteX0" fmla="*/ 0 w 3465447"/>
                <a:gd name="connsiteY0" fmla="*/ 0 h 911507"/>
                <a:gd name="connsiteX1" fmla="*/ 3465447 w 3465447"/>
                <a:gd name="connsiteY1" fmla="*/ 0 h 911507"/>
                <a:gd name="connsiteX2" fmla="*/ 3465447 w 3465447"/>
                <a:gd name="connsiteY2" fmla="*/ 373151 h 911507"/>
                <a:gd name="connsiteX3" fmla="*/ 1732724 w 3465447"/>
                <a:gd name="connsiteY3" fmla="*/ 911507 h 911507"/>
                <a:gd name="connsiteX4" fmla="*/ 0 w 3465447"/>
                <a:gd name="connsiteY4" fmla="*/ 373151 h 91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5447" h="911507">
                  <a:moveTo>
                    <a:pt x="0" y="0"/>
                  </a:moveTo>
                  <a:lnTo>
                    <a:pt x="3465447" y="0"/>
                  </a:lnTo>
                  <a:lnTo>
                    <a:pt x="3465447" y="373151"/>
                  </a:lnTo>
                  <a:lnTo>
                    <a:pt x="1732724" y="911507"/>
                  </a:lnTo>
                  <a:lnTo>
                    <a:pt x="0" y="373151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76">
                <a:latin typeface="Raleway" panose="020B0503030101060003" pitchFamily="34" charset="0"/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C80875E0-4FBE-FFBE-0E68-AF14A852714E}"/>
                </a:ext>
              </a:extLst>
            </p:cNvPr>
            <p:cNvSpPr/>
            <p:nvPr/>
          </p:nvSpPr>
          <p:spPr>
            <a:xfrm>
              <a:off x="9738522" y="6704394"/>
              <a:ext cx="2640205" cy="2906335"/>
            </a:xfrm>
            <a:custGeom>
              <a:avLst/>
              <a:gdLst>
                <a:gd name="connsiteX0" fmla="*/ 0 w 1732723"/>
                <a:gd name="connsiteY0" fmla="*/ 0 h 1449864"/>
                <a:gd name="connsiteX1" fmla="*/ 1732719 w 1732723"/>
                <a:gd name="connsiteY1" fmla="*/ 538356 h 1449864"/>
                <a:gd name="connsiteX2" fmla="*/ 1732723 w 1732723"/>
                <a:gd name="connsiteY2" fmla="*/ 538356 h 1449864"/>
                <a:gd name="connsiteX3" fmla="*/ 1732723 w 1732723"/>
                <a:gd name="connsiteY3" fmla="*/ 538358 h 1449864"/>
                <a:gd name="connsiteX4" fmla="*/ 1732723 w 1732723"/>
                <a:gd name="connsiteY4" fmla="*/ 911508 h 1449864"/>
                <a:gd name="connsiteX5" fmla="*/ 0 w 1732723"/>
                <a:gd name="connsiteY5" fmla="*/ 1449864 h 1449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2723" h="1449864">
                  <a:moveTo>
                    <a:pt x="0" y="0"/>
                  </a:moveTo>
                  <a:lnTo>
                    <a:pt x="1732719" y="538356"/>
                  </a:lnTo>
                  <a:lnTo>
                    <a:pt x="1732723" y="538356"/>
                  </a:lnTo>
                  <a:lnTo>
                    <a:pt x="1732723" y="538358"/>
                  </a:lnTo>
                  <a:lnTo>
                    <a:pt x="1732723" y="911508"/>
                  </a:lnTo>
                  <a:lnTo>
                    <a:pt x="0" y="144986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76">
                <a:latin typeface="Raleway" panose="020B0503030101060003" pitchFamily="34" charset="0"/>
              </a:endParaRPr>
            </a:p>
          </p:txBody>
        </p:sp>
        <p:sp>
          <p:nvSpPr>
            <p:cNvPr id="33" name="Diamond 32">
              <a:extLst>
                <a:ext uri="{FF2B5EF4-FFF2-40B4-BE49-F238E27FC236}">
                  <a16:creationId xmlns:a16="http://schemas.microsoft.com/office/drawing/2014/main" id="{F52CF5D2-0D17-4EAD-915B-4FC3AC38116C}"/>
                </a:ext>
              </a:extLst>
            </p:cNvPr>
            <p:cNvSpPr/>
            <p:nvPr/>
          </p:nvSpPr>
          <p:spPr>
            <a:xfrm>
              <a:off x="7098313" y="6704394"/>
              <a:ext cx="5280412" cy="2158335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76">
                <a:latin typeface="Raleway" panose="020B0503030101060003" pitchFamily="34" charset="0"/>
              </a:endParaRPr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6E330EA4-2864-071C-8223-ECCB514665DE}"/>
                </a:ext>
              </a:extLst>
            </p:cNvPr>
            <p:cNvSpPr/>
            <p:nvPr/>
          </p:nvSpPr>
          <p:spPr>
            <a:xfrm>
              <a:off x="7611990" y="5671680"/>
              <a:ext cx="4253056" cy="2607616"/>
            </a:xfrm>
            <a:custGeom>
              <a:avLst/>
              <a:gdLst>
                <a:gd name="connsiteX0" fmla="*/ 1363185 w 2726370"/>
                <a:gd name="connsiteY0" fmla="*/ 0 h 1270624"/>
                <a:gd name="connsiteX1" fmla="*/ 2726367 w 2726370"/>
                <a:gd name="connsiteY1" fmla="*/ 423541 h 1270624"/>
                <a:gd name="connsiteX2" fmla="*/ 2726370 w 2726370"/>
                <a:gd name="connsiteY2" fmla="*/ 423541 h 1270624"/>
                <a:gd name="connsiteX3" fmla="*/ 2726370 w 2726370"/>
                <a:gd name="connsiteY3" fmla="*/ 423542 h 1270624"/>
                <a:gd name="connsiteX4" fmla="*/ 2726370 w 2726370"/>
                <a:gd name="connsiteY4" fmla="*/ 847083 h 1270624"/>
                <a:gd name="connsiteX5" fmla="*/ 1363185 w 2726370"/>
                <a:gd name="connsiteY5" fmla="*/ 1270624 h 1270624"/>
                <a:gd name="connsiteX6" fmla="*/ 0 w 2726370"/>
                <a:gd name="connsiteY6" fmla="*/ 847083 h 1270624"/>
                <a:gd name="connsiteX7" fmla="*/ 0 w 2726370"/>
                <a:gd name="connsiteY7" fmla="*/ 423542 h 1270624"/>
                <a:gd name="connsiteX8" fmla="*/ 0 w 2726370"/>
                <a:gd name="connsiteY8" fmla="*/ 423541 h 1270624"/>
                <a:gd name="connsiteX9" fmla="*/ 3 w 2726370"/>
                <a:gd name="connsiteY9" fmla="*/ 423541 h 127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26370" h="1270624">
                  <a:moveTo>
                    <a:pt x="1363185" y="0"/>
                  </a:moveTo>
                  <a:lnTo>
                    <a:pt x="2726367" y="423541"/>
                  </a:lnTo>
                  <a:lnTo>
                    <a:pt x="2726370" y="423541"/>
                  </a:lnTo>
                  <a:lnTo>
                    <a:pt x="2726370" y="423542"/>
                  </a:lnTo>
                  <a:lnTo>
                    <a:pt x="2726370" y="847083"/>
                  </a:lnTo>
                  <a:lnTo>
                    <a:pt x="1363185" y="1270624"/>
                  </a:lnTo>
                  <a:lnTo>
                    <a:pt x="0" y="847083"/>
                  </a:lnTo>
                  <a:lnTo>
                    <a:pt x="0" y="423542"/>
                  </a:lnTo>
                  <a:lnTo>
                    <a:pt x="0" y="423541"/>
                  </a:lnTo>
                  <a:lnTo>
                    <a:pt x="3" y="423541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76">
                <a:latin typeface="Raleway" panose="020B0503030101060003" pitchFamily="34" charset="0"/>
              </a:endParaRPr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AC7F0804-17A6-4D97-E8DE-C46AA7A61E8F}"/>
                </a:ext>
              </a:extLst>
            </p:cNvPr>
            <p:cNvSpPr/>
            <p:nvPr/>
          </p:nvSpPr>
          <p:spPr>
            <a:xfrm>
              <a:off x="9738520" y="5671680"/>
              <a:ext cx="2126528" cy="2607616"/>
            </a:xfrm>
            <a:custGeom>
              <a:avLst/>
              <a:gdLst>
                <a:gd name="connsiteX0" fmla="*/ 0 w 1363185"/>
                <a:gd name="connsiteY0" fmla="*/ 0 h 1270624"/>
                <a:gd name="connsiteX1" fmla="*/ 1363182 w 1363185"/>
                <a:gd name="connsiteY1" fmla="*/ 423541 h 1270624"/>
                <a:gd name="connsiteX2" fmla="*/ 1363185 w 1363185"/>
                <a:gd name="connsiteY2" fmla="*/ 423541 h 1270624"/>
                <a:gd name="connsiteX3" fmla="*/ 1363185 w 1363185"/>
                <a:gd name="connsiteY3" fmla="*/ 423542 h 1270624"/>
                <a:gd name="connsiteX4" fmla="*/ 1363185 w 1363185"/>
                <a:gd name="connsiteY4" fmla="*/ 847083 h 1270624"/>
                <a:gd name="connsiteX5" fmla="*/ 0 w 1363185"/>
                <a:gd name="connsiteY5" fmla="*/ 1270624 h 127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3185" h="1270624">
                  <a:moveTo>
                    <a:pt x="0" y="0"/>
                  </a:moveTo>
                  <a:lnTo>
                    <a:pt x="1363182" y="423541"/>
                  </a:lnTo>
                  <a:lnTo>
                    <a:pt x="1363185" y="423541"/>
                  </a:lnTo>
                  <a:lnTo>
                    <a:pt x="1363185" y="423542"/>
                  </a:lnTo>
                  <a:lnTo>
                    <a:pt x="1363185" y="847083"/>
                  </a:lnTo>
                  <a:lnTo>
                    <a:pt x="0" y="1270624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76">
                <a:latin typeface="Raleway" panose="020B0503030101060003" pitchFamily="34" charset="0"/>
              </a:endParaRPr>
            </a:p>
          </p:txBody>
        </p:sp>
        <p:sp>
          <p:nvSpPr>
            <p:cNvPr id="37" name="Diamond 36">
              <a:extLst>
                <a:ext uri="{FF2B5EF4-FFF2-40B4-BE49-F238E27FC236}">
                  <a16:creationId xmlns:a16="http://schemas.microsoft.com/office/drawing/2014/main" id="{24915309-9125-F6CD-A27D-7AE123CC8646}"/>
                </a:ext>
              </a:extLst>
            </p:cNvPr>
            <p:cNvSpPr/>
            <p:nvPr/>
          </p:nvSpPr>
          <p:spPr>
            <a:xfrm>
              <a:off x="7611990" y="5671680"/>
              <a:ext cx="4253056" cy="1738412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76">
                <a:latin typeface="Raleway" panose="020B0503030101060003" pitchFamily="34" charset="0"/>
              </a:endParaRPr>
            </a:p>
          </p:txBody>
        </p:sp>
        <p:sp>
          <p:nvSpPr>
            <p:cNvPr id="38" name="Freeform 11">
              <a:extLst>
                <a:ext uri="{FF2B5EF4-FFF2-40B4-BE49-F238E27FC236}">
                  <a16:creationId xmlns:a16="http://schemas.microsoft.com/office/drawing/2014/main" id="{0BF0AF40-25DE-48AB-B755-6220F3F1D8B2}"/>
                </a:ext>
              </a:extLst>
            </p:cNvPr>
            <p:cNvSpPr/>
            <p:nvPr/>
          </p:nvSpPr>
          <p:spPr>
            <a:xfrm>
              <a:off x="8040832" y="4709446"/>
              <a:ext cx="3370342" cy="2066408"/>
            </a:xfrm>
            <a:custGeom>
              <a:avLst/>
              <a:gdLst>
                <a:gd name="connsiteX0" fmla="*/ 1363185 w 2726370"/>
                <a:gd name="connsiteY0" fmla="*/ 0 h 1270624"/>
                <a:gd name="connsiteX1" fmla="*/ 2726367 w 2726370"/>
                <a:gd name="connsiteY1" fmla="*/ 423541 h 1270624"/>
                <a:gd name="connsiteX2" fmla="*/ 2726370 w 2726370"/>
                <a:gd name="connsiteY2" fmla="*/ 423541 h 1270624"/>
                <a:gd name="connsiteX3" fmla="*/ 2726370 w 2726370"/>
                <a:gd name="connsiteY3" fmla="*/ 423542 h 1270624"/>
                <a:gd name="connsiteX4" fmla="*/ 2726370 w 2726370"/>
                <a:gd name="connsiteY4" fmla="*/ 847083 h 1270624"/>
                <a:gd name="connsiteX5" fmla="*/ 1363185 w 2726370"/>
                <a:gd name="connsiteY5" fmla="*/ 1270624 h 1270624"/>
                <a:gd name="connsiteX6" fmla="*/ 0 w 2726370"/>
                <a:gd name="connsiteY6" fmla="*/ 847083 h 1270624"/>
                <a:gd name="connsiteX7" fmla="*/ 0 w 2726370"/>
                <a:gd name="connsiteY7" fmla="*/ 423542 h 1270624"/>
                <a:gd name="connsiteX8" fmla="*/ 0 w 2726370"/>
                <a:gd name="connsiteY8" fmla="*/ 423541 h 1270624"/>
                <a:gd name="connsiteX9" fmla="*/ 3 w 2726370"/>
                <a:gd name="connsiteY9" fmla="*/ 423541 h 127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26370" h="1270624">
                  <a:moveTo>
                    <a:pt x="1363185" y="0"/>
                  </a:moveTo>
                  <a:lnTo>
                    <a:pt x="2726367" y="423541"/>
                  </a:lnTo>
                  <a:lnTo>
                    <a:pt x="2726370" y="423541"/>
                  </a:lnTo>
                  <a:lnTo>
                    <a:pt x="2726370" y="423542"/>
                  </a:lnTo>
                  <a:lnTo>
                    <a:pt x="2726370" y="847083"/>
                  </a:lnTo>
                  <a:lnTo>
                    <a:pt x="1363185" y="1270624"/>
                  </a:lnTo>
                  <a:lnTo>
                    <a:pt x="0" y="847083"/>
                  </a:lnTo>
                  <a:lnTo>
                    <a:pt x="0" y="423542"/>
                  </a:lnTo>
                  <a:lnTo>
                    <a:pt x="0" y="423541"/>
                  </a:lnTo>
                  <a:lnTo>
                    <a:pt x="3" y="42354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76">
                <a:latin typeface="Raleway" panose="020B0503030101060003" pitchFamily="34" charset="0"/>
              </a:endParaRPr>
            </a:p>
          </p:txBody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id="{B73DC135-302E-818A-2DD7-7D481D24180A}"/>
                </a:ext>
              </a:extLst>
            </p:cNvPr>
            <p:cNvSpPr/>
            <p:nvPr/>
          </p:nvSpPr>
          <p:spPr>
            <a:xfrm>
              <a:off x="9726005" y="4709446"/>
              <a:ext cx="1685171" cy="2066408"/>
            </a:xfrm>
            <a:custGeom>
              <a:avLst/>
              <a:gdLst>
                <a:gd name="connsiteX0" fmla="*/ 0 w 1363185"/>
                <a:gd name="connsiteY0" fmla="*/ 0 h 1270624"/>
                <a:gd name="connsiteX1" fmla="*/ 1363182 w 1363185"/>
                <a:gd name="connsiteY1" fmla="*/ 423541 h 1270624"/>
                <a:gd name="connsiteX2" fmla="*/ 1363185 w 1363185"/>
                <a:gd name="connsiteY2" fmla="*/ 423541 h 1270624"/>
                <a:gd name="connsiteX3" fmla="*/ 1363185 w 1363185"/>
                <a:gd name="connsiteY3" fmla="*/ 423542 h 1270624"/>
                <a:gd name="connsiteX4" fmla="*/ 1363185 w 1363185"/>
                <a:gd name="connsiteY4" fmla="*/ 847083 h 1270624"/>
                <a:gd name="connsiteX5" fmla="*/ 0 w 1363185"/>
                <a:gd name="connsiteY5" fmla="*/ 1270624 h 127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3185" h="1270624">
                  <a:moveTo>
                    <a:pt x="0" y="0"/>
                  </a:moveTo>
                  <a:lnTo>
                    <a:pt x="1363182" y="423541"/>
                  </a:lnTo>
                  <a:lnTo>
                    <a:pt x="1363185" y="423541"/>
                  </a:lnTo>
                  <a:lnTo>
                    <a:pt x="1363185" y="423542"/>
                  </a:lnTo>
                  <a:lnTo>
                    <a:pt x="1363185" y="847083"/>
                  </a:lnTo>
                  <a:lnTo>
                    <a:pt x="0" y="127062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76">
                <a:latin typeface="Raleway" panose="020B0503030101060003" pitchFamily="34" charset="0"/>
              </a:endParaRPr>
            </a:p>
          </p:txBody>
        </p:sp>
        <p:sp>
          <p:nvSpPr>
            <p:cNvPr id="40" name="Diamond 39">
              <a:extLst>
                <a:ext uri="{FF2B5EF4-FFF2-40B4-BE49-F238E27FC236}">
                  <a16:creationId xmlns:a16="http://schemas.microsoft.com/office/drawing/2014/main" id="{528715A7-A069-96DE-B60D-6956DCFC181E}"/>
                </a:ext>
              </a:extLst>
            </p:cNvPr>
            <p:cNvSpPr/>
            <p:nvPr/>
          </p:nvSpPr>
          <p:spPr>
            <a:xfrm>
              <a:off x="8040832" y="4709446"/>
              <a:ext cx="3370342" cy="1377606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76">
                <a:latin typeface="Raleway" panose="020B0503030101060003" pitchFamily="34" charset="0"/>
              </a:endParaRPr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D1E3E299-9BAF-94BC-C841-0063CEC5E526}"/>
                </a:ext>
              </a:extLst>
            </p:cNvPr>
            <p:cNvSpPr/>
            <p:nvPr/>
          </p:nvSpPr>
          <p:spPr>
            <a:xfrm>
              <a:off x="8475747" y="3888482"/>
              <a:ext cx="2500510" cy="1533102"/>
            </a:xfrm>
            <a:custGeom>
              <a:avLst/>
              <a:gdLst>
                <a:gd name="connsiteX0" fmla="*/ 1363185 w 2726370"/>
                <a:gd name="connsiteY0" fmla="*/ 0 h 1270624"/>
                <a:gd name="connsiteX1" fmla="*/ 2726367 w 2726370"/>
                <a:gd name="connsiteY1" fmla="*/ 423541 h 1270624"/>
                <a:gd name="connsiteX2" fmla="*/ 2726370 w 2726370"/>
                <a:gd name="connsiteY2" fmla="*/ 423541 h 1270624"/>
                <a:gd name="connsiteX3" fmla="*/ 2726370 w 2726370"/>
                <a:gd name="connsiteY3" fmla="*/ 423542 h 1270624"/>
                <a:gd name="connsiteX4" fmla="*/ 2726370 w 2726370"/>
                <a:gd name="connsiteY4" fmla="*/ 847083 h 1270624"/>
                <a:gd name="connsiteX5" fmla="*/ 1363185 w 2726370"/>
                <a:gd name="connsiteY5" fmla="*/ 1270624 h 1270624"/>
                <a:gd name="connsiteX6" fmla="*/ 0 w 2726370"/>
                <a:gd name="connsiteY6" fmla="*/ 847083 h 1270624"/>
                <a:gd name="connsiteX7" fmla="*/ 0 w 2726370"/>
                <a:gd name="connsiteY7" fmla="*/ 423542 h 1270624"/>
                <a:gd name="connsiteX8" fmla="*/ 0 w 2726370"/>
                <a:gd name="connsiteY8" fmla="*/ 423541 h 1270624"/>
                <a:gd name="connsiteX9" fmla="*/ 3 w 2726370"/>
                <a:gd name="connsiteY9" fmla="*/ 423541 h 127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26370" h="1270624">
                  <a:moveTo>
                    <a:pt x="1363185" y="0"/>
                  </a:moveTo>
                  <a:lnTo>
                    <a:pt x="2726367" y="423541"/>
                  </a:lnTo>
                  <a:lnTo>
                    <a:pt x="2726370" y="423541"/>
                  </a:lnTo>
                  <a:lnTo>
                    <a:pt x="2726370" y="423542"/>
                  </a:lnTo>
                  <a:lnTo>
                    <a:pt x="2726370" y="847083"/>
                  </a:lnTo>
                  <a:lnTo>
                    <a:pt x="1363185" y="1270624"/>
                  </a:lnTo>
                  <a:lnTo>
                    <a:pt x="0" y="847083"/>
                  </a:lnTo>
                  <a:lnTo>
                    <a:pt x="0" y="423542"/>
                  </a:lnTo>
                  <a:lnTo>
                    <a:pt x="0" y="423541"/>
                  </a:lnTo>
                  <a:lnTo>
                    <a:pt x="3" y="423541"/>
                  </a:ln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76">
                <a:latin typeface="Raleway" panose="020B0503030101060003" pitchFamily="34" charset="0"/>
              </a:endParaRPr>
            </a:p>
          </p:txBody>
        </p:sp>
        <p:sp>
          <p:nvSpPr>
            <p:cNvPr id="42" name="Freeform 15">
              <a:extLst>
                <a:ext uri="{FF2B5EF4-FFF2-40B4-BE49-F238E27FC236}">
                  <a16:creationId xmlns:a16="http://schemas.microsoft.com/office/drawing/2014/main" id="{E63C79F8-6D1D-BD72-63A1-F972B11AB7C8}"/>
                </a:ext>
              </a:extLst>
            </p:cNvPr>
            <p:cNvSpPr/>
            <p:nvPr/>
          </p:nvSpPr>
          <p:spPr>
            <a:xfrm>
              <a:off x="9726004" y="3888482"/>
              <a:ext cx="1250255" cy="1533102"/>
            </a:xfrm>
            <a:custGeom>
              <a:avLst/>
              <a:gdLst>
                <a:gd name="connsiteX0" fmla="*/ 0 w 1363185"/>
                <a:gd name="connsiteY0" fmla="*/ 0 h 1270624"/>
                <a:gd name="connsiteX1" fmla="*/ 1363182 w 1363185"/>
                <a:gd name="connsiteY1" fmla="*/ 423541 h 1270624"/>
                <a:gd name="connsiteX2" fmla="*/ 1363185 w 1363185"/>
                <a:gd name="connsiteY2" fmla="*/ 423541 h 1270624"/>
                <a:gd name="connsiteX3" fmla="*/ 1363185 w 1363185"/>
                <a:gd name="connsiteY3" fmla="*/ 423542 h 1270624"/>
                <a:gd name="connsiteX4" fmla="*/ 1363185 w 1363185"/>
                <a:gd name="connsiteY4" fmla="*/ 847083 h 1270624"/>
                <a:gd name="connsiteX5" fmla="*/ 0 w 1363185"/>
                <a:gd name="connsiteY5" fmla="*/ 1270624 h 127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3185" h="1270624">
                  <a:moveTo>
                    <a:pt x="0" y="0"/>
                  </a:moveTo>
                  <a:lnTo>
                    <a:pt x="1363182" y="423541"/>
                  </a:lnTo>
                  <a:lnTo>
                    <a:pt x="1363185" y="423541"/>
                  </a:lnTo>
                  <a:lnTo>
                    <a:pt x="1363185" y="423542"/>
                  </a:lnTo>
                  <a:lnTo>
                    <a:pt x="1363185" y="847083"/>
                  </a:lnTo>
                  <a:lnTo>
                    <a:pt x="0" y="1270624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76">
                <a:latin typeface="Raleway" panose="020B0503030101060003" pitchFamily="34" charset="0"/>
              </a:endParaRPr>
            </a:p>
          </p:txBody>
        </p:sp>
        <p:sp>
          <p:nvSpPr>
            <p:cNvPr id="43" name="Diamond 42">
              <a:extLst>
                <a:ext uri="{FF2B5EF4-FFF2-40B4-BE49-F238E27FC236}">
                  <a16:creationId xmlns:a16="http://schemas.microsoft.com/office/drawing/2014/main" id="{31AB9091-5205-D825-BC3F-CD13AC1EB57A}"/>
                </a:ext>
              </a:extLst>
            </p:cNvPr>
            <p:cNvSpPr/>
            <p:nvPr/>
          </p:nvSpPr>
          <p:spPr>
            <a:xfrm>
              <a:off x="8475747" y="3888482"/>
              <a:ext cx="2500510" cy="1022068"/>
            </a:xfrm>
            <a:prstGeom prst="diamond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76">
                <a:latin typeface="Raleway" panose="020B0503030101060003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524B02D0-7994-7CFC-8DB1-480D0A1ABC7C}"/>
              </a:ext>
            </a:extLst>
          </p:cNvPr>
          <p:cNvGrpSpPr/>
          <p:nvPr/>
        </p:nvGrpSpPr>
        <p:grpSpPr>
          <a:xfrm>
            <a:off x="1247605" y="2106012"/>
            <a:ext cx="2129406" cy="925134"/>
            <a:chOff x="-1110641" y="3369623"/>
            <a:chExt cx="3407049" cy="1480215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5C061E11-3A8C-3031-ECDF-D5F90615BC18}"/>
                </a:ext>
              </a:extLst>
            </p:cNvPr>
            <p:cNvSpPr/>
            <p:nvPr/>
          </p:nvSpPr>
          <p:spPr>
            <a:xfrm>
              <a:off x="-1110641" y="3369623"/>
              <a:ext cx="3407049" cy="590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500" dirty="0">
                  <a:latin typeface="Raleway" panose="020B0503030101060003" pitchFamily="34" charset="0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FDB3D5F-917D-532F-00AC-723220BB17E4}"/>
                </a:ext>
              </a:extLst>
            </p:cNvPr>
            <p:cNvSpPr/>
            <p:nvPr/>
          </p:nvSpPr>
          <p:spPr>
            <a:xfrm>
              <a:off x="-1047908" y="3815708"/>
              <a:ext cx="334431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.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3DBE158-7E72-69AE-C249-413A583D1810}"/>
              </a:ext>
            </a:extLst>
          </p:cNvPr>
          <p:cNvGrpSpPr/>
          <p:nvPr/>
        </p:nvGrpSpPr>
        <p:grpSpPr>
          <a:xfrm>
            <a:off x="644737" y="3933079"/>
            <a:ext cx="2129406" cy="925134"/>
            <a:chOff x="-1110641" y="7700090"/>
            <a:chExt cx="3407049" cy="1480215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527579A-7787-4DD4-C437-D782C8F8FCFC}"/>
                </a:ext>
              </a:extLst>
            </p:cNvPr>
            <p:cNvSpPr/>
            <p:nvPr/>
          </p:nvSpPr>
          <p:spPr>
            <a:xfrm>
              <a:off x="-1110641" y="7700090"/>
              <a:ext cx="3407049" cy="590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500" dirty="0">
                  <a:latin typeface="Raleway" panose="020B0503030101060003" pitchFamily="34" charset="0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A3F3C79-50B6-3B66-8A58-AF3C34C38371}"/>
                </a:ext>
              </a:extLst>
            </p:cNvPr>
            <p:cNvSpPr/>
            <p:nvPr/>
          </p:nvSpPr>
          <p:spPr>
            <a:xfrm>
              <a:off x="-1047908" y="8146175"/>
              <a:ext cx="334431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.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6DCE282-5429-EDA7-5480-2D5318A30D5C}"/>
              </a:ext>
            </a:extLst>
          </p:cNvPr>
          <p:cNvGrpSpPr/>
          <p:nvPr/>
        </p:nvGrpSpPr>
        <p:grpSpPr>
          <a:xfrm>
            <a:off x="8995770" y="3069094"/>
            <a:ext cx="2129406" cy="925135"/>
            <a:chOff x="1090766" y="688621"/>
            <a:chExt cx="2132703" cy="926566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F4016CA8-E33E-2E15-48FD-C3079AE38A17}"/>
                </a:ext>
              </a:extLst>
            </p:cNvPr>
            <p:cNvSpPr/>
            <p:nvPr/>
          </p:nvSpPr>
          <p:spPr>
            <a:xfrm>
              <a:off x="1090766" y="688621"/>
              <a:ext cx="2132703" cy="369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 dirty="0">
                  <a:latin typeface="Raleway" panose="020B0503030101060003" pitchFamily="34" charset="0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3EAEC74-BD6F-5712-2357-410C2ED33101}"/>
                </a:ext>
              </a:extLst>
            </p:cNvPr>
            <p:cNvSpPr/>
            <p:nvPr/>
          </p:nvSpPr>
          <p:spPr>
            <a:xfrm>
              <a:off x="1090766" y="967856"/>
              <a:ext cx="2093435" cy="647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.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E029CD3-3537-383A-CC64-C16AAD879B6E}"/>
              </a:ext>
            </a:extLst>
          </p:cNvPr>
          <p:cNvGrpSpPr/>
          <p:nvPr/>
        </p:nvGrpSpPr>
        <p:grpSpPr>
          <a:xfrm>
            <a:off x="9414928" y="4648696"/>
            <a:ext cx="2129406" cy="925135"/>
            <a:chOff x="1090766" y="688621"/>
            <a:chExt cx="2132703" cy="926566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7605720-48D2-A8CB-2043-823FA766C4DC}"/>
                </a:ext>
              </a:extLst>
            </p:cNvPr>
            <p:cNvSpPr/>
            <p:nvPr/>
          </p:nvSpPr>
          <p:spPr>
            <a:xfrm>
              <a:off x="1090766" y="688621"/>
              <a:ext cx="2132703" cy="369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 dirty="0">
                  <a:latin typeface="Raleway" panose="020B0503030101060003" pitchFamily="34" charset="0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9BCE66E3-C748-251A-9F73-F0D35177171A}"/>
                </a:ext>
              </a:extLst>
            </p:cNvPr>
            <p:cNvSpPr/>
            <p:nvPr/>
          </p:nvSpPr>
          <p:spPr>
            <a:xfrm>
              <a:off x="1090766" y="967856"/>
              <a:ext cx="2093435" cy="647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.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5014839-D7D5-91F2-06AE-E4905C04BD23}"/>
              </a:ext>
            </a:extLst>
          </p:cNvPr>
          <p:cNvGrpSpPr/>
          <p:nvPr/>
        </p:nvGrpSpPr>
        <p:grpSpPr>
          <a:xfrm>
            <a:off x="7966606" y="3069094"/>
            <a:ext cx="832739" cy="862661"/>
            <a:chOff x="12731487" y="4910550"/>
            <a:chExt cx="1332383" cy="1380258"/>
          </a:xfrm>
        </p:grpSpPr>
        <p:sp>
          <p:nvSpPr>
            <p:cNvPr id="57" name="Freeform 5">
              <a:extLst>
                <a:ext uri="{FF2B5EF4-FFF2-40B4-BE49-F238E27FC236}">
                  <a16:creationId xmlns:a16="http://schemas.microsoft.com/office/drawing/2014/main" id="{8B7088CF-B544-8F5E-8744-9AC008F95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1487" y="4910550"/>
              <a:ext cx="1332383" cy="1380258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704">
                <a:latin typeface="Raleway" panose="020B0503030101060003" pitchFamily="34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A2D6C004-F34A-1486-28FF-9A6CAD75C69F}"/>
                </a:ext>
              </a:extLst>
            </p:cNvPr>
            <p:cNvSpPr txBox="1"/>
            <p:nvPr/>
          </p:nvSpPr>
          <p:spPr>
            <a:xfrm>
              <a:off x="12885839" y="5361801"/>
              <a:ext cx="926408" cy="5786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50" dirty="0">
                  <a:solidFill>
                    <a:schemeClr val="bg1"/>
                  </a:solidFill>
                  <a:latin typeface="Raleway" panose="020B0503030101060003" pitchFamily="34" charset="0"/>
                </a:rPr>
                <a:t>10%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C4F50DD-398F-A209-902D-CE327D0933D5}"/>
              </a:ext>
            </a:extLst>
          </p:cNvPr>
          <p:cNvGrpSpPr/>
          <p:nvPr/>
        </p:nvGrpSpPr>
        <p:grpSpPr>
          <a:xfrm>
            <a:off x="8385764" y="4646526"/>
            <a:ext cx="832739" cy="862661"/>
            <a:chOff x="13402141" y="7434441"/>
            <a:chExt cx="1332383" cy="1380258"/>
          </a:xfrm>
        </p:grpSpPr>
        <p:sp>
          <p:nvSpPr>
            <p:cNvPr id="60" name="Freeform 5">
              <a:extLst>
                <a:ext uri="{FF2B5EF4-FFF2-40B4-BE49-F238E27FC236}">
                  <a16:creationId xmlns:a16="http://schemas.microsoft.com/office/drawing/2014/main" id="{BC72CF27-F4BC-9DC4-5755-2D10294DB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02141" y="7434441"/>
              <a:ext cx="1332383" cy="1380258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704">
                <a:latin typeface="Raleway" panose="020B0503030101060003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F9D207A-F6C9-9F44-1002-2B8D13B71971}"/>
                </a:ext>
              </a:extLst>
            </p:cNvPr>
            <p:cNvSpPr txBox="1"/>
            <p:nvPr/>
          </p:nvSpPr>
          <p:spPr>
            <a:xfrm>
              <a:off x="13555773" y="7884000"/>
              <a:ext cx="959751" cy="5786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50" dirty="0">
                  <a:solidFill>
                    <a:schemeClr val="bg1"/>
                  </a:solidFill>
                  <a:latin typeface="Raleway" panose="020B0503030101060003" pitchFamily="34" charset="0"/>
                </a:rPr>
                <a:t>20%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08205FD-E87A-DA5A-F854-B72BF3F44982}"/>
              </a:ext>
            </a:extLst>
          </p:cNvPr>
          <p:cNvGrpSpPr/>
          <p:nvPr/>
        </p:nvGrpSpPr>
        <p:grpSpPr>
          <a:xfrm>
            <a:off x="3605421" y="2106015"/>
            <a:ext cx="832739" cy="862661"/>
            <a:chOff x="5753591" y="3369623"/>
            <a:chExt cx="1332383" cy="1380258"/>
          </a:xfrm>
        </p:grpSpPr>
        <p:sp>
          <p:nvSpPr>
            <p:cNvPr id="63" name="Freeform 5">
              <a:extLst>
                <a:ext uri="{FF2B5EF4-FFF2-40B4-BE49-F238E27FC236}">
                  <a16:creationId xmlns:a16="http://schemas.microsoft.com/office/drawing/2014/main" id="{D4301999-9D56-ABDA-6580-F4AFFD84A11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753591" y="3369623"/>
              <a:ext cx="1332383" cy="1380258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704">
                <a:latin typeface="Raleway" panose="020B0503030101060003" pitchFamily="34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81F3DA1-9A6F-8AF3-54D0-57704B4B2925}"/>
                </a:ext>
              </a:extLst>
            </p:cNvPr>
            <p:cNvSpPr txBox="1"/>
            <p:nvPr/>
          </p:nvSpPr>
          <p:spPr>
            <a:xfrm>
              <a:off x="5994950" y="3820874"/>
              <a:ext cx="964880" cy="5786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750" dirty="0">
                  <a:solidFill>
                    <a:schemeClr val="bg1"/>
                  </a:solidFill>
                  <a:latin typeface="Raleway" panose="020B0503030101060003" pitchFamily="34" charset="0"/>
                </a:rPr>
                <a:t>30%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8FD3A95-75F1-A95D-EF0D-DC1D4516503B}"/>
              </a:ext>
            </a:extLst>
          </p:cNvPr>
          <p:cNvGrpSpPr/>
          <p:nvPr/>
        </p:nvGrpSpPr>
        <p:grpSpPr>
          <a:xfrm>
            <a:off x="3003002" y="3930913"/>
            <a:ext cx="832739" cy="862661"/>
            <a:chOff x="4789722" y="6289460"/>
            <a:chExt cx="1332383" cy="1380258"/>
          </a:xfrm>
        </p:grpSpPr>
        <p:sp>
          <p:nvSpPr>
            <p:cNvPr id="66" name="Freeform 5">
              <a:extLst>
                <a:ext uri="{FF2B5EF4-FFF2-40B4-BE49-F238E27FC236}">
                  <a16:creationId xmlns:a16="http://schemas.microsoft.com/office/drawing/2014/main" id="{09B555A7-5B16-9AB1-E0A9-788FF2189C2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789722" y="6289460"/>
              <a:ext cx="1332383" cy="1380258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704">
                <a:latin typeface="Raleway" panose="020B0503030101060003" pitchFamily="34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7E9C92B0-D359-2B5C-C6AE-F996B108E5CC}"/>
                </a:ext>
              </a:extLst>
            </p:cNvPr>
            <p:cNvSpPr txBox="1"/>
            <p:nvPr/>
          </p:nvSpPr>
          <p:spPr>
            <a:xfrm>
              <a:off x="5104740" y="6739019"/>
              <a:ext cx="967445" cy="5786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750" dirty="0">
                  <a:solidFill>
                    <a:schemeClr val="bg1"/>
                  </a:solidFill>
                  <a:latin typeface="Raleway" panose="020B0503030101060003" pitchFamily="34" charset="0"/>
                </a:rPr>
                <a:t>40%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94341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ECEB5F44-D4D0-40F9-73C7-71D03DA510F3}"/>
              </a:ext>
            </a:extLst>
          </p:cNvPr>
          <p:cNvSpPr txBox="1"/>
          <p:nvPr/>
        </p:nvSpPr>
        <p:spPr>
          <a:xfrm>
            <a:off x="2541773" y="477797"/>
            <a:ext cx="70166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err="1">
                <a:solidFill>
                  <a:schemeClr val="accent1"/>
                </a:solidFill>
                <a:latin typeface="+mj-lt"/>
              </a:rPr>
              <a:t>Infograpic</a:t>
            </a:r>
            <a:r>
              <a:rPr lang="en-US" sz="44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4400" b="1" dirty="0">
                <a:solidFill>
                  <a:schemeClr val="accent3"/>
                </a:solidFill>
                <a:latin typeface="+mj-lt"/>
              </a:rPr>
              <a:t>Stock Market</a:t>
            </a:r>
            <a:endParaRPr lang="en-ID" sz="4400" b="1" dirty="0">
              <a:solidFill>
                <a:schemeClr val="accent3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5EE5F15-5583-EDEB-C60E-9D4594827B18}"/>
              </a:ext>
            </a:extLst>
          </p:cNvPr>
          <p:cNvGrpSpPr/>
          <p:nvPr/>
        </p:nvGrpSpPr>
        <p:grpSpPr>
          <a:xfrm>
            <a:off x="3844130" y="3519338"/>
            <a:ext cx="4486417" cy="2713944"/>
            <a:chOff x="3976658" y="3811409"/>
            <a:chExt cx="3890634" cy="2353541"/>
          </a:xfrm>
          <a:effectLst/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9DBA697E-FB92-FF82-FE35-D462E1CCD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6658" y="3811409"/>
              <a:ext cx="3890632" cy="1855062"/>
            </a:xfrm>
            <a:custGeom>
              <a:avLst/>
              <a:gdLst>
                <a:gd name="T0" fmla="*/ 1401 w 2802"/>
                <a:gd name="T1" fmla="*/ 0 h 1336"/>
                <a:gd name="T2" fmla="*/ 2802 w 2802"/>
                <a:gd name="T3" fmla="*/ 669 h 1336"/>
                <a:gd name="T4" fmla="*/ 1401 w 2802"/>
                <a:gd name="T5" fmla="*/ 1336 h 1336"/>
                <a:gd name="T6" fmla="*/ 0 w 2802"/>
                <a:gd name="T7" fmla="*/ 669 h 1336"/>
                <a:gd name="T8" fmla="*/ 1401 w 2802"/>
                <a:gd name="T9" fmla="*/ 0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2" h="1336">
                  <a:moveTo>
                    <a:pt x="1401" y="0"/>
                  </a:moveTo>
                  <a:lnTo>
                    <a:pt x="2802" y="669"/>
                  </a:lnTo>
                  <a:lnTo>
                    <a:pt x="1401" y="1336"/>
                  </a:lnTo>
                  <a:lnTo>
                    <a:pt x="0" y="669"/>
                  </a:lnTo>
                  <a:lnTo>
                    <a:pt x="1401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0BE716BA-0E63-E83B-74B2-E609B5675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1975" y="4740329"/>
              <a:ext cx="1945317" cy="1424621"/>
            </a:xfrm>
            <a:custGeom>
              <a:avLst/>
              <a:gdLst>
                <a:gd name="T0" fmla="*/ 0 w 1401"/>
                <a:gd name="T1" fmla="*/ 1026 h 1026"/>
                <a:gd name="T2" fmla="*/ 1401 w 1401"/>
                <a:gd name="T3" fmla="*/ 357 h 1026"/>
                <a:gd name="T4" fmla="*/ 1401 w 1401"/>
                <a:gd name="T5" fmla="*/ 0 h 1026"/>
                <a:gd name="T6" fmla="*/ 0 w 1401"/>
                <a:gd name="T7" fmla="*/ 667 h 1026"/>
                <a:gd name="T8" fmla="*/ 0 w 1401"/>
                <a:gd name="T9" fmla="*/ 1026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1" h="1026">
                  <a:moveTo>
                    <a:pt x="0" y="1026"/>
                  </a:moveTo>
                  <a:lnTo>
                    <a:pt x="1401" y="357"/>
                  </a:lnTo>
                  <a:lnTo>
                    <a:pt x="1401" y="0"/>
                  </a:lnTo>
                  <a:lnTo>
                    <a:pt x="0" y="667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777D1770-4CF4-A2B6-24F4-ADAC7076A6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6658" y="4740329"/>
              <a:ext cx="1945317" cy="1424621"/>
            </a:xfrm>
            <a:custGeom>
              <a:avLst/>
              <a:gdLst>
                <a:gd name="T0" fmla="*/ 1401 w 1401"/>
                <a:gd name="T1" fmla="*/ 1026 h 1026"/>
                <a:gd name="T2" fmla="*/ 0 w 1401"/>
                <a:gd name="T3" fmla="*/ 357 h 1026"/>
                <a:gd name="T4" fmla="*/ 0 w 1401"/>
                <a:gd name="T5" fmla="*/ 0 h 1026"/>
                <a:gd name="T6" fmla="*/ 1401 w 1401"/>
                <a:gd name="T7" fmla="*/ 667 h 1026"/>
                <a:gd name="T8" fmla="*/ 1401 w 1401"/>
                <a:gd name="T9" fmla="*/ 1026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1" h="1026">
                  <a:moveTo>
                    <a:pt x="1401" y="1026"/>
                  </a:moveTo>
                  <a:lnTo>
                    <a:pt x="0" y="357"/>
                  </a:lnTo>
                  <a:lnTo>
                    <a:pt x="0" y="0"/>
                  </a:lnTo>
                  <a:lnTo>
                    <a:pt x="1401" y="667"/>
                  </a:lnTo>
                  <a:lnTo>
                    <a:pt x="1401" y="102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latin typeface="Raleway" panose="020B0503030101060003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EA6D975-BB22-6AE3-C740-EF2B03E1604A}"/>
              </a:ext>
            </a:extLst>
          </p:cNvPr>
          <p:cNvGrpSpPr/>
          <p:nvPr/>
        </p:nvGrpSpPr>
        <p:grpSpPr>
          <a:xfrm>
            <a:off x="4278040" y="3210315"/>
            <a:ext cx="3623398" cy="2299248"/>
            <a:chOff x="4352947" y="3543425"/>
            <a:chExt cx="3142221" cy="1993914"/>
          </a:xfrm>
        </p:grpSpPr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6846DB57-12CB-BC49-45B5-EBF59B336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2947" y="3543425"/>
              <a:ext cx="3142220" cy="1499601"/>
            </a:xfrm>
            <a:custGeom>
              <a:avLst/>
              <a:gdLst>
                <a:gd name="T0" fmla="*/ 1130 w 2263"/>
                <a:gd name="T1" fmla="*/ 0 h 1080"/>
                <a:gd name="T2" fmla="*/ 2263 w 2263"/>
                <a:gd name="T3" fmla="*/ 540 h 1080"/>
                <a:gd name="T4" fmla="*/ 1130 w 2263"/>
                <a:gd name="T5" fmla="*/ 1080 h 1080"/>
                <a:gd name="T6" fmla="*/ 0 w 2263"/>
                <a:gd name="T7" fmla="*/ 540 h 1080"/>
                <a:gd name="T8" fmla="*/ 1130 w 2263"/>
                <a:gd name="T9" fmla="*/ 0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3" h="1080">
                  <a:moveTo>
                    <a:pt x="1130" y="0"/>
                  </a:moveTo>
                  <a:lnTo>
                    <a:pt x="2263" y="540"/>
                  </a:lnTo>
                  <a:lnTo>
                    <a:pt x="1130" y="1080"/>
                  </a:lnTo>
                  <a:lnTo>
                    <a:pt x="0" y="540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F1A44700-FD15-685B-E5FE-594A6A64D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1975" y="4293225"/>
              <a:ext cx="1573193" cy="1244114"/>
            </a:xfrm>
            <a:custGeom>
              <a:avLst/>
              <a:gdLst>
                <a:gd name="T0" fmla="*/ 0 w 1133"/>
                <a:gd name="T1" fmla="*/ 896 h 896"/>
                <a:gd name="T2" fmla="*/ 1133 w 1133"/>
                <a:gd name="T3" fmla="*/ 357 h 896"/>
                <a:gd name="T4" fmla="*/ 1133 w 1133"/>
                <a:gd name="T5" fmla="*/ 0 h 896"/>
                <a:gd name="T6" fmla="*/ 0 w 1133"/>
                <a:gd name="T7" fmla="*/ 542 h 896"/>
                <a:gd name="T8" fmla="*/ 0 w 1133"/>
                <a:gd name="T9" fmla="*/ 896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3" h="896">
                  <a:moveTo>
                    <a:pt x="0" y="896"/>
                  </a:moveTo>
                  <a:lnTo>
                    <a:pt x="1133" y="357"/>
                  </a:lnTo>
                  <a:lnTo>
                    <a:pt x="1133" y="0"/>
                  </a:lnTo>
                  <a:lnTo>
                    <a:pt x="0" y="542"/>
                  </a:lnTo>
                  <a:lnTo>
                    <a:pt x="0" y="8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17FFFABD-AE06-96D6-DD7B-06CE8A2F2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2947" y="4293225"/>
              <a:ext cx="1569027" cy="1244114"/>
            </a:xfrm>
            <a:custGeom>
              <a:avLst/>
              <a:gdLst>
                <a:gd name="T0" fmla="*/ 1130 w 1130"/>
                <a:gd name="T1" fmla="*/ 896 h 896"/>
                <a:gd name="T2" fmla="*/ 0 w 1130"/>
                <a:gd name="T3" fmla="*/ 357 h 896"/>
                <a:gd name="T4" fmla="*/ 0 w 1130"/>
                <a:gd name="T5" fmla="*/ 0 h 896"/>
                <a:gd name="T6" fmla="*/ 1130 w 1130"/>
                <a:gd name="T7" fmla="*/ 542 h 896"/>
                <a:gd name="T8" fmla="*/ 1130 w 1130"/>
                <a:gd name="T9" fmla="*/ 896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0" h="896">
                  <a:moveTo>
                    <a:pt x="1130" y="896"/>
                  </a:moveTo>
                  <a:lnTo>
                    <a:pt x="0" y="357"/>
                  </a:lnTo>
                  <a:lnTo>
                    <a:pt x="0" y="0"/>
                  </a:lnTo>
                  <a:lnTo>
                    <a:pt x="1130" y="542"/>
                  </a:lnTo>
                  <a:lnTo>
                    <a:pt x="1130" y="89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latin typeface="Raleway" panose="020B0503030101060003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CAD548-2A47-108D-C629-3FDF274F17C0}"/>
              </a:ext>
            </a:extLst>
          </p:cNvPr>
          <p:cNvGrpSpPr/>
          <p:nvPr/>
        </p:nvGrpSpPr>
        <p:grpSpPr>
          <a:xfrm>
            <a:off x="4808020" y="3074219"/>
            <a:ext cx="2561838" cy="1716429"/>
            <a:chOff x="4812547" y="3425401"/>
            <a:chExt cx="2221633" cy="1488493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268C44DA-F640-D75D-B6FC-E657C217D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547" y="3425401"/>
              <a:ext cx="2221631" cy="1060829"/>
            </a:xfrm>
            <a:custGeom>
              <a:avLst/>
              <a:gdLst>
                <a:gd name="T0" fmla="*/ 799 w 1600"/>
                <a:gd name="T1" fmla="*/ 0 h 764"/>
                <a:gd name="T2" fmla="*/ 1600 w 1600"/>
                <a:gd name="T3" fmla="*/ 382 h 764"/>
                <a:gd name="T4" fmla="*/ 799 w 1600"/>
                <a:gd name="T5" fmla="*/ 764 h 764"/>
                <a:gd name="T6" fmla="*/ 0 w 1600"/>
                <a:gd name="T7" fmla="*/ 382 h 764"/>
                <a:gd name="T8" fmla="*/ 799 w 1600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0" h="764">
                  <a:moveTo>
                    <a:pt x="799" y="0"/>
                  </a:moveTo>
                  <a:lnTo>
                    <a:pt x="1600" y="382"/>
                  </a:lnTo>
                  <a:lnTo>
                    <a:pt x="799" y="764"/>
                  </a:lnTo>
                  <a:lnTo>
                    <a:pt x="0" y="382"/>
                  </a:lnTo>
                  <a:lnTo>
                    <a:pt x="799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BE12590F-6DD4-F6E8-E163-BE073C253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1975" y="3955815"/>
              <a:ext cx="1112205" cy="958079"/>
            </a:xfrm>
            <a:custGeom>
              <a:avLst/>
              <a:gdLst>
                <a:gd name="T0" fmla="*/ 0 w 801"/>
                <a:gd name="T1" fmla="*/ 690 h 690"/>
                <a:gd name="T2" fmla="*/ 801 w 801"/>
                <a:gd name="T3" fmla="*/ 308 h 690"/>
                <a:gd name="T4" fmla="*/ 801 w 801"/>
                <a:gd name="T5" fmla="*/ 0 h 690"/>
                <a:gd name="T6" fmla="*/ 0 w 801"/>
                <a:gd name="T7" fmla="*/ 382 h 690"/>
                <a:gd name="T8" fmla="*/ 0 w 80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1" h="690">
                  <a:moveTo>
                    <a:pt x="0" y="690"/>
                  </a:moveTo>
                  <a:lnTo>
                    <a:pt x="801" y="308"/>
                  </a:lnTo>
                  <a:lnTo>
                    <a:pt x="801" y="0"/>
                  </a:lnTo>
                  <a:lnTo>
                    <a:pt x="0" y="382"/>
                  </a:lnTo>
                  <a:lnTo>
                    <a:pt x="0" y="69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D4D0C9C0-3CA1-A8F4-B4EB-C5C2C4280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547" y="3955815"/>
              <a:ext cx="1109428" cy="958079"/>
            </a:xfrm>
            <a:custGeom>
              <a:avLst/>
              <a:gdLst>
                <a:gd name="T0" fmla="*/ 799 w 799"/>
                <a:gd name="T1" fmla="*/ 690 h 690"/>
                <a:gd name="T2" fmla="*/ 0 w 799"/>
                <a:gd name="T3" fmla="*/ 308 h 690"/>
                <a:gd name="T4" fmla="*/ 0 w 799"/>
                <a:gd name="T5" fmla="*/ 0 h 690"/>
                <a:gd name="T6" fmla="*/ 799 w 799"/>
                <a:gd name="T7" fmla="*/ 382 h 690"/>
                <a:gd name="T8" fmla="*/ 799 w 799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9" h="690">
                  <a:moveTo>
                    <a:pt x="799" y="690"/>
                  </a:moveTo>
                  <a:lnTo>
                    <a:pt x="0" y="308"/>
                  </a:lnTo>
                  <a:lnTo>
                    <a:pt x="0" y="0"/>
                  </a:lnTo>
                  <a:lnTo>
                    <a:pt x="799" y="382"/>
                  </a:lnTo>
                  <a:lnTo>
                    <a:pt x="799" y="69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latin typeface="Raleway" panose="020B0503030101060003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113C90D-72D1-C8EE-BA2C-375ACE7954E1}"/>
              </a:ext>
            </a:extLst>
          </p:cNvPr>
          <p:cNvGrpSpPr/>
          <p:nvPr/>
        </p:nvGrpSpPr>
        <p:grpSpPr>
          <a:xfrm>
            <a:off x="5182688" y="2792417"/>
            <a:ext cx="1809299" cy="1333756"/>
            <a:chOff x="5137460" y="3181021"/>
            <a:chExt cx="1569029" cy="1156637"/>
          </a:xfrm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557EF73-D206-7FFA-FFB2-E8F95CC34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460" y="3181021"/>
              <a:ext cx="1569027" cy="748412"/>
            </a:xfrm>
            <a:custGeom>
              <a:avLst/>
              <a:gdLst>
                <a:gd name="T0" fmla="*/ 565 w 1130"/>
                <a:gd name="T1" fmla="*/ 0 h 539"/>
                <a:gd name="T2" fmla="*/ 1130 w 1130"/>
                <a:gd name="T3" fmla="*/ 271 h 539"/>
                <a:gd name="T4" fmla="*/ 565 w 1130"/>
                <a:gd name="T5" fmla="*/ 539 h 539"/>
                <a:gd name="T6" fmla="*/ 0 w 1130"/>
                <a:gd name="T7" fmla="*/ 271 h 539"/>
                <a:gd name="T8" fmla="*/ 565 w 1130"/>
                <a:gd name="T9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0" h="539">
                  <a:moveTo>
                    <a:pt x="565" y="0"/>
                  </a:moveTo>
                  <a:lnTo>
                    <a:pt x="1130" y="271"/>
                  </a:lnTo>
                  <a:lnTo>
                    <a:pt x="565" y="539"/>
                  </a:lnTo>
                  <a:lnTo>
                    <a:pt x="0" y="271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89D47747-AFF4-8C9C-978B-F04AFB4C3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1975" y="3557310"/>
              <a:ext cx="784514" cy="780348"/>
            </a:xfrm>
            <a:custGeom>
              <a:avLst/>
              <a:gdLst>
                <a:gd name="T0" fmla="*/ 0 w 565"/>
                <a:gd name="T1" fmla="*/ 562 h 562"/>
                <a:gd name="T2" fmla="*/ 565 w 565"/>
                <a:gd name="T3" fmla="*/ 294 h 562"/>
                <a:gd name="T4" fmla="*/ 565 w 565"/>
                <a:gd name="T5" fmla="*/ 0 h 562"/>
                <a:gd name="T6" fmla="*/ 0 w 565"/>
                <a:gd name="T7" fmla="*/ 268 h 562"/>
                <a:gd name="T8" fmla="*/ 0 w 565"/>
                <a:gd name="T9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5" h="562">
                  <a:moveTo>
                    <a:pt x="0" y="562"/>
                  </a:moveTo>
                  <a:lnTo>
                    <a:pt x="565" y="294"/>
                  </a:lnTo>
                  <a:lnTo>
                    <a:pt x="565" y="0"/>
                  </a:lnTo>
                  <a:lnTo>
                    <a:pt x="0" y="268"/>
                  </a:lnTo>
                  <a:lnTo>
                    <a:pt x="0" y="56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E67C6F9A-291E-7FBF-99DF-B4A57ADAE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460" y="3557310"/>
              <a:ext cx="784514" cy="780348"/>
            </a:xfrm>
            <a:custGeom>
              <a:avLst/>
              <a:gdLst>
                <a:gd name="T0" fmla="*/ 565 w 565"/>
                <a:gd name="T1" fmla="*/ 562 h 562"/>
                <a:gd name="T2" fmla="*/ 0 w 565"/>
                <a:gd name="T3" fmla="*/ 294 h 562"/>
                <a:gd name="T4" fmla="*/ 0 w 565"/>
                <a:gd name="T5" fmla="*/ 0 h 562"/>
                <a:gd name="T6" fmla="*/ 565 w 565"/>
                <a:gd name="T7" fmla="*/ 268 h 562"/>
                <a:gd name="T8" fmla="*/ 565 w 565"/>
                <a:gd name="T9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5" h="562">
                  <a:moveTo>
                    <a:pt x="565" y="562"/>
                  </a:moveTo>
                  <a:lnTo>
                    <a:pt x="0" y="294"/>
                  </a:lnTo>
                  <a:lnTo>
                    <a:pt x="0" y="0"/>
                  </a:lnTo>
                  <a:lnTo>
                    <a:pt x="565" y="268"/>
                  </a:lnTo>
                  <a:lnTo>
                    <a:pt x="565" y="56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latin typeface="Raleway" panose="020B0503030101060003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52AD6B0-EBFC-98E4-FDB9-0D446EFA4E00}"/>
              </a:ext>
            </a:extLst>
          </p:cNvPr>
          <p:cNvGrpSpPr/>
          <p:nvPr/>
        </p:nvGrpSpPr>
        <p:grpSpPr>
          <a:xfrm>
            <a:off x="5487075" y="2667346"/>
            <a:ext cx="1189856" cy="823746"/>
            <a:chOff x="5291587" y="2944973"/>
            <a:chExt cx="1263553" cy="874767"/>
          </a:xfrm>
        </p:grpSpPr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8DC36E9E-34D1-604F-E774-5949628E39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587" y="2944973"/>
              <a:ext cx="1263553" cy="874767"/>
            </a:xfrm>
            <a:custGeom>
              <a:avLst/>
              <a:gdLst>
                <a:gd name="T0" fmla="*/ 454 w 910"/>
                <a:gd name="T1" fmla="*/ 0 h 630"/>
                <a:gd name="T2" fmla="*/ 910 w 910"/>
                <a:gd name="T3" fmla="*/ 413 h 630"/>
                <a:gd name="T4" fmla="*/ 454 w 910"/>
                <a:gd name="T5" fmla="*/ 630 h 630"/>
                <a:gd name="T6" fmla="*/ 0 w 910"/>
                <a:gd name="T7" fmla="*/ 413 h 630"/>
                <a:gd name="T8" fmla="*/ 454 w 910"/>
                <a:gd name="T9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0" h="630">
                  <a:moveTo>
                    <a:pt x="454" y="0"/>
                  </a:moveTo>
                  <a:lnTo>
                    <a:pt x="910" y="413"/>
                  </a:lnTo>
                  <a:lnTo>
                    <a:pt x="454" y="630"/>
                  </a:lnTo>
                  <a:lnTo>
                    <a:pt x="0" y="413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9817ECE0-1D4B-BAA2-1E84-2BBA4FA68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587" y="2944973"/>
              <a:ext cx="630388" cy="874767"/>
            </a:xfrm>
            <a:custGeom>
              <a:avLst/>
              <a:gdLst>
                <a:gd name="T0" fmla="*/ 454 w 454"/>
                <a:gd name="T1" fmla="*/ 0 h 630"/>
                <a:gd name="T2" fmla="*/ 454 w 454"/>
                <a:gd name="T3" fmla="*/ 630 h 630"/>
                <a:gd name="T4" fmla="*/ 0 w 454"/>
                <a:gd name="T5" fmla="*/ 413 h 630"/>
                <a:gd name="T6" fmla="*/ 454 w 454"/>
                <a:gd name="T7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4" h="630">
                  <a:moveTo>
                    <a:pt x="454" y="0"/>
                  </a:moveTo>
                  <a:lnTo>
                    <a:pt x="454" y="630"/>
                  </a:lnTo>
                  <a:lnTo>
                    <a:pt x="0" y="413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latin typeface="Raleway" panose="020B0503030101060003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FB9E384-F828-A03E-ABBC-2446FF316B02}"/>
              </a:ext>
            </a:extLst>
          </p:cNvPr>
          <p:cNvGrpSpPr/>
          <p:nvPr/>
        </p:nvGrpSpPr>
        <p:grpSpPr>
          <a:xfrm flipH="1">
            <a:off x="3086216" y="3898077"/>
            <a:ext cx="1182456" cy="195609"/>
            <a:chOff x="7918752" y="4546317"/>
            <a:chExt cx="1025429" cy="169632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771DAA3-F844-96C0-143A-0C1964E0DF72}"/>
                </a:ext>
              </a:extLst>
            </p:cNvPr>
            <p:cNvCxnSpPr>
              <a:stCxn id="9" idx="2"/>
            </p:cNvCxnSpPr>
            <p:nvPr/>
          </p:nvCxnSpPr>
          <p:spPr>
            <a:xfrm flipV="1">
              <a:off x="7918752" y="4562567"/>
              <a:ext cx="155730" cy="153382"/>
            </a:xfrm>
            <a:prstGeom prst="line">
              <a:avLst/>
            </a:prstGeom>
            <a:ln w="6350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598C17BF-7C25-63ED-96EB-F3D7C5D6279F}"/>
                </a:ext>
              </a:extLst>
            </p:cNvPr>
            <p:cNvCxnSpPr/>
            <p:nvPr/>
          </p:nvCxnSpPr>
          <p:spPr>
            <a:xfrm>
              <a:off x="8066357" y="4546317"/>
              <a:ext cx="877824" cy="0"/>
            </a:xfrm>
            <a:prstGeom prst="line">
              <a:avLst/>
            </a:prstGeom>
            <a:ln w="6350">
              <a:solidFill>
                <a:schemeClr val="accent2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8E1925C-EEFC-E741-A7A2-A66BF6F44549}"/>
              </a:ext>
            </a:extLst>
          </p:cNvPr>
          <p:cNvGrpSpPr/>
          <p:nvPr/>
        </p:nvGrpSpPr>
        <p:grpSpPr>
          <a:xfrm>
            <a:off x="7377400" y="3226328"/>
            <a:ext cx="997618" cy="445724"/>
            <a:chOff x="7934876" y="4291266"/>
            <a:chExt cx="865137" cy="386533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3E24B64-1F03-A297-CA76-39BB5C94C075}"/>
                </a:ext>
              </a:extLst>
            </p:cNvPr>
            <p:cNvCxnSpPr/>
            <p:nvPr/>
          </p:nvCxnSpPr>
          <p:spPr>
            <a:xfrm flipV="1">
              <a:off x="7934876" y="4291266"/>
              <a:ext cx="386532" cy="386533"/>
            </a:xfrm>
            <a:prstGeom prst="line">
              <a:avLst/>
            </a:prstGeom>
            <a:ln w="6350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0E034AB-856F-8362-242A-E131F910D9D5}"/>
                </a:ext>
              </a:extLst>
            </p:cNvPr>
            <p:cNvCxnSpPr/>
            <p:nvPr/>
          </p:nvCxnSpPr>
          <p:spPr>
            <a:xfrm>
              <a:off x="8321408" y="4294053"/>
              <a:ext cx="478605" cy="0"/>
            </a:xfrm>
            <a:prstGeom prst="line">
              <a:avLst/>
            </a:prstGeom>
            <a:ln w="6350">
              <a:solidFill>
                <a:schemeClr val="accent3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A664B06-5672-50BC-D4C6-AEC1149FEF4F}"/>
              </a:ext>
            </a:extLst>
          </p:cNvPr>
          <p:cNvGrpSpPr/>
          <p:nvPr/>
        </p:nvGrpSpPr>
        <p:grpSpPr>
          <a:xfrm flipH="1">
            <a:off x="4115892" y="2763501"/>
            <a:ext cx="1059254" cy="450889"/>
            <a:chOff x="7934875" y="4286787"/>
            <a:chExt cx="918588" cy="391012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A31F24DD-7A5B-9BE7-2897-AD414FF4D348}"/>
                </a:ext>
              </a:extLst>
            </p:cNvPr>
            <p:cNvCxnSpPr/>
            <p:nvPr/>
          </p:nvCxnSpPr>
          <p:spPr>
            <a:xfrm flipV="1">
              <a:off x="7934875" y="4286787"/>
              <a:ext cx="391012" cy="391012"/>
            </a:xfrm>
            <a:prstGeom prst="line">
              <a:avLst/>
            </a:prstGeom>
            <a:ln w="6350">
              <a:solidFill>
                <a:schemeClr val="accent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EA0AED3-42E5-1FFE-7941-E57FBA3B8646}"/>
                </a:ext>
              </a:extLst>
            </p:cNvPr>
            <p:cNvCxnSpPr/>
            <p:nvPr/>
          </p:nvCxnSpPr>
          <p:spPr>
            <a:xfrm>
              <a:off x="8325887" y="4291918"/>
              <a:ext cx="527576" cy="0"/>
            </a:xfrm>
            <a:prstGeom prst="line">
              <a:avLst/>
            </a:prstGeom>
            <a:ln w="6350">
              <a:solidFill>
                <a:schemeClr val="accent4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26ECD138-9320-F67F-078D-1E3A0DFA422E}"/>
              </a:ext>
            </a:extLst>
          </p:cNvPr>
          <p:cNvGrpSpPr/>
          <p:nvPr/>
        </p:nvGrpSpPr>
        <p:grpSpPr>
          <a:xfrm>
            <a:off x="6245489" y="2366915"/>
            <a:ext cx="1354771" cy="445724"/>
            <a:chOff x="7934876" y="4291266"/>
            <a:chExt cx="1174862" cy="386533"/>
          </a:xfrm>
        </p:grpSpPr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D38A1013-DBCE-B4E3-BEC9-A938EAE827ED}"/>
                </a:ext>
              </a:extLst>
            </p:cNvPr>
            <p:cNvCxnSpPr/>
            <p:nvPr/>
          </p:nvCxnSpPr>
          <p:spPr>
            <a:xfrm flipV="1">
              <a:off x="7934876" y="4291266"/>
              <a:ext cx="386532" cy="386533"/>
            </a:xfrm>
            <a:prstGeom prst="line">
              <a:avLst/>
            </a:prstGeom>
            <a:ln w="6350">
              <a:solidFill>
                <a:schemeClr val="accent5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C138002E-A40B-54D4-7EEA-B6D71FDEF3F5}"/>
                </a:ext>
              </a:extLst>
            </p:cNvPr>
            <p:cNvCxnSpPr/>
            <p:nvPr/>
          </p:nvCxnSpPr>
          <p:spPr>
            <a:xfrm>
              <a:off x="8325841" y="4294053"/>
              <a:ext cx="783897" cy="0"/>
            </a:xfrm>
            <a:prstGeom prst="line">
              <a:avLst/>
            </a:prstGeom>
            <a:ln w="6350">
              <a:solidFill>
                <a:schemeClr val="accent5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1F2AC31-B434-A518-BD5C-5AB98B6AA5AE}"/>
              </a:ext>
            </a:extLst>
          </p:cNvPr>
          <p:cNvGrpSpPr/>
          <p:nvPr/>
        </p:nvGrpSpPr>
        <p:grpSpPr>
          <a:xfrm>
            <a:off x="8185944" y="4109858"/>
            <a:ext cx="997618" cy="445724"/>
            <a:chOff x="7934876" y="4291266"/>
            <a:chExt cx="865137" cy="386533"/>
          </a:xfrm>
        </p:grpSpPr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76B41170-CF1F-3BBB-EFBB-19143F20654F}"/>
                </a:ext>
              </a:extLst>
            </p:cNvPr>
            <p:cNvCxnSpPr/>
            <p:nvPr/>
          </p:nvCxnSpPr>
          <p:spPr>
            <a:xfrm flipV="1">
              <a:off x="7934876" y="4291266"/>
              <a:ext cx="386532" cy="386533"/>
            </a:xfrm>
            <a:prstGeom prst="line">
              <a:avLst/>
            </a:prstGeom>
            <a:ln w="635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BBE1E661-AADC-8B8F-C4AF-251E8922A7E3}"/>
                </a:ext>
              </a:extLst>
            </p:cNvPr>
            <p:cNvCxnSpPr/>
            <p:nvPr/>
          </p:nvCxnSpPr>
          <p:spPr>
            <a:xfrm>
              <a:off x="8325841" y="4294053"/>
              <a:ext cx="474172" cy="0"/>
            </a:xfrm>
            <a:prstGeom prst="line">
              <a:avLst/>
            </a:prstGeom>
            <a:ln w="6350">
              <a:solidFill>
                <a:schemeClr val="tx2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F280DE9-48DB-DE0E-69E1-045B6A2ABE8C}"/>
              </a:ext>
            </a:extLst>
          </p:cNvPr>
          <p:cNvGrpSpPr/>
          <p:nvPr/>
        </p:nvGrpSpPr>
        <p:grpSpPr>
          <a:xfrm>
            <a:off x="9319681" y="3970429"/>
            <a:ext cx="2129406" cy="740469"/>
            <a:chOff x="1090766" y="688621"/>
            <a:chExt cx="2132703" cy="741615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356B68F-0EEF-97F8-AE50-3EA00CCC2157}"/>
                </a:ext>
              </a:extLst>
            </p:cNvPr>
            <p:cNvSpPr/>
            <p:nvPr/>
          </p:nvSpPr>
          <p:spPr>
            <a:xfrm>
              <a:off x="1090766" y="688621"/>
              <a:ext cx="2132703" cy="323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50" dirty="0">
                  <a:latin typeface="Raleway" panose="020B0503030101060003" pitchFamily="34" charset="0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E1FAE850-D06C-809A-3C31-4DFB76F296CE}"/>
                </a:ext>
              </a:extLst>
            </p:cNvPr>
            <p:cNvSpPr/>
            <p:nvPr/>
          </p:nvSpPr>
          <p:spPr>
            <a:xfrm>
              <a:off x="1090766" y="967856"/>
              <a:ext cx="2093435" cy="462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Vestibulum neque elit, Class aptent taciti sociosqu ad litora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.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CC4A9E35-2D1A-C077-1655-4A28D6C38A48}"/>
              </a:ext>
            </a:extLst>
          </p:cNvPr>
          <p:cNvGrpSpPr/>
          <p:nvPr/>
        </p:nvGrpSpPr>
        <p:grpSpPr>
          <a:xfrm>
            <a:off x="8509802" y="3084380"/>
            <a:ext cx="2129406" cy="740469"/>
            <a:chOff x="1090766" y="688621"/>
            <a:chExt cx="2132703" cy="741615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E02BE189-917E-AD70-DC3C-97D428E0D705}"/>
                </a:ext>
              </a:extLst>
            </p:cNvPr>
            <p:cNvSpPr/>
            <p:nvPr/>
          </p:nvSpPr>
          <p:spPr>
            <a:xfrm>
              <a:off x="1090766" y="688621"/>
              <a:ext cx="2132703" cy="323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50" dirty="0">
                  <a:latin typeface="Raleway" panose="020B0503030101060003" pitchFamily="34" charset="0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972773BF-97D8-5B8F-6F48-010B6C29B7DC}"/>
                </a:ext>
              </a:extLst>
            </p:cNvPr>
            <p:cNvSpPr/>
            <p:nvPr/>
          </p:nvSpPr>
          <p:spPr>
            <a:xfrm>
              <a:off x="1090766" y="967856"/>
              <a:ext cx="2093435" cy="462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Vestibulum neque elit, Class aptent taciti sociosqu ad litora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.</a:t>
              </a: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79837880-976F-D10B-EA24-231F07297F59}"/>
              </a:ext>
            </a:extLst>
          </p:cNvPr>
          <p:cNvGrpSpPr/>
          <p:nvPr/>
        </p:nvGrpSpPr>
        <p:grpSpPr>
          <a:xfrm>
            <a:off x="7750398" y="2223981"/>
            <a:ext cx="2129406" cy="740469"/>
            <a:chOff x="1090766" y="688621"/>
            <a:chExt cx="2132703" cy="741615"/>
          </a:xfrm>
        </p:grpSpPr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E578BDCF-6006-3F69-0C83-45D7FB8012A2}"/>
                </a:ext>
              </a:extLst>
            </p:cNvPr>
            <p:cNvSpPr/>
            <p:nvPr/>
          </p:nvSpPr>
          <p:spPr>
            <a:xfrm>
              <a:off x="1090766" y="688621"/>
              <a:ext cx="2132703" cy="323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50" dirty="0">
                  <a:latin typeface="Raleway" panose="020B0503030101060003" pitchFamily="34" charset="0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03CEF86E-BE35-1C83-F0BA-A1D7306229D8}"/>
                </a:ext>
              </a:extLst>
            </p:cNvPr>
            <p:cNvSpPr/>
            <p:nvPr/>
          </p:nvSpPr>
          <p:spPr>
            <a:xfrm>
              <a:off x="1090766" y="967856"/>
              <a:ext cx="2093435" cy="462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Vestibulum neque elit, Class aptent taciti sociosqu ad litora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.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001BC6FC-52E8-75C8-2493-0F42F9A45DF5}"/>
              </a:ext>
            </a:extLst>
          </p:cNvPr>
          <p:cNvGrpSpPr/>
          <p:nvPr/>
        </p:nvGrpSpPr>
        <p:grpSpPr>
          <a:xfrm>
            <a:off x="1821693" y="2624128"/>
            <a:ext cx="2129406" cy="740468"/>
            <a:chOff x="3544729" y="2824790"/>
            <a:chExt cx="3407049" cy="1184749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B29F6EAB-5624-D979-A48F-D3D55037B64E}"/>
                </a:ext>
              </a:extLst>
            </p:cNvPr>
            <p:cNvSpPr/>
            <p:nvPr/>
          </p:nvSpPr>
          <p:spPr>
            <a:xfrm>
              <a:off x="3544729" y="2824790"/>
              <a:ext cx="3407049" cy="51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50" dirty="0">
                  <a:latin typeface="Raleway" panose="020B0503030101060003" pitchFamily="34" charset="0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0110965F-D520-E0D8-2FC3-8F4AEEC15233}"/>
                </a:ext>
              </a:extLst>
            </p:cNvPr>
            <p:cNvSpPr/>
            <p:nvPr/>
          </p:nvSpPr>
          <p:spPr>
            <a:xfrm>
              <a:off x="3607462" y="3270875"/>
              <a:ext cx="33443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Vestibulum neque elit, Class aptent taciti sociosqu ad litora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.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5919466-8AAE-84A1-C2E8-19C415A7BDDD}"/>
              </a:ext>
            </a:extLst>
          </p:cNvPr>
          <p:cNvGrpSpPr/>
          <p:nvPr/>
        </p:nvGrpSpPr>
        <p:grpSpPr>
          <a:xfrm>
            <a:off x="810905" y="3738197"/>
            <a:ext cx="2129406" cy="740468"/>
            <a:chOff x="3544729" y="2824790"/>
            <a:chExt cx="3407049" cy="1184749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6D67F722-55BC-B921-2585-F8E9111CE55E}"/>
                </a:ext>
              </a:extLst>
            </p:cNvPr>
            <p:cNvSpPr/>
            <p:nvPr/>
          </p:nvSpPr>
          <p:spPr>
            <a:xfrm>
              <a:off x="3544729" y="2824790"/>
              <a:ext cx="3407049" cy="51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50" dirty="0">
                  <a:latin typeface="Raleway" panose="020B0503030101060003" pitchFamily="34" charset="0"/>
                  <a:cs typeface="Segoe UI" panose="020B0502040204020203" pitchFamily="34" charset="0"/>
                </a:rPr>
                <a:t>Your Title Here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714192B5-48CD-CF21-717F-568030A24E9E}"/>
                </a:ext>
              </a:extLst>
            </p:cNvPr>
            <p:cNvSpPr/>
            <p:nvPr/>
          </p:nvSpPr>
          <p:spPr>
            <a:xfrm>
              <a:off x="3607462" y="3270875"/>
              <a:ext cx="33443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Vestibulum neque elit, Class aptent taciti sociosqu ad litora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57263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ECEB5F44-D4D0-40F9-73C7-71D03DA510F3}"/>
              </a:ext>
            </a:extLst>
          </p:cNvPr>
          <p:cNvSpPr txBox="1"/>
          <p:nvPr/>
        </p:nvSpPr>
        <p:spPr>
          <a:xfrm>
            <a:off x="2541773" y="477797"/>
            <a:ext cx="70166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err="1">
                <a:solidFill>
                  <a:schemeClr val="accent1"/>
                </a:solidFill>
                <a:latin typeface="+mj-lt"/>
              </a:rPr>
              <a:t>Infograpic</a:t>
            </a:r>
            <a:r>
              <a:rPr lang="en-US" sz="44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4400" b="1" dirty="0">
                <a:solidFill>
                  <a:schemeClr val="accent3"/>
                </a:solidFill>
                <a:latin typeface="+mj-lt"/>
              </a:rPr>
              <a:t>Stock Market</a:t>
            </a:r>
            <a:endParaRPr lang="en-ID" sz="4400" b="1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1B66AD4-2DC4-4F56-1541-62545FBE26E5}"/>
              </a:ext>
            </a:extLst>
          </p:cNvPr>
          <p:cNvSpPr/>
          <p:nvPr/>
        </p:nvSpPr>
        <p:spPr>
          <a:xfrm>
            <a:off x="8226553" y="2825742"/>
            <a:ext cx="16668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C082A95-D7B2-A2EB-0B4D-9112760DDC88}"/>
              </a:ext>
            </a:extLst>
          </p:cNvPr>
          <p:cNvSpPr/>
          <p:nvPr/>
        </p:nvSpPr>
        <p:spPr>
          <a:xfrm>
            <a:off x="8226553" y="3104545"/>
            <a:ext cx="2722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Raleway" panose="020B0503030101060003" pitchFamily="34" charset="0"/>
                <a:cs typeface="Segoe UI Light" panose="020B0502040204020203" pitchFamily="34" charset="0"/>
              </a:rPr>
              <a:t>Vivamus quam dolor, tempor ac gravida sit amet, porta fermentum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aleway" panose="020B0503030101060003" pitchFamily="34" charset="0"/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00A822E-5F31-3DFC-FA1F-C993AA1A74B4}"/>
              </a:ext>
            </a:extLst>
          </p:cNvPr>
          <p:cNvSpPr/>
          <p:nvPr/>
        </p:nvSpPr>
        <p:spPr>
          <a:xfrm>
            <a:off x="8226553" y="3653315"/>
            <a:ext cx="16668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87569E1-83BE-DA86-75DD-A2A43A755D35}"/>
              </a:ext>
            </a:extLst>
          </p:cNvPr>
          <p:cNvSpPr/>
          <p:nvPr/>
        </p:nvSpPr>
        <p:spPr>
          <a:xfrm>
            <a:off x="8226553" y="3932118"/>
            <a:ext cx="2722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Raleway" panose="020B0503030101060003" pitchFamily="34" charset="0"/>
                <a:cs typeface="Segoe UI Light" panose="020B0502040204020203" pitchFamily="34" charset="0"/>
              </a:rPr>
              <a:t>Vivamus quam dolor, tempor ac gravida sit amet, porta fermentum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aleway" panose="020B0503030101060003" pitchFamily="34" charset="0"/>
                <a:cs typeface="Segoe UI Light" panose="020B0502040204020203" pitchFamily="34" charset="0"/>
              </a:rPr>
              <a:t>.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0EF63CB-591E-EA8A-B276-6799E38769D2}"/>
              </a:ext>
            </a:extLst>
          </p:cNvPr>
          <p:cNvGrpSpPr/>
          <p:nvPr/>
        </p:nvGrpSpPr>
        <p:grpSpPr>
          <a:xfrm>
            <a:off x="7788561" y="3745253"/>
            <a:ext cx="348849" cy="348849"/>
            <a:chOff x="14057726" y="2228584"/>
            <a:chExt cx="558159" cy="558159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FD43CD5C-28E1-C240-F52A-500A72D69CA2}"/>
                </a:ext>
              </a:extLst>
            </p:cNvPr>
            <p:cNvSpPr/>
            <p:nvPr/>
          </p:nvSpPr>
          <p:spPr>
            <a:xfrm>
              <a:off x="14057726" y="2228584"/>
              <a:ext cx="558159" cy="55815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4">
                <a:latin typeface="Raleway" panose="020B0503030101060003" pitchFamily="34" charset="0"/>
              </a:endParaRPr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id="{43C4F4D8-F967-3646-0FC6-5D50073D0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2309" y="2373013"/>
              <a:ext cx="348993" cy="269301"/>
            </a:xfrm>
            <a:custGeom>
              <a:avLst/>
              <a:gdLst>
                <a:gd name="T0" fmla="*/ 198196 w 59"/>
                <a:gd name="T1" fmla="*/ 41487 h 45"/>
                <a:gd name="T2" fmla="*/ 102515 w 59"/>
                <a:gd name="T3" fmla="*/ 134832 h 45"/>
                <a:gd name="T4" fmla="*/ 85429 w 59"/>
                <a:gd name="T5" fmla="*/ 152118 h 45"/>
                <a:gd name="T6" fmla="*/ 78595 w 59"/>
                <a:gd name="T7" fmla="*/ 155575 h 45"/>
                <a:gd name="T8" fmla="*/ 68343 w 59"/>
                <a:gd name="T9" fmla="*/ 152118 h 45"/>
                <a:gd name="T10" fmla="*/ 51258 w 59"/>
                <a:gd name="T11" fmla="*/ 134832 h 45"/>
                <a:gd name="T12" fmla="*/ 3417 w 59"/>
                <a:gd name="T13" fmla="*/ 89888 h 45"/>
                <a:gd name="T14" fmla="*/ 0 w 59"/>
                <a:gd name="T15" fmla="*/ 79516 h 45"/>
                <a:gd name="T16" fmla="*/ 3417 w 59"/>
                <a:gd name="T17" fmla="*/ 69144 h 45"/>
                <a:gd name="T18" fmla="*/ 20503 w 59"/>
                <a:gd name="T19" fmla="*/ 51858 h 45"/>
                <a:gd name="T20" fmla="*/ 30755 w 59"/>
                <a:gd name="T21" fmla="*/ 48401 h 45"/>
                <a:gd name="T22" fmla="*/ 37589 w 59"/>
                <a:gd name="T23" fmla="*/ 51858 h 45"/>
                <a:gd name="T24" fmla="*/ 78595 w 59"/>
                <a:gd name="T25" fmla="*/ 89888 h 45"/>
                <a:gd name="T26" fmla="*/ 160607 w 59"/>
                <a:gd name="T27" fmla="*/ 3457 h 45"/>
                <a:gd name="T28" fmla="*/ 170858 w 59"/>
                <a:gd name="T29" fmla="*/ 0 h 45"/>
                <a:gd name="T30" fmla="*/ 181110 w 59"/>
                <a:gd name="T31" fmla="*/ 3457 h 45"/>
                <a:gd name="T32" fmla="*/ 198196 w 59"/>
                <a:gd name="T33" fmla="*/ 24201 h 45"/>
                <a:gd name="T34" fmla="*/ 201613 w 59"/>
                <a:gd name="T35" fmla="*/ 31115 h 45"/>
                <a:gd name="T36" fmla="*/ 198196 w 59"/>
                <a:gd name="T37" fmla="*/ 41487 h 4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9" h="45">
                  <a:moveTo>
                    <a:pt x="58" y="12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5"/>
                    <a:pt x="24" y="45"/>
                    <a:pt x="23" y="45"/>
                  </a:cubicBezTo>
                  <a:cubicBezTo>
                    <a:pt x="22" y="45"/>
                    <a:pt x="21" y="45"/>
                    <a:pt x="20" y="4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51" y="0"/>
                    <a:pt x="52" y="1"/>
                    <a:pt x="53" y="1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9" y="8"/>
                    <a:pt x="59" y="9"/>
                  </a:cubicBezTo>
                  <a:cubicBezTo>
                    <a:pt x="59" y="1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704" dirty="0">
                <a:latin typeface="Raleway" panose="020B0503030101060003" pitchFamily="34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DA2821F-9790-8C28-6A53-D78D050CB5ED}"/>
              </a:ext>
            </a:extLst>
          </p:cNvPr>
          <p:cNvGrpSpPr/>
          <p:nvPr/>
        </p:nvGrpSpPr>
        <p:grpSpPr>
          <a:xfrm>
            <a:off x="7788561" y="2910757"/>
            <a:ext cx="348849" cy="348849"/>
            <a:chOff x="14057726" y="2228584"/>
            <a:chExt cx="558159" cy="558159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B212A98-01BE-A35D-BA1C-70B7D57F1F4E}"/>
                </a:ext>
              </a:extLst>
            </p:cNvPr>
            <p:cNvSpPr/>
            <p:nvPr/>
          </p:nvSpPr>
          <p:spPr>
            <a:xfrm>
              <a:off x="14057726" y="2228584"/>
              <a:ext cx="558159" cy="5581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4">
                <a:latin typeface="Raleway" panose="020B0503030101060003" pitchFamily="34" charset="0"/>
              </a:endParaRPr>
            </a:p>
          </p:txBody>
        </p:sp>
        <p:sp>
          <p:nvSpPr>
            <p:cNvPr id="40" name="Freeform 29">
              <a:extLst>
                <a:ext uri="{FF2B5EF4-FFF2-40B4-BE49-F238E27FC236}">
                  <a16:creationId xmlns:a16="http://schemas.microsoft.com/office/drawing/2014/main" id="{CA8CC1D6-96BC-DA6F-C52F-300645E8F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2309" y="2373013"/>
              <a:ext cx="348993" cy="269301"/>
            </a:xfrm>
            <a:custGeom>
              <a:avLst/>
              <a:gdLst>
                <a:gd name="T0" fmla="*/ 198196 w 59"/>
                <a:gd name="T1" fmla="*/ 41487 h 45"/>
                <a:gd name="T2" fmla="*/ 102515 w 59"/>
                <a:gd name="T3" fmla="*/ 134832 h 45"/>
                <a:gd name="T4" fmla="*/ 85429 w 59"/>
                <a:gd name="T5" fmla="*/ 152118 h 45"/>
                <a:gd name="T6" fmla="*/ 78595 w 59"/>
                <a:gd name="T7" fmla="*/ 155575 h 45"/>
                <a:gd name="T8" fmla="*/ 68343 w 59"/>
                <a:gd name="T9" fmla="*/ 152118 h 45"/>
                <a:gd name="T10" fmla="*/ 51258 w 59"/>
                <a:gd name="T11" fmla="*/ 134832 h 45"/>
                <a:gd name="T12" fmla="*/ 3417 w 59"/>
                <a:gd name="T13" fmla="*/ 89888 h 45"/>
                <a:gd name="T14" fmla="*/ 0 w 59"/>
                <a:gd name="T15" fmla="*/ 79516 h 45"/>
                <a:gd name="T16" fmla="*/ 3417 w 59"/>
                <a:gd name="T17" fmla="*/ 69144 h 45"/>
                <a:gd name="T18" fmla="*/ 20503 w 59"/>
                <a:gd name="T19" fmla="*/ 51858 h 45"/>
                <a:gd name="T20" fmla="*/ 30755 w 59"/>
                <a:gd name="T21" fmla="*/ 48401 h 45"/>
                <a:gd name="T22" fmla="*/ 37589 w 59"/>
                <a:gd name="T23" fmla="*/ 51858 h 45"/>
                <a:gd name="T24" fmla="*/ 78595 w 59"/>
                <a:gd name="T25" fmla="*/ 89888 h 45"/>
                <a:gd name="T26" fmla="*/ 160607 w 59"/>
                <a:gd name="T27" fmla="*/ 3457 h 45"/>
                <a:gd name="T28" fmla="*/ 170858 w 59"/>
                <a:gd name="T29" fmla="*/ 0 h 45"/>
                <a:gd name="T30" fmla="*/ 181110 w 59"/>
                <a:gd name="T31" fmla="*/ 3457 h 45"/>
                <a:gd name="T32" fmla="*/ 198196 w 59"/>
                <a:gd name="T33" fmla="*/ 24201 h 45"/>
                <a:gd name="T34" fmla="*/ 201613 w 59"/>
                <a:gd name="T35" fmla="*/ 31115 h 45"/>
                <a:gd name="T36" fmla="*/ 198196 w 59"/>
                <a:gd name="T37" fmla="*/ 41487 h 4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9" h="45">
                  <a:moveTo>
                    <a:pt x="58" y="12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5"/>
                    <a:pt x="24" y="45"/>
                    <a:pt x="23" y="45"/>
                  </a:cubicBezTo>
                  <a:cubicBezTo>
                    <a:pt x="22" y="45"/>
                    <a:pt x="21" y="45"/>
                    <a:pt x="20" y="4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51" y="0"/>
                    <a:pt x="52" y="1"/>
                    <a:pt x="53" y="1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9" y="8"/>
                    <a:pt x="59" y="9"/>
                  </a:cubicBezTo>
                  <a:cubicBezTo>
                    <a:pt x="59" y="1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704" dirty="0">
                <a:latin typeface="Raleway" panose="020B0503030101060003" pitchFamily="34" charset="0"/>
              </a:endParaRPr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418941AA-3DA8-B438-4604-76CE35A73268}"/>
              </a:ext>
            </a:extLst>
          </p:cNvPr>
          <p:cNvSpPr/>
          <p:nvPr/>
        </p:nvSpPr>
        <p:spPr>
          <a:xfrm>
            <a:off x="8237113" y="4472052"/>
            <a:ext cx="16668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912B1E2-4C95-262F-2188-07A269295D61}"/>
              </a:ext>
            </a:extLst>
          </p:cNvPr>
          <p:cNvSpPr/>
          <p:nvPr/>
        </p:nvSpPr>
        <p:spPr>
          <a:xfrm>
            <a:off x="8237113" y="4750855"/>
            <a:ext cx="2722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Raleway" panose="020B0503030101060003" pitchFamily="34" charset="0"/>
                <a:cs typeface="Segoe UI Light" panose="020B0502040204020203" pitchFamily="34" charset="0"/>
              </a:rPr>
              <a:t>Vivamus quam dolor, tempor ac gravida sit amet, porta fermentum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aleway" panose="020B0503030101060003" pitchFamily="34" charset="0"/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16C91CE-A4A7-D492-9D17-9917380D0B28}"/>
              </a:ext>
            </a:extLst>
          </p:cNvPr>
          <p:cNvSpPr/>
          <p:nvPr/>
        </p:nvSpPr>
        <p:spPr>
          <a:xfrm>
            <a:off x="8237113" y="5297523"/>
            <a:ext cx="16668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03C0344-9C3E-1EFE-4A35-E29DF147C8C1}"/>
              </a:ext>
            </a:extLst>
          </p:cNvPr>
          <p:cNvSpPr/>
          <p:nvPr/>
        </p:nvSpPr>
        <p:spPr>
          <a:xfrm>
            <a:off x="8237113" y="5576326"/>
            <a:ext cx="2722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Raleway" panose="020B0503030101060003" pitchFamily="34" charset="0"/>
                <a:cs typeface="Segoe UI Light" panose="020B0502040204020203" pitchFamily="34" charset="0"/>
              </a:rPr>
              <a:t>Vivamus quam dolor, tempor ac gravida sit amet, porta fermentum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aleway" panose="020B0503030101060003" pitchFamily="34" charset="0"/>
                <a:cs typeface="Segoe UI Light" panose="020B0502040204020203" pitchFamily="34" charset="0"/>
              </a:rPr>
              <a:t>.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8E21472-8C3E-34E8-7AA1-66D399C65C2A}"/>
              </a:ext>
            </a:extLst>
          </p:cNvPr>
          <p:cNvGrpSpPr/>
          <p:nvPr/>
        </p:nvGrpSpPr>
        <p:grpSpPr>
          <a:xfrm>
            <a:off x="7799121" y="5389461"/>
            <a:ext cx="348849" cy="348849"/>
            <a:chOff x="14057726" y="2228584"/>
            <a:chExt cx="558159" cy="558159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D04FE0A-0368-EFB0-A8F9-9E447D608945}"/>
                </a:ext>
              </a:extLst>
            </p:cNvPr>
            <p:cNvSpPr/>
            <p:nvPr/>
          </p:nvSpPr>
          <p:spPr>
            <a:xfrm>
              <a:off x="14057726" y="2228584"/>
              <a:ext cx="558159" cy="55815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4">
                <a:latin typeface="Raleway" panose="020B0503030101060003" pitchFamily="34" charset="0"/>
              </a:endParaRPr>
            </a:p>
          </p:txBody>
        </p:sp>
        <p:sp>
          <p:nvSpPr>
            <p:cNvPr id="47" name="Freeform 29">
              <a:extLst>
                <a:ext uri="{FF2B5EF4-FFF2-40B4-BE49-F238E27FC236}">
                  <a16:creationId xmlns:a16="http://schemas.microsoft.com/office/drawing/2014/main" id="{6027F6BC-07FF-9B09-E71A-255B07AB4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2309" y="2373013"/>
              <a:ext cx="348993" cy="269301"/>
            </a:xfrm>
            <a:custGeom>
              <a:avLst/>
              <a:gdLst>
                <a:gd name="T0" fmla="*/ 198196 w 59"/>
                <a:gd name="T1" fmla="*/ 41487 h 45"/>
                <a:gd name="T2" fmla="*/ 102515 w 59"/>
                <a:gd name="T3" fmla="*/ 134832 h 45"/>
                <a:gd name="T4" fmla="*/ 85429 w 59"/>
                <a:gd name="T5" fmla="*/ 152118 h 45"/>
                <a:gd name="T6" fmla="*/ 78595 w 59"/>
                <a:gd name="T7" fmla="*/ 155575 h 45"/>
                <a:gd name="T8" fmla="*/ 68343 w 59"/>
                <a:gd name="T9" fmla="*/ 152118 h 45"/>
                <a:gd name="T10" fmla="*/ 51258 w 59"/>
                <a:gd name="T11" fmla="*/ 134832 h 45"/>
                <a:gd name="T12" fmla="*/ 3417 w 59"/>
                <a:gd name="T13" fmla="*/ 89888 h 45"/>
                <a:gd name="T14" fmla="*/ 0 w 59"/>
                <a:gd name="T15" fmla="*/ 79516 h 45"/>
                <a:gd name="T16" fmla="*/ 3417 w 59"/>
                <a:gd name="T17" fmla="*/ 69144 h 45"/>
                <a:gd name="T18" fmla="*/ 20503 w 59"/>
                <a:gd name="T19" fmla="*/ 51858 h 45"/>
                <a:gd name="T20" fmla="*/ 30755 w 59"/>
                <a:gd name="T21" fmla="*/ 48401 h 45"/>
                <a:gd name="T22" fmla="*/ 37589 w 59"/>
                <a:gd name="T23" fmla="*/ 51858 h 45"/>
                <a:gd name="T24" fmla="*/ 78595 w 59"/>
                <a:gd name="T25" fmla="*/ 89888 h 45"/>
                <a:gd name="T26" fmla="*/ 160607 w 59"/>
                <a:gd name="T27" fmla="*/ 3457 h 45"/>
                <a:gd name="T28" fmla="*/ 170858 w 59"/>
                <a:gd name="T29" fmla="*/ 0 h 45"/>
                <a:gd name="T30" fmla="*/ 181110 w 59"/>
                <a:gd name="T31" fmla="*/ 3457 h 45"/>
                <a:gd name="T32" fmla="*/ 198196 w 59"/>
                <a:gd name="T33" fmla="*/ 24201 h 45"/>
                <a:gd name="T34" fmla="*/ 201613 w 59"/>
                <a:gd name="T35" fmla="*/ 31115 h 45"/>
                <a:gd name="T36" fmla="*/ 198196 w 59"/>
                <a:gd name="T37" fmla="*/ 41487 h 4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9" h="45">
                  <a:moveTo>
                    <a:pt x="58" y="12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5"/>
                    <a:pt x="24" y="45"/>
                    <a:pt x="23" y="45"/>
                  </a:cubicBezTo>
                  <a:cubicBezTo>
                    <a:pt x="22" y="45"/>
                    <a:pt x="21" y="45"/>
                    <a:pt x="20" y="4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51" y="0"/>
                    <a:pt x="52" y="1"/>
                    <a:pt x="53" y="1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9" y="8"/>
                    <a:pt x="59" y="9"/>
                  </a:cubicBezTo>
                  <a:cubicBezTo>
                    <a:pt x="59" y="1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704" dirty="0">
                <a:latin typeface="Raleway" panose="020B0503030101060003" pitchFamily="34" charset="0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FCFFA8F-3977-4465-F1BE-4F3407A3EA03}"/>
              </a:ext>
            </a:extLst>
          </p:cNvPr>
          <p:cNvGrpSpPr/>
          <p:nvPr/>
        </p:nvGrpSpPr>
        <p:grpSpPr>
          <a:xfrm>
            <a:off x="7799121" y="4557067"/>
            <a:ext cx="348849" cy="348849"/>
            <a:chOff x="14057726" y="2228584"/>
            <a:chExt cx="558159" cy="558159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DE3448A0-2027-F79F-97D7-269358BA27E2}"/>
                </a:ext>
              </a:extLst>
            </p:cNvPr>
            <p:cNvSpPr/>
            <p:nvPr/>
          </p:nvSpPr>
          <p:spPr>
            <a:xfrm>
              <a:off x="14057726" y="2228584"/>
              <a:ext cx="558159" cy="55815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4">
                <a:latin typeface="Raleway" panose="020B0503030101060003" pitchFamily="34" charset="0"/>
              </a:endParaRPr>
            </a:p>
          </p:txBody>
        </p:sp>
        <p:sp>
          <p:nvSpPr>
            <p:cNvPr id="50" name="Freeform 29">
              <a:extLst>
                <a:ext uri="{FF2B5EF4-FFF2-40B4-BE49-F238E27FC236}">
                  <a16:creationId xmlns:a16="http://schemas.microsoft.com/office/drawing/2014/main" id="{FE31AC2D-0CAD-C6DB-E3F0-7711F7202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2309" y="2373013"/>
              <a:ext cx="348993" cy="269301"/>
            </a:xfrm>
            <a:custGeom>
              <a:avLst/>
              <a:gdLst>
                <a:gd name="T0" fmla="*/ 198196 w 59"/>
                <a:gd name="T1" fmla="*/ 41487 h 45"/>
                <a:gd name="T2" fmla="*/ 102515 w 59"/>
                <a:gd name="T3" fmla="*/ 134832 h 45"/>
                <a:gd name="T4" fmla="*/ 85429 w 59"/>
                <a:gd name="T5" fmla="*/ 152118 h 45"/>
                <a:gd name="T6" fmla="*/ 78595 w 59"/>
                <a:gd name="T7" fmla="*/ 155575 h 45"/>
                <a:gd name="T8" fmla="*/ 68343 w 59"/>
                <a:gd name="T9" fmla="*/ 152118 h 45"/>
                <a:gd name="T10" fmla="*/ 51258 w 59"/>
                <a:gd name="T11" fmla="*/ 134832 h 45"/>
                <a:gd name="T12" fmla="*/ 3417 w 59"/>
                <a:gd name="T13" fmla="*/ 89888 h 45"/>
                <a:gd name="T14" fmla="*/ 0 w 59"/>
                <a:gd name="T15" fmla="*/ 79516 h 45"/>
                <a:gd name="T16" fmla="*/ 3417 w 59"/>
                <a:gd name="T17" fmla="*/ 69144 h 45"/>
                <a:gd name="T18" fmla="*/ 20503 w 59"/>
                <a:gd name="T19" fmla="*/ 51858 h 45"/>
                <a:gd name="T20" fmla="*/ 30755 w 59"/>
                <a:gd name="T21" fmla="*/ 48401 h 45"/>
                <a:gd name="T22" fmla="*/ 37589 w 59"/>
                <a:gd name="T23" fmla="*/ 51858 h 45"/>
                <a:gd name="T24" fmla="*/ 78595 w 59"/>
                <a:gd name="T25" fmla="*/ 89888 h 45"/>
                <a:gd name="T26" fmla="*/ 160607 w 59"/>
                <a:gd name="T27" fmla="*/ 3457 h 45"/>
                <a:gd name="T28" fmla="*/ 170858 w 59"/>
                <a:gd name="T29" fmla="*/ 0 h 45"/>
                <a:gd name="T30" fmla="*/ 181110 w 59"/>
                <a:gd name="T31" fmla="*/ 3457 h 45"/>
                <a:gd name="T32" fmla="*/ 198196 w 59"/>
                <a:gd name="T33" fmla="*/ 24201 h 45"/>
                <a:gd name="T34" fmla="*/ 201613 w 59"/>
                <a:gd name="T35" fmla="*/ 31115 h 45"/>
                <a:gd name="T36" fmla="*/ 198196 w 59"/>
                <a:gd name="T37" fmla="*/ 41487 h 4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9" h="45">
                  <a:moveTo>
                    <a:pt x="58" y="12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5"/>
                    <a:pt x="24" y="45"/>
                    <a:pt x="23" y="45"/>
                  </a:cubicBezTo>
                  <a:cubicBezTo>
                    <a:pt x="22" y="45"/>
                    <a:pt x="21" y="45"/>
                    <a:pt x="20" y="4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51" y="0"/>
                    <a:pt x="52" y="1"/>
                    <a:pt x="53" y="1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9" y="8"/>
                    <a:pt x="59" y="9"/>
                  </a:cubicBezTo>
                  <a:cubicBezTo>
                    <a:pt x="59" y="1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704" dirty="0">
                <a:latin typeface="Raleway" panose="020B0503030101060003" pitchFamily="34" charset="0"/>
              </a:endParaRPr>
            </a:p>
          </p:txBody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389B1666-5BE8-9AD0-A933-AFA8BCAE6453}"/>
              </a:ext>
            </a:extLst>
          </p:cNvPr>
          <p:cNvSpPr/>
          <p:nvPr/>
        </p:nvSpPr>
        <p:spPr>
          <a:xfrm>
            <a:off x="8226553" y="1972789"/>
            <a:ext cx="16668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F47A0C8-D9B5-8008-7E70-50B6E9CF915B}"/>
              </a:ext>
            </a:extLst>
          </p:cNvPr>
          <p:cNvSpPr/>
          <p:nvPr/>
        </p:nvSpPr>
        <p:spPr>
          <a:xfrm>
            <a:off x="8226553" y="2251592"/>
            <a:ext cx="2722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Raleway" panose="020B0503030101060003" pitchFamily="34" charset="0"/>
                <a:cs typeface="Segoe UI Light" panose="020B0502040204020203" pitchFamily="34" charset="0"/>
              </a:rPr>
              <a:t>Vivamus quam dolor, tempor ac gravida sit amet, porta fermentum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aleway" panose="020B0503030101060003" pitchFamily="34" charset="0"/>
                <a:cs typeface="Segoe UI Light" panose="020B0502040204020203" pitchFamily="34" charset="0"/>
              </a:rPr>
              <a:t>.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43B56B1-2347-AB82-3B1C-E756DBB99EEB}"/>
              </a:ext>
            </a:extLst>
          </p:cNvPr>
          <p:cNvGrpSpPr/>
          <p:nvPr/>
        </p:nvGrpSpPr>
        <p:grpSpPr>
          <a:xfrm>
            <a:off x="7788561" y="2064727"/>
            <a:ext cx="348849" cy="348849"/>
            <a:chOff x="14057726" y="2228584"/>
            <a:chExt cx="558159" cy="558159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4A74FE43-F828-F44D-5A67-0887C8DFE5C0}"/>
                </a:ext>
              </a:extLst>
            </p:cNvPr>
            <p:cNvSpPr/>
            <p:nvPr/>
          </p:nvSpPr>
          <p:spPr>
            <a:xfrm>
              <a:off x="14057726" y="2228584"/>
              <a:ext cx="558159" cy="5581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4">
                <a:latin typeface="Raleway" panose="020B0503030101060003" pitchFamily="34" charset="0"/>
              </a:endParaRPr>
            </a:p>
          </p:txBody>
        </p:sp>
        <p:sp>
          <p:nvSpPr>
            <p:cNvPr id="55" name="Freeform 29">
              <a:extLst>
                <a:ext uri="{FF2B5EF4-FFF2-40B4-BE49-F238E27FC236}">
                  <a16:creationId xmlns:a16="http://schemas.microsoft.com/office/drawing/2014/main" id="{5FF924C5-11CF-8DB2-4B61-6976D4076E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2309" y="2373013"/>
              <a:ext cx="348993" cy="269301"/>
            </a:xfrm>
            <a:custGeom>
              <a:avLst/>
              <a:gdLst>
                <a:gd name="T0" fmla="*/ 198196 w 59"/>
                <a:gd name="T1" fmla="*/ 41487 h 45"/>
                <a:gd name="T2" fmla="*/ 102515 w 59"/>
                <a:gd name="T3" fmla="*/ 134832 h 45"/>
                <a:gd name="T4" fmla="*/ 85429 w 59"/>
                <a:gd name="T5" fmla="*/ 152118 h 45"/>
                <a:gd name="T6" fmla="*/ 78595 w 59"/>
                <a:gd name="T7" fmla="*/ 155575 h 45"/>
                <a:gd name="T8" fmla="*/ 68343 w 59"/>
                <a:gd name="T9" fmla="*/ 152118 h 45"/>
                <a:gd name="T10" fmla="*/ 51258 w 59"/>
                <a:gd name="T11" fmla="*/ 134832 h 45"/>
                <a:gd name="T12" fmla="*/ 3417 w 59"/>
                <a:gd name="T13" fmla="*/ 89888 h 45"/>
                <a:gd name="T14" fmla="*/ 0 w 59"/>
                <a:gd name="T15" fmla="*/ 79516 h 45"/>
                <a:gd name="T16" fmla="*/ 3417 w 59"/>
                <a:gd name="T17" fmla="*/ 69144 h 45"/>
                <a:gd name="T18" fmla="*/ 20503 w 59"/>
                <a:gd name="T19" fmla="*/ 51858 h 45"/>
                <a:gd name="T20" fmla="*/ 30755 w 59"/>
                <a:gd name="T21" fmla="*/ 48401 h 45"/>
                <a:gd name="T22" fmla="*/ 37589 w 59"/>
                <a:gd name="T23" fmla="*/ 51858 h 45"/>
                <a:gd name="T24" fmla="*/ 78595 w 59"/>
                <a:gd name="T25" fmla="*/ 89888 h 45"/>
                <a:gd name="T26" fmla="*/ 160607 w 59"/>
                <a:gd name="T27" fmla="*/ 3457 h 45"/>
                <a:gd name="T28" fmla="*/ 170858 w 59"/>
                <a:gd name="T29" fmla="*/ 0 h 45"/>
                <a:gd name="T30" fmla="*/ 181110 w 59"/>
                <a:gd name="T31" fmla="*/ 3457 h 45"/>
                <a:gd name="T32" fmla="*/ 198196 w 59"/>
                <a:gd name="T33" fmla="*/ 24201 h 45"/>
                <a:gd name="T34" fmla="*/ 201613 w 59"/>
                <a:gd name="T35" fmla="*/ 31115 h 45"/>
                <a:gd name="T36" fmla="*/ 198196 w 59"/>
                <a:gd name="T37" fmla="*/ 41487 h 4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9" h="45">
                  <a:moveTo>
                    <a:pt x="58" y="12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5"/>
                    <a:pt x="24" y="45"/>
                    <a:pt x="23" y="45"/>
                  </a:cubicBezTo>
                  <a:cubicBezTo>
                    <a:pt x="22" y="45"/>
                    <a:pt x="21" y="45"/>
                    <a:pt x="20" y="4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51" y="0"/>
                    <a:pt x="52" y="1"/>
                    <a:pt x="53" y="1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9" y="8"/>
                    <a:pt x="59" y="9"/>
                  </a:cubicBezTo>
                  <a:cubicBezTo>
                    <a:pt x="59" y="1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704" dirty="0">
                <a:latin typeface="Raleway" panose="020B0503030101060003" pitchFamily="34" charset="0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53118A8C-7DBB-4A4F-B3CB-C1C797B197E5}"/>
              </a:ext>
            </a:extLst>
          </p:cNvPr>
          <p:cNvGrpSpPr/>
          <p:nvPr/>
        </p:nvGrpSpPr>
        <p:grpSpPr>
          <a:xfrm>
            <a:off x="9426" y="1966411"/>
            <a:ext cx="6332589" cy="3937424"/>
            <a:chOff x="0" y="3146256"/>
            <a:chExt cx="10132142" cy="6299879"/>
          </a:xfrm>
        </p:grpSpPr>
        <p:sp>
          <p:nvSpPr>
            <p:cNvPr id="57" name="Rectangle 18">
              <a:extLst>
                <a:ext uri="{FF2B5EF4-FFF2-40B4-BE49-F238E27FC236}">
                  <a16:creationId xmlns:a16="http://schemas.microsoft.com/office/drawing/2014/main" id="{69A9108E-B86E-40D3-3FC4-5F6CF520C2C3}"/>
                </a:ext>
              </a:extLst>
            </p:cNvPr>
            <p:cNvSpPr/>
            <p:nvPr/>
          </p:nvSpPr>
          <p:spPr>
            <a:xfrm flipV="1">
              <a:off x="5411159" y="8072279"/>
              <a:ext cx="883256" cy="1373856"/>
            </a:xfrm>
            <a:custGeom>
              <a:avLst/>
              <a:gdLst>
                <a:gd name="connsiteX0" fmla="*/ 0 w 2271715"/>
                <a:gd name="connsiteY0" fmla="*/ 0 h 722273"/>
                <a:gd name="connsiteX1" fmla="*/ 2271715 w 2271715"/>
                <a:gd name="connsiteY1" fmla="*/ 0 h 722273"/>
                <a:gd name="connsiteX2" fmla="*/ 2271715 w 2271715"/>
                <a:gd name="connsiteY2" fmla="*/ 722273 h 722273"/>
                <a:gd name="connsiteX3" fmla="*/ 0 w 2271715"/>
                <a:gd name="connsiteY3" fmla="*/ 722273 h 722273"/>
                <a:gd name="connsiteX4" fmla="*/ 0 w 2271715"/>
                <a:gd name="connsiteY4" fmla="*/ 0 h 722273"/>
                <a:gd name="connsiteX0" fmla="*/ 0 w 2271715"/>
                <a:gd name="connsiteY0" fmla="*/ 71438 h 793711"/>
                <a:gd name="connsiteX1" fmla="*/ 2271715 w 2271715"/>
                <a:gd name="connsiteY1" fmla="*/ 0 h 793711"/>
                <a:gd name="connsiteX2" fmla="*/ 2271715 w 2271715"/>
                <a:gd name="connsiteY2" fmla="*/ 793711 h 793711"/>
                <a:gd name="connsiteX3" fmla="*/ 0 w 2271715"/>
                <a:gd name="connsiteY3" fmla="*/ 793711 h 793711"/>
                <a:gd name="connsiteX4" fmla="*/ 0 w 2271715"/>
                <a:gd name="connsiteY4" fmla="*/ 71438 h 793711"/>
                <a:gd name="connsiteX0" fmla="*/ 0 w 2271715"/>
                <a:gd name="connsiteY0" fmla="*/ 71438 h 908011"/>
                <a:gd name="connsiteX1" fmla="*/ 2271715 w 2271715"/>
                <a:gd name="connsiteY1" fmla="*/ 0 h 908011"/>
                <a:gd name="connsiteX2" fmla="*/ 2271715 w 2271715"/>
                <a:gd name="connsiteY2" fmla="*/ 908011 h 908011"/>
                <a:gd name="connsiteX3" fmla="*/ 0 w 2271715"/>
                <a:gd name="connsiteY3" fmla="*/ 793711 h 908011"/>
                <a:gd name="connsiteX4" fmla="*/ 0 w 2271715"/>
                <a:gd name="connsiteY4" fmla="*/ 71438 h 908011"/>
                <a:gd name="connsiteX0" fmla="*/ 0 w 2271715"/>
                <a:gd name="connsiteY0" fmla="*/ 142875 h 979448"/>
                <a:gd name="connsiteX1" fmla="*/ 2271715 w 2271715"/>
                <a:gd name="connsiteY1" fmla="*/ 0 h 979448"/>
                <a:gd name="connsiteX2" fmla="*/ 2271715 w 2271715"/>
                <a:gd name="connsiteY2" fmla="*/ 979448 h 979448"/>
                <a:gd name="connsiteX3" fmla="*/ 0 w 2271715"/>
                <a:gd name="connsiteY3" fmla="*/ 865148 h 979448"/>
                <a:gd name="connsiteX4" fmla="*/ 0 w 2271715"/>
                <a:gd name="connsiteY4" fmla="*/ 142875 h 979448"/>
                <a:gd name="connsiteX0" fmla="*/ 0 w 2271715"/>
                <a:gd name="connsiteY0" fmla="*/ 228600 h 1065173"/>
                <a:gd name="connsiteX1" fmla="*/ 2257337 w 2271715"/>
                <a:gd name="connsiteY1" fmla="*/ 0 h 1065173"/>
                <a:gd name="connsiteX2" fmla="*/ 2271715 w 2271715"/>
                <a:gd name="connsiteY2" fmla="*/ 1065173 h 1065173"/>
                <a:gd name="connsiteX3" fmla="*/ 0 w 2271715"/>
                <a:gd name="connsiteY3" fmla="*/ 950873 h 1065173"/>
                <a:gd name="connsiteX4" fmla="*/ 0 w 2271715"/>
                <a:gd name="connsiteY4" fmla="*/ 228600 h 1065173"/>
                <a:gd name="connsiteX0" fmla="*/ 0 w 2257338"/>
                <a:gd name="connsiteY0" fmla="*/ 228600 h 1150898"/>
                <a:gd name="connsiteX1" fmla="*/ 2257337 w 2257338"/>
                <a:gd name="connsiteY1" fmla="*/ 0 h 1150898"/>
                <a:gd name="connsiteX2" fmla="*/ 2257338 w 2257338"/>
                <a:gd name="connsiteY2" fmla="*/ 1150898 h 1150898"/>
                <a:gd name="connsiteX3" fmla="*/ 0 w 2257338"/>
                <a:gd name="connsiteY3" fmla="*/ 950873 h 1150898"/>
                <a:gd name="connsiteX4" fmla="*/ 0 w 2257338"/>
                <a:gd name="connsiteY4" fmla="*/ 228600 h 1150898"/>
                <a:gd name="connsiteX0" fmla="*/ 0 w 2257338"/>
                <a:gd name="connsiteY0" fmla="*/ 228600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50873 h 1179473"/>
                <a:gd name="connsiteX4" fmla="*/ 0 w 2257338"/>
                <a:gd name="connsiteY4" fmla="*/ 228600 h 11794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0 w 2257337"/>
                <a:gd name="connsiteY2" fmla="*/ 818526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40665 w 2257337"/>
                <a:gd name="connsiteY2" fmla="*/ 758369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4253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8264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95382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804907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43007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57295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4893"/>
                <a:gd name="connsiteY0" fmla="*/ 276225 h 998498"/>
                <a:gd name="connsiteX1" fmla="*/ 2264893 w 2264893"/>
                <a:gd name="connsiteY1" fmla="*/ 0 h 998498"/>
                <a:gd name="connsiteX2" fmla="*/ 2260728 w 2264893"/>
                <a:gd name="connsiteY2" fmla="*/ 857295 h 998498"/>
                <a:gd name="connsiteX3" fmla="*/ 0 w 2264893"/>
                <a:gd name="connsiteY3" fmla="*/ 998498 h 998498"/>
                <a:gd name="connsiteX4" fmla="*/ 0 w 2264893"/>
                <a:gd name="connsiteY4" fmla="*/ 276225 h 998498"/>
                <a:gd name="connsiteX0" fmla="*/ 5038 w 2269931"/>
                <a:gd name="connsiteY0" fmla="*/ 276225 h 1001673"/>
                <a:gd name="connsiteX1" fmla="*/ 2269931 w 2269931"/>
                <a:gd name="connsiteY1" fmla="*/ 0 h 1001673"/>
                <a:gd name="connsiteX2" fmla="*/ 2265766 w 2269931"/>
                <a:gd name="connsiteY2" fmla="*/ 857295 h 1001673"/>
                <a:gd name="connsiteX3" fmla="*/ 0 w 2269931"/>
                <a:gd name="connsiteY3" fmla="*/ 1001673 h 1001673"/>
                <a:gd name="connsiteX4" fmla="*/ 5038 w 2269931"/>
                <a:gd name="connsiteY4" fmla="*/ 276225 h 1001673"/>
                <a:gd name="connsiteX0" fmla="*/ 5038 w 2271818"/>
                <a:gd name="connsiteY0" fmla="*/ 276225 h 1001673"/>
                <a:gd name="connsiteX1" fmla="*/ 2269931 w 2271818"/>
                <a:gd name="connsiteY1" fmla="*/ 0 h 1001673"/>
                <a:gd name="connsiteX2" fmla="*/ 2271818 w 2271818"/>
                <a:gd name="connsiteY2" fmla="*/ 857295 h 1001673"/>
                <a:gd name="connsiteX3" fmla="*/ 0 w 2271818"/>
                <a:gd name="connsiteY3" fmla="*/ 1001673 h 1001673"/>
                <a:gd name="connsiteX4" fmla="*/ 5038 w 2271818"/>
                <a:gd name="connsiteY4" fmla="*/ 276225 h 1001673"/>
                <a:gd name="connsiteX0" fmla="*/ 5038 w 2288746"/>
                <a:gd name="connsiteY0" fmla="*/ 276225 h 1001673"/>
                <a:gd name="connsiteX1" fmla="*/ 2269931 w 2288746"/>
                <a:gd name="connsiteY1" fmla="*/ 0 h 1001673"/>
                <a:gd name="connsiteX2" fmla="*/ 2288746 w 2288746"/>
                <a:gd name="connsiteY2" fmla="*/ 857295 h 1001673"/>
                <a:gd name="connsiteX3" fmla="*/ 0 w 2288746"/>
                <a:gd name="connsiteY3" fmla="*/ 1001673 h 1001673"/>
                <a:gd name="connsiteX4" fmla="*/ 5038 w 2288746"/>
                <a:gd name="connsiteY4" fmla="*/ 276225 h 100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8746" h="1001673">
                  <a:moveTo>
                    <a:pt x="5038" y="276225"/>
                  </a:moveTo>
                  <a:lnTo>
                    <a:pt x="2269931" y="0"/>
                  </a:lnTo>
                  <a:cubicBezTo>
                    <a:pt x="2269931" y="383633"/>
                    <a:pt x="2288746" y="473662"/>
                    <a:pt x="2288746" y="857295"/>
                  </a:cubicBezTo>
                  <a:lnTo>
                    <a:pt x="0" y="1001673"/>
                  </a:lnTo>
                  <a:cubicBezTo>
                    <a:pt x="1679" y="759857"/>
                    <a:pt x="3359" y="518041"/>
                    <a:pt x="5038" y="276225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58" name="Rectangle 27">
              <a:extLst>
                <a:ext uri="{FF2B5EF4-FFF2-40B4-BE49-F238E27FC236}">
                  <a16:creationId xmlns:a16="http://schemas.microsoft.com/office/drawing/2014/main" id="{3EADDC0E-25C2-3E92-3400-C9EA4E27E5D2}"/>
                </a:ext>
              </a:extLst>
            </p:cNvPr>
            <p:cNvSpPr/>
            <p:nvPr/>
          </p:nvSpPr>
          <p:spPr>
            <a:xfrm>
              <a:off x="6279178" y="8277971"/>
              <a:ext cx="1535348" cy="1168163"/>
            </a:xfrm>
            <a:custGeom>
              <a:avLst/>
              <a:gdLst>
                <a:gd name="connsiteX0" fmla="*/ 0 w 850392"/>
                <a:gd name="connsiteY0" fmla="*/ 0 h 851702"/>
                <a:gd name="connsiteX1" fmla="*/ 850392 w 850392"/>
                <a:gd name="connsiteY1" fmla="*/ 0 h 851702"/>
                <a:gd name="connsiteX2" fmla="*/ 850392 w 850392"/>
                <a:gd name="connsiteY2" fmla="*/ 851702 h 851702"/>
                <a:gd name="connsiteX3" fmla="*/ 0 w 850392"/>
                <a:gd name="connsiteY3" fmla="*/ 851702 h 851702"/>
                <a:gd name="connsiteX4" fmla="*/ 0 w 850392"/>
                <a:gd name="connsiteY4" fmla="*/ 0 h 851702"/>
                <a:gd name="connsiteX0" fmla="*/ 4762 w 855154"/>
                <a:gd name="connsiteY0" fmla="*/ 0 h 851702"/>
                <a:gd name="connsiteX1" fmla="*/ 855154 w 855154"/>
                <a:gd name="connsiteY1" fmla="*/ 0 h 851702"/>
                <a:gd name="connsiteX2" fmla="*/ 855154 w 855154"/>
                <a:gd name="connsiteY2" fmla="*/ 851702 h 851702"/>
                <a:gd name="connsiteX3" fmla="*/ 0 w 855154"/>
                <a:gd name="connsiteY3" fmla="*/ 851702 h 851702"/>
                <a:gd name="connsiteX4" fmla="*/ 4762 w 855154"/>
                <a:gd name="connsiteY4" fmla="*/ 0 h 85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154" h="851702">
                  <a:moveTo>
                    <a:pt x="4762" y="0"/>
                  </a:moveTo>
                  <a:lnTo>
                    <a:pt x="855154" y="0"/>
                  </a:lnTo>
                  <a:lnTo>
                    <a:pt x="855154" y="851702"/>
                  </a:lnTo>
                  <a:lnTo>
                    <a:pt x="0" y="851702"/>
                  </a:lnTo>
                  <a:cubicBezTo>
                    <a:pt x="1587" y="567801"/>
                    <a:pt x="3175" y="283901"/>
                    <a:pt x="47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59" name="Rectangle 27">
              <a:extLst>
                <a:ext uri="{FF2B5EF4-FFF2-40B4-BE49-F238E27FC236}">
                  <a16:creationId xmlns:a16="http://schemas.microsoft.com/office/drawing/2014/main" id="{8AB3AEA7-884C-CB48-DB92-B3A23C8BA4E7}"/>
                </a:ext>
              </a:extLst>
            </p:cNvPr>
            <p:cNvSpPr/>
            <p:nvPr/>
          </p:nvSpPr>
          <p:spPr>
            <a:xfrm>
              <a:off x="7027488" y="7296097"/>
              <a:ext cx="1506812" cy="1168163"/>
            </a:xfrm>
            <a:custGeom>
              <a:avLst/>
              <a:gdLst>
                <a:gd name="connsiteX0" fmla="*/ 0 w 850392"/>
                <a:gd name="connsiteY0" fmla="*/ 0 h 851702"/>
                <a:gd name="connsiteX1" fmla="*/ 850392 w 850392"/>
                <a:gd name="connsiteY1" fmla="*/ 0 h 851702"/>
                <a:gd name="connsiteX2" fmla="*/ 850392 w 850392"/>
                <a:gd name="connsiteY2" fmla="*/ 851702 h 851702"/>
                <a:gd name="connsiteX3" fmla="*/ 0 w 850392"/>
                <a:gd name="connsiteY3" fmla="*/ 851702 h 851702"/>
                <a:gd name="connsiteX4" fmla="*/ 0 w 850392"/>
                <a:gd name="connsiteY4" fmla="*/ 0 h 851702"/>
                <a:gd name="connsiteX0" fmla="*/ 4762 w 855154"/>
                <a:gd name="connsiteY0" fmla="*/ 0 h 851702"/>
                <a:gd name="connsiteX1" fmla="*/ 855154 w 855154"/>
                <a:gd name="connsiteY1" fmla="*/ 0 h 851702"/>
                <a:gd name="connsiteX2" fmla="*/ 855154 w 855154"/>
                <a:gd name="connsiteY2" fmla="*/ 851702 h 851702"/>
                <a:gd name="connsiteX3" fmla="*/ 0 w 855154"/>
                <a:gd name="connsiteY3" fmla="*/ 851702 h 851702"/>
                <a:gd name="connsiteX4" fmla="*/ 4762 w 855154"/>
                <a:gd name="connsiteY4" fmla="*/ 0 h 85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154" h="851702">
                  <a:moveTo>
                    <a:pt x="4762" y="0"/>
                  </a:moveTo>
                  <a:lnTo>
                    <a:pt x="855154" y="0"/>
                  </a:lnTo>
                  <a:lnTo>
                    <a:pt x="855154" y="851702"/>
                  </a:lnTo>
                  <a:lnTo>
                    <a:pt x="0" y="851702"/>
                  </a:lnTo>
                  <a:cubicBezTo>
                    <a:pt x="1587" y="567801"/>
                    <a:pt x="3175" y="283901"/>
                    <a:pt x="47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60" name="Rectangle 27">
              <a:extLst>
                <a:ext uri="{FF2B5EF4-FFF2-40B4-BE49-F238E27FC236}">
                  <a16:creationId xmlns:a16="http://schemas.microsoft.com/office/drawing/2014/main" id="{6355C0A5-17E4-C395-9784-3964AFD7CE84}"/>
                </a:ext>
              </a:extLst>
            </p:cNvPr>
            <p:cNvSpPr/>
            <p:nvPr/>
          </p:nvSpPr>
          <p:spPr>
            <a:xfrm>
              <a:off x="7348706" y="4746535"/>
              <a:ext cx="1458692" cy="1168163"/>
            </a:xfrm>
            <a:custGeom>
              <a:avLst/>
              <a:gdLst>
                <a:gd name="connsiteX0" fmla="*/ 0 w 850392"/>
                <a:gd name="connsiteY0" fmla="*/ 0 h 851702"/>
                <a:gd name="connsiteX1" fmla="*/ 850392 w 850392"/>
                <a:gd name="connsiteY1" fmla="*/ 0 h 851702"/>
                <a:gd name="connsiteX2" fmla="*/ 850392 w 850392"/>
                <a:gd name="connsiteY2" fmla="*/ 851702 h 851702"/>
                <a:gd name="connsiteX3" fmla="*/ 0 w 850392"/>
                <a:gd name="connsiteY3" fmla="*/ 851702 h 851702"/>
                <a:gd name="connsiteX4" fmla="*/ 0 w 850392"/>
                <a:gd name="connsiteY4" fmla="*/ 0 h 851702"/>
                <a:gd name="connsiteX0" fmla="*/ 4762 w 855154"/>
                <a:gd name="connsiteY0" fmla="*/ 0 h 851702"/>
                <a:gd name="connsiteX1" fmla="*/ 855154 w 855154"/>
                <a:gd name="connsiteY1" fmla="*/ 0 h 851702"/>
                <a:gd name="connsiteX2" fmla="*/ 855154 w 855154"/>
                <a:gd name="connsiteY2" fmla="*/ 851702 h 851702"/>
                <a:gd name="connsiteX3" fmla="*/ 0 w 855154"/>
                <a:gd name="connsiteY3" fmla="*/ 851702 h 851702"/>
                <a:gd name="connsiteX4" fmla="*/ 4762 w 855154"/>
                <a:gd name="connsiteY4" fmla="*/ 0 h 85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154" h="851702">
                  <a:moveTo>
                    <a:pt x="4762" y="0"/>
                  </a:moveTo>
                  <a:lnTo>
                    <a:pt x="855154" y="0"/>
                  </a:lnTo>
                  <a:lnTo>
                    <a:pt x="855154" y="851702"/>
                  </a:lnTo>
                  <a:lnTo>
                    <a:pt x="0" y="851702"/>
                  </a:lnTo>
                  <a:cubicBezTo>
                    <a:pt x="1587" y="567801"/>
                    <a:pt x="3175" y="283901"/>
                    <a:pt x="47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BD159E1-3EC3-1D79-411B-167B2486E630}"/>
                </a:ext>
              </a:extLst>
            </p:cNvPr>
            <p:cNvSpPr/>
            <p:nvPr/>
          </p:nvSpPr>
          <p:spPr>
            <a:xfrm>
              <a:off x="5" y="4130923"/>
              <a:ext cx="5421611" cy="990641"/>
            </a:xfrm>
            <a:prstGeom prst="rect">
              <a:avLst/>
            </a:pr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1632AC50-75E5-B046-63A2-8439EB476183}"/>
                </a:ext>
              </a:extLst>
            </p:cNvPr>
            <p:cNvSpPr/>
            <p:nvPr/>
          </p:nvSpPr>
          <p:spPr>
            <a:xfrm>
              <a:off x="5" y="5125400"/>
              <a:ext cx="5421611" cy="992561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0AEA8A35-5AEE-786F-8B16-118A2EA2B0B3}"/>
                </a:ext>
              </a:extLst>
            </p:cNvPr>
            <p:cNvSpPr/>
            <p:nvPr/>
          </p:nvSpPr>
          <p:spPr>
            <a:xfrm>
              <a:off x="5" y="6119877"/>
              <a:ext cx="5421611" cy="990641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71B9A43F-8C98-C7F9-2A05-CD1D20D24967}"/>
                </a:ext>
              </a:extLst>
            </p:cNvPr>
            <p:cNvSpPr/>
            <p:nvPr/>
          </p:nvSpPr>
          <p:spPr>
            <a:xfrm>
              <a:off x="4" y="7094758"/>
              <a:ext cx="5421611" cy="990641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F606780-7682-121E-E759-C1CB1E288B32}"/>
                </a:ext>
              </a:extLst>
            </p:cNvPr>
            <p:cNvSpPr/>
            <p:nvPr/>
          </p:nvSpPr>
          <p:spPr>
            <a:xfrm>
              <a:off x="0" y="8072285"/>
              <a:ext cx="5421611" cy="990641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 dirty="0">
                <a:latin typeface="Raleway" panose="020B0503030101060003" pitchFamily="34" charset="0"/>
              </a:endParaRPr>
            </a:p>
          </p:txBody>
        </p:sp>
        <p:sp>
          <p:nvSpPr>
            <p:cNvPr id="66" name="Rectangle 18">
              <a:extLst>
                <a:ext uri="{FF2B5EF4-FFF2-40B4-BE49-F238E27FC236}">
                  <a16:creationId xmlns:a16="http://schemas.microsoft.com/office/drawing/2014/main" id="{F6E0792F-D638-A421-1D35-C9660702FEAB}"/>
                </a:ext>
              </a:extLst>
            </p:cNvPr>
            <p:cNvSpPr/>
            <p:nvPr/>
          </p:nvSpPr>
          <p:spPr>
            <a:xfrm>
              <a:off x="5412905" y="4746540"/>
              <a:ext cx="1962244" cy="1373856"/>
            </a:xfrm>
            <a:custGeom>
              <a:avLst/>
              <a:gdLst>
                <a:gd name="connsiteX0" fmla="*/ 0 w 2271715"/>
                <a:gd name="connsiteY0" fmla="*/ 0 h 722273"/>
                <a:gd name="connsiteX1" fmla="*/ 2271715 w 2271715"/>
                <a:gd name="connsiteY1" fmla="*/ 0 h 722273"/>
                <a:gd name="connsiteX2" fmla="*/ 2271715 w 2271715"/>
                <a:gd name="connsiteY2" fmla="*/ 722273 h 722273"/>
                <a:gd name="connsiteX3" fmla="*/ 0 w 2271715"/>
                <a:gd name="connsiteY3" fmla="*/ 722273 h 722273"/>
                <a:gd name="connsiteX4" fmla="*/ 0 w 2271715"/>
                <a:gd name="connsiteY4" fmla="*/ 0 h 722273"/>
                <a:gd name="connsiteX0" fmla="*/ 0 w 2271715"/>
                <a:gd name="connsiteY0" fmla="*/ 71438 h 793711"/>
                <a:gd name="connsiteX1" fmla="*/ 2271715 w 2271715"/>
                <a:gd name="connsiteY1" fmla="*/ 0 h 793711"/>
                <a:gd name="connsiteX2" fmla="*/ 2271715 w 2271715"/>
                <a:gd name="connsiteY2" fmla="*/ 793711 h 793711"/>
                <a:gd name="connsiteX3" fmla="*/ 0 w 2271715"/>
                <a:gd name="connsiteY3" fmla="*/ 793711 h 793711"/>
                <a:gd name="connsiteX4" fmla="*/ 0 w 2271715"/>
                <a:gd name="connsiteY4" fmla="*/ 71438 h 793711"/>
                <a:gd name="connsiteX0" fmla="*/ 0 w 2271715"/>
                <a:gd name="connsiteY0" fmla="*/ 71438 h 908011"/>
                <a:gd name="connsiteX1" fmla="*/ 2271715 w 2271715"/>
                <a:gd name="connsiteY1" fmla="*/ 0 h 908011"/>
                <a:gd name="connsiteX2" fmla="*/ 2271715 w 2271715"/>
                <a:gd name="connsiteY2" fmla="*/ 908011 h 908011"/>
                <a:gd name="connsiteX3" fmla="*/ 0 w 2271715"/>
                <a:gd name="connsiteY3" fmla="*/ 793711 h 908011"/>
                <a:gd name="connsiteX4" fmla="*/ 0 w 2271715"/>
                <a:gd name="connsiteY4" fmla="*/ 71438 h 908011"/>
                <a:gd name="connsiteX0" fmla="*/ 0 w 2271715"/>
                <a:gd name="connsiteY0" fmla="*/ 142875 h 979448"/>
                <a:gd name="connsiteX1" fmla="*/ 2271715 w 2271715"/>
                <a:gd name="connsiteY1" fmla="*/ 0 h 979448"/>
                <a:gd name="connsiteX2" fmla="*/ 2271715 w 2271715"/>
                <a:gd name="connsiteY2" fmla="*/ 979448 h 979448"/>
                <a:gd name="connsiteX3" fmla="*/ 0 w 2271715"/>
                <a:gd name="connsiteY3" fmla="*/ 865148 h 979448"/>
                <a:gd name="connsiteX4" fmla="*/ 0 w 2271715"/>
                <a:gd name="connsiteY4" fmla="*/ 142875 h 979448"/>
                <a:gd name="connsiteX0" fmla="*/ 0 w 2271715"/>
                <a:gd name="connsiteY0" fmla="*/ 228600 h 1065173"/>
                <a:gd name="connsiteX1" fmla="*/ 2257337 w 2271715"/>
                <a:gd name="connsiteY1" fmla="*/ 0 h 1065173"/>
                <a:gd name="connsiteX2" fmla="*/ 2271715 w 2271715"/>
                <a:gd name="connsiteY2" fmla="*/ 1065173 h 1065173"/>
                <a:gd name="connsiteX3" fmla="*/ 0 w 2271715"/>
                <a:gd name="connsiteY3" fmla="*/ 950873 h 1065173"/>
                <a:gd name="connsiteX4" fmla="*/ 0 w 2271715"/>
                <a:gd name="connsiteY4" fmla="*/ 228600 h 1065173"/>
                <a:gd name="connsiteX0" fmla="*/ 0 w 2257338"/>
                <a:gd name="connsiteY0" fmla="*/ 228600 h 1150898"/>
                <a:gd name="connsiteX1" fmla="*/ 2257337 w 2257338"/>
                <a:gd name="connsiteY1" fmla="*/ 0 h 1150898"/>
                <a:gd name="connsiteX2" fmla="*/ 2257338 w 2257338"/>
                <a:gd name="connsiteY2" fmla="*/ 1150898 h 1150898"/>
                <a:gd name="connsiteX3" fmla="*/ 0 w 2257338"/>
                <a:gd name="connsiteY3" fmla="*/ 950873 h 1150898"/>
                <a:gd name="connsiteX4" fmla="*/ 0 w 2257338"/>
                <a:gd name="connsiteY4" fmla="*/ 228600 h 1150898"/>
                <a:gd name="connsiteX0" fmla="*/ 0 w 2257338"/>
                <a:gd name="connsiteY0" fmla="*/ 228600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50873 h 1179473"/>
                <a:gd name="connsiteX4" fmla="*/ 0 w 2257338"/>
                <a:gd name="connsiteY4" fmla="*/ 228600 h 11794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0 w 2257337"/>
                <a:gd name="connsiteY2" fmla="*/ 818526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40665 w 2257337"/>
                <a:gd name="connsiteY2" fmla="*/ 758369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4253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8264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95382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804907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43007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57295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4893"/>
                <a:gd name="connsiteY0" fmla="*/ 276225 h 998498"/>
                <a:gd name="connsiteX1" fmla="*/ 2264893 w 2264893"/>
                <a:gd name="connsiteY1" fmla="*/ 0 h 998498"/>
                <a:gd name="connsiteX2" fmla="*/ 2260728 w 2264893"/>
                <a:gd name="connsiteY2" fmla="*/ 857295 h 998498"/>
                <a:gd name="connsiteX3" fmla="*/ 0 w 2264893"/>
                <a:gd name="connsiteY3" fmla="*/ 998498 h 998498"/>
                <a:gd name="connsiteX4" fmla="*/ 0 w 2264893"/>
                <a:gd name="connsiteY4" fmla="*/ 276225 h 998498"/>
                <a:gd name="connsiteX0" fmla="*/ 5038 w 2269931"/>
                <a:gd name="connsiteY0" fmla="*/ 276225 h 1001673"/>
                <a:gd name="connsiteX1" fmla="*/ 2269931 w 2269931"/>
                <a:gd name="connsiteY1" fmla="*/ 0 h 1001673"/>
                <a:gd name="connsiteX2" fmla="*/ 2265766 w 2269931"/>
                <a:gd name="connsiteY2" fmla="*/ 857295 h 1001673"/>
                <a:gd name="connsiteX3" fmla="*/ 0 w 2269931"/>
                <a:gd name="connsiteY3" fmla="*/ 1001673 h 1001673"/>
                <a:gd name="connsiteX4" fmla="*/ 5038 w 2269931"/>
                <a:gd name="connsiteY4" fmla="*/ 276225 h 100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9931" h="1001673">
                  <a:moveTo>
                    <a:pt x="5038" y="276225"/>
                  </a:moveTo>
                  <a:lnTo>
                    <a:pt x="2269931" y="0"/>
                  </a:lnTo>
                  <a:cubicBezTo>
                    <a:pt x="2269931" y="383633"/>
                    <a:pt x="2265766" y="473662"/>
                    <a:pt x="2265766" y="857295"/>
                  </a:cubicBezTo>
                  <a:lnTo>
                    <a:pt x="0" y="1001673"/>
                  </a:lnTo>
                  <a:cubicBezTo>
                    <a:pt x="1679" y="759857"/>
                    <a:pt x="3359" y="518041"/>
                    <a:pt x="5038" y="276225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6E896A5F-A146-6153-7C62-078B05D291F9}"/>
                </a:ext>
              </a:extLst>
            </p:cNvPr>
            <p:cNvSpPr/>
            <p:nvPr/>
          </p:nvSpPr>
          <p:spPr>
            <a:xfrm>
              <a:off x="7814523" y="5806339"/>
              <a:ext cx="1825283" cy="161771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89" name="Rectangle 18">
              <a:extLst>
                <a:ext uri="{FF2B5EF4-FFF2-40B4-BE49-F238E27FC236}">
                  <a16:creationId xmlns:a16="http://schemas.microsoft.com/office/drawing/2014/main" id="{F36AA1C1-7ECA-D25C-9332-3581648D3CA9}"/>
                </a:ext>
              </a:extLst>
            </p:cNvPr>
            <p:cNvSpPr/>
            <p:nvPr/>
          </p:nvSpPr>
          <p:spPr>
            <a:xfrm flipV="1">
              <a:off x="5407284" y="7090406"/>
              <a:ext cx="1634626" cy="1373856"/>
            </a:xfrm>
            <a:custGeom>
              <a:avLst/>
              <a:gdLst>
                <a:gd name="connsiteX0" fmla="*/ 0 w 2271715"/>
                <a:gd name="connsiteY0" fmla="*/ 0 h 722273"/>
                <a:gd name="connsiteX1" fmla="*/ 2271715 w 2271715"/>
                <a:gd name="connsiteY1" fmla="*/ 0 h 722273"/>
                <a:gd name="connsiteX2" fmla="*/ 2271715 w 2271715"/>
                <a:gd name="connsiteY2" fmla="*/ 722273 h 722273"/>
                <a:gd name="connsiteX3" fmla="*/ 0 w 2271715"/>
                <a:gd name="connsiteY3" fmla="*/ 722273 h 722273"/>
                <a:gd name="connsiteX4" fmla="*/ 0 w 2271715"/>
                <a:gd name="connsiteY4" fmla="*/ 0 h 722273"/>
                <a:gd name="connsiteX0" fmla="*/ 0 w 2271715"/>
                <a:gd name="connsiteY0" fmla="*/ 71438 h 793711"/>
                <a:gd name="connsiteX1" fmla="*/ 2271715 w 2271715"/>
                <a:gd name="connsiteY1" fmla="*/ 0 h 793711"/>
                <a:gd name="connsiteX2" fmla="*/ 2271715 w 2271715"/>
                <a:gd name="connsiteY2" fmla="*/ 793711 h 793711"/>
                <a:gd name="connsiteX3" fmla="*/ 0 w 2271715"/>
                <a:gd name="connsiteY3" fmla="*/ 793711 h 793711"/>
                <a:gd name="connsiteX4" fmla="*/ 0 w 2271715"/>
                <a:gd name="connsiteY4" fmla="*/ 71438 h 793711"/>
                <a:gd name="connsiteX0" fmla="*/ 0 w 2271715"/>
                <a:gd name="connsiteY0" fmla="*/ 71438 h 908011"/>
                <a:gd name="connsiteX1" fmla="*/ 2271715 w 2271715"/>
                <a:gd name="connsiteY1" fmla="*/ 0 h 908011"/>
                <a:gd name="connsiteX2" fmla="*/ 2271715 w 2271715"/>
                <a:gd name="connsiteY2" fmla="*/ 908011 h 908011"/>
                <a:gd name="connsiteX3" fmla="*/ 0 w 2271715"/>
                <a:gd name="connsiteY3" fmla="*/ 793711 h 908011"/>
                <a:gd name="connsiteX4" fmla="*/ 0 w 2271715"/>
                <a:gd name="connsiteY4" fmla="*/ 71438 h 908011"/>
                <a:gd name="connsiteX0" fmla="*/ 0 w 2271715"/>
                <a:gd name="connsiteY0" fmla="*/ 142875 h 979448"/>
                <a:gd name="connsiteX1" fmla="*/ 2271715 w 2271715"/>
                <a:gd name="connsiteY1" fmla="*/ 0 h 979448"/>
                <a:gd name="connsiteX2" fmla="*/ 2271715 w 2271715"/>
                <a:gd name="connsiteY2" fmla="*/ 979448 h 979448"/>
                <a:gd name="connsiteX3" fmla="*/ 0 w 2271715"/>
                <a:gd name="connsiteY3" fmla="*/ 865148 h 979448"/>
                <a:gd name="connsiteX4" fmla="*/ 0 w 2271715"/>
                <a:gd name="connsiteY4" fmla="*/ 142875 h 979448"/>
                <a:gd name="connsiteX0" fmla="*/ 0 w 2271715"/>
                <a:gd name="connsiteY0" fmla="*/ 228600 h 1065173"/>
                <a:gd name="connsiteX1" fmla="*/ 2257337 w 2271715"/>
                <a:gd name="connsiteY1" fmla="*/ 0 h 1065173"/>
                <a:gd name="connsiteX2" fmla="*/ 2271715 w 2271715"/>
                <a:gd name="connsiteY2" fmla="*/ 1065173 h 1065173"/>
                <a:gd name="connsiteX3" fmla="*/ 0 w 2271715"/>
                <a:gd name="connsiteY3" fmla="*/ 950873 h 1065173"/>
                <a:gd name="connsiteX4" fmla="*/ 0 w 2271715"/>
                <a:gd name="connsiteY4" fmla="*/ 228600 h 1065173"/>
                <a:gd name="connsiteX0" fmla="*/ 0 w 2257338"/>
                <a:gd name="connsiteY0" fmla="*/ 228600 h 1150898"/>
                <a:gd name="connsiteX1" fmla="*/ 2257337 w 2257338"/>
                <a:gd name="connsiteY1" fmla="*/ 0 h 1150898"/>
                <a:gd name="connsiteX2" fmla="*/ 2257338 w 2257338"/>
                <a:gd name="connsiteY2" fmla="*/ 1150898 h 1150898"/>
                <a:gd name="connsiteX3" fmla="*/ 0 w 2257338"/>
                <a:gd name="connsiteY3" fmla="*/ 950873 h 1150898"/>
                <a:gd name="connsiteX4" fmla="*/ 0 w 2257338"/>
                <a:gd name="connsiteY4" fmla="*/ 228600 h 1150898"/>
                <a:gd name="connsiteX0" fmla="*/ 0 w 2257338"/>
                <a:gd name="connsiteY0" fmla="*/ 228600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50873 h 1179473"/>
                <a:gd name="connsiteX4" fmla="*/ 0 w 2257338"/>
                <a:gd name="connsiteY4" fmla="*/ 228600 h 11794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0 w 2257337"/>
                <a:gd name="connsiteY2" fmla="*/ 818526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40665 w 2257337"/>
                <a:gd name="connsiteY2" fmla="*/ 758369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4253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8264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95382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804907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43007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57295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4893"/>
                <a:gd name="connsiteY0" fmla="*/ 276225 h 998498"/>
                <a:gd name="connsiteX1" fmla="*/ 2264893 w 2264893"/>
                <a:gd name="connsiteY1" fmla="*/ 0 h 998498"/>
                <a:gd name="connsiteX2" fmla="*/ 2260728 w 2264893"/>
                <a:gd name="connsiteY2" fmla="*/ 857295 h 998498"/>
                <a:gd name="connsiteX3" fmla="*/ 0 w 2264893"/>
                <a:gd name="connsiteY3" fmla="*/ 998498 h 998498"/>
                <a:gd name="connsiteX4" fmla="*/ 0 w 2264893"/>
                <a:gd name="connsiteY4" fmla="*/ 276225 h 998498"/>
                <a:gd name="connsiteX0" fmla="*/ 5038 w 2269931"/>
                <a:gd name="connsiteY0" fmla="*/ 276225 h 1001673"/>
                <a:gd name="connsiteX1" fmla="*/ 2269931 w 2269931"/>
                <a:gd name="connsiteY1" fmla="*/ 0 h 1001673"/>
                <a:gd name="connsiteX2" fmla="*/ 2265766 w 2269931"/>
                <a:gd name="connsiteY2" fmla="*/ 857295 h 1001673"/>
                <a:gd name="connsiteX3" fmla="*/ 0 w 2269931"/>
                <a:gd name="connsiteY3" fmla="*/ 1001673 h 1001673"/>
                <a:gd name="connsiteX4" fmla="*/ 5038 w 2269931"/>
                <a:gd name="connsiteY4" fmla="*/ 276225 h 1001673"/>
                <a:gd name="connsiteX0" fmla="*/ 5038 w 2271818"/>
                <a:gd name="connsiteY0" fmla="*/ 276225 h 1001673"/>
                <a:gd name="connsiteX1" fmla="*/ 2269931 w 2271818"/>
                <a:gd name="connsiteY1" fmla="*/ 0 h 1001673"/>
                <a:gd name="connsiteX2" fmla="*/ 2271818 w 2271818"/>
                <a:gd name="connsiteY2" fmla="*/ 857295 h 1001673"/>
                <a:gd name="connsiteX3" fmla="*/ 0 w 2271818"/>
                <a:gd name="connsiteY3" fmla="*/ 1001673 h 1001673"/>
                <a:gd name="connsiteX4" fmla="*/ 5038 w 2271818"/>
                <a:gd name="connsiteY4" fmla="*/ 276225 h 1001673"/>
                <a:gd name="connsiteX0" fmla="*/ 5038 w 2271818"/>
                <a:gd name="connsiteY0" fmla="*/ 283369 h 1001673"/>
                <a:gd name="connsiteX1" fmla="*/ 2269931 w 2271818"/>
                <a:gd name="connsiteY1" fmla="*/ 0 h 1001673"/>
                <a:gd name="connsiteX2" fmla="*/ 2271818 w 2271818"/>
                <a:gd name="connsiteY2" fmla="*/ 857295 h 1001673"/>
                <a:gd name="connsiteX3" fmla="*/ 0 w 2271818"/>
                <a:gd name="connsiteY3" fmla="*/ 1001673 h 1001673"/>
                <a:gd name="connsiteX4" fmla="*/ 5038 w 2271818"/>
                <a:gd name="connsiteY4" fmla="*/ 283369 h 100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1818" h="1001673">
                  <a:moveTo>
                    <a:pt x="5038" y="283369"/>
                  </a:moveTo>
                  <a:lnTo>
                    <a:pt x="2269931" y="0"/>
                  </a:lnTo>
                  <a:cubicBezTo>
                    <a:pt x="2269931" y="383633"/>
                    <a:pt x="2271818" y="473662"/>
                    <a:pt x="2271818" y="857295"/>
                  </a:cubicBezTo>
                  <a:lnTo>
                    <a:pt x="0" y="1001673"/>
                  </a:lnTo>
                  <a:cubicBezTo>
                    <a:pt x="1679" y="759857"/>
                    <a:pt x="3359" y="525185"/>
                    <a:pt x="5038" y="283369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90" name="Rectangle 18">
              <a:extLst>
                <a:ext uri="{FF2B5EF4-FFF2-40B4-BE49-F238E27FC236}">
                  <a16:creationId xmlns:a16="http://schemas.microsoft.com/office/drawing/2014/main" id="{318DE64E-3AB8-CA8C-6AAA-86E7C92422B8}"/>
                </a:ext>
              </a:extLst>
            </p:cNvPr>
            <p:cNvSpPr/>
            <p:nvPr/>
          </p:nvSpPr>
          <p:spPr>
            <a:xfrm>
              <a:off x="5421615" y="5806339"/>
              <a:ext cx="2392914" cy="1617719"/>
            </a:xfrm>
            <a:custGeom>
              <a:avLst/>
              <a:gdLst>
                <a:gd name="connsiteX0" fmla="*/ 0 w 2271715"/>
                <a:gd name="connsiteY0" fmla="*/ 0 h 722273"/>
                <a:gd name="connsiteX1" fmla="*/ 2271715 w 2271715"/>
                <a:gd name="connsiteY1" fmla="*/ 0 h 722273"/>
                <a:gd name="connsiteX2" fmla="*/ 2271715 w 2271715"/>
                <a:gd name="connsiteY2" fmla="*/ 722273 h 722273"/>
                <a:gd name="connsiteX3" fmla="*/ 0 w 2271715"/>
                <a:gd name="connsiteY3" fmla="*/ 722273 h 722273"/>
                <a:gd name="connsiteX4" fmla="*/ 0 w 2271715"/>
                <a:gd name="connsiteY4" fmla="*/ 0 h 722273"/>
                <a:gd name="connsiteX0" fmla="*/ 0 w 2271715"/>
                <a:gd name="connsiteY0" fmla="*/ 71438 h 793711"/>
                <a:gd name="connsiteX1" fmla="*/ 2271715 w 2271715"/>
                <a:gd name="connsiteY1" fmla="*/ 0 h 793711"/>
                <a:gd name="connsiteX2" fmla="*/ 2271715 w 2271715"/>
                <a:gd name="connsiteY2" fmla="*/ 793711 h 793711"/>
                <a:gd name="connsiteX3" fmla="*/ 0 w 2271715"/>
                <a:gd name="connsiteY3" fmla="*/ 793711 h 793711"/>
                <a:gd name="connsiteX4" fmla="*/ 0 w 2271715"/>
                <a:gd name="connsiteY4" fmla="*/ 71438 h 793711"/>
                <a:gd name="connsiteX0" fmla="*/ 0 w 2271715"/>
                <a:gd name="connsiteY0" fmla="*/ 71438 h 908011"/>
                <a:gd name="connsiteX1" fmla="*/ 2271715 w 2271715"/>
                <a:gd name="connsiteY1" fmla="*/ 0 h 908011"/>
                <a:gd name="connsiteX2" fmla="*/ 2271715 w 2271715"/>
                <a:gd name="connsiteY2" fmla="*/ 908011 h 908011"/>
                <a:gd name="connsiteX3" fmla="*/ 0 w 2271715"/>
                <a:gd name="connsiteY3" fmla="*/ 793711 h 908011"/>
                <a:gd name="connsiteX4" fmla="*/ 0 w 2271715"/>
                <a:gd name="connsiteY4" fmla="*/ 71438 h 908011"/>
                <a:gd name="connsiteX0" fmla="*/ 0 w 2271715"/>
                <a:gd name="connsiteY0" fmla="*/ 142875 h 979448"/>
                <a:gd name="connsiteX1" fmla="*/ 2271715 w 2271715"/>
                <a:gd name="connsiteY1" fmla="*/ 0 h 979448"/>
                <a:gd name="connsiteX2" fmla="*/ 2271715 w 2271715"/>
                <a:gd name="connsiteY2" fmla="*/ 979448 h 979448"/>
                <a:gd name="connsiteX3" fmla="*/ 0 w 2271715"/>
                <a:gd name="connsiteY3" fmla="*/ 865148 h 979448"/>
                <a:gd name="connsiteX4" fmla="*/ 0 w 2271715"/>
                <a:gd name="connsiteY4" fmla="*/ 142875 h 979448"/>
                <a:gd name="connsiteX0" fmla="*/ 0 w 2271715"/>
                <a:gd name="connsiteY0" fmla="*/ 228600 h 1065173"/>
                <a:gd name="connsiteX1" fmla="*/ 2257337 w 2271715"/>
                <a:gd name="connsiteY1" fmla="*/ 0 h 1065173"/>
                <a:gd name="connsiteX2" fmla="*/ 2271715 w 2271715"/>
                <a:gd name="connsiteY2" fmla="*/ 1065173 h 1065173"/>
                <a:gd name="connsiteX3" fmla="*/ 0 w 2271715"/>
                <a:gd name="connsiteY3" fmla="*/ 950873 h 1065173"/>
                <a:gd name="connsiteX4" fmla="*/ 0 w 2271715"/>
                <a:gd name="connsiteY4" fmla="*/ 228600 h 1065173"/>
                <a:gd name="connsiteX0" fmla="*/ 0 w 2257338"/>
                <a:gd name="connsiteY0" fmla="*/ 228600 h 1150898"/>
                <a:gd name="connsiteX1" fmla="*/ 2257337 w 2257338"/>
                <a:gd name="connsiteY1" fmla="*/ 0 h 1150898"/>
                <a:gd name="connsiteX2" fmla="*/ 2257338 w 2257338"/>
                <a:gd name="connsiteY2" fmla="*/ 1150898 h 1150898"/>
                <a:gd name="connsiteX3" fmla="*/ 0 w 2257338"/>
                <a:gd name="connsiteY3" fmla="*/ 950873 h 1150898"/>
                <a:gd name="connsiteX4" fmla="*/ 0 w 2257338"/>
                <a:gd name="connsiteY4" fmla="*/ 228600 h 1150898"/>
                <a:gd name="connsiteX0" fmla="*/ 0 w 2257338"/>
                <a:gd name="connsiteY0" fmla="*/ 228600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50873 h 1179473"/>
                <a:gd name="connsiteX4" fmla="*/ 0 w 2257338"/>
                <a:gd name="connsiteY4" fmla="*/ 228600 h 1179473"/>
                <a:gd name="connsiteX0" fmla="*/ 0 w 2257338"/>
                <a:gd name="connsiteY0" fmla="*/ 219075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50873 h 1179473"/>
                <a:gd name="connsiteX4" fmla="*/ 0 w 2257338"/>
                <a:gd name="connsiteY4" fmla="*/ 219075 h 1179473"/>
                <a:gd name="connsiteX0" fmla="*/ 0 w 2257338"/>
                <a:gd name="connsiteY0" fmla="*/ 219075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38967 h 1179473"/>
                <a:gd name="connsiteX4" fmla="*/ 0 w 2257338"/>
                <a:gd name="connsiteY4" fmla="*/ 219075 h 1179473"/>
                <a:gd name="connsiteX0" fmla="*/ 0 w 2257338"/>
                <a:gd name="connsiteY0" fmla="*/ 226219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38967 h 1179473"/>
                <a:gd name="connsiteX4" fmla="*/ 0 w 2257338"/>
                <a:gd name="connsiteY4" fmla="*/ 226219 h 117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7338" h="1179473">
                  <a:moveTo>
                    <a:pt x="0" y="226219"/>
                  </a:moveTo>
                  <a:lnTo>
                    <a:pt x="2257337" y="0"/>
                  </a:lnTo>
                  <a:cubicBezTo>
                    <a:pt x="2257337" y="383633"/>
                    <a:pt x="2257338" y="795840"/>
                    <a:pt x="2257338" y="1179473"/>
                  </a:cubicBezTo>
                  <a:lnTo>
                    <a:pt x="0" y="938967"/>
                  </a:lnTo>
                  <a:lnTo>
                    <a:pt x="0" y="226219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91" name="Rectangle 18">
              <a:extLst>
                <a:ext uri="{FF2B5EF4-FFF2-40B4-BE49-F238E27FC236}">
                  <a16:creationId xmlns:a16="http://schemas.microsoft.com/office/drawing/2014/main" id="{141AEA89-4B0B-6A90-8767-DC57E443BE5F}"/>
                </a:ext>
              </a:extLst>
            </p:cNvPr>
            <p:cNvSpPr/>
            <p:nvPr/>
          </p:nvSpPr>
          <p:spPr>
            <a:xfrm>
              <a:off x="5394663" y="3146256"/>
              <a:ext cx="2959017" cy="1990262"/>
            </a:xfrm>
            <a:custGeom>
              <a:avLst/>
              <a:gdLst>
                <a:gd name="connsiteX0" fmla="*/ 0 w 2271715"/>
                <a:gd name="connsiteY0" fmla="*/ 0 h 722273"/>
                <a:gd name="connsiteX1" fmla="*/ 2271715 w 2271715"/>
                <a:gd name="connsiteY1" fmla="*/ 0 h 722273"/>
                <a:gd name="connsiteX2" fmla="*/ 2271715 w 2271715"/>
                <a:gd name="connsiteY2" fmla="*/ 722273 h 722273"/>
                <a:gd name="connsiteX3" fmla="*/ 0 w 2271715"/>
                <a:gd name="connsiteY3" fmla="*/ 722273 h 722273"/>
                <a:gd name="connsiteX4" fmla="*/ 0 w 2271715"/>
                <a:gd name="connsiteY4" fmla="*/ 0 h 722273"/>
                <a:gd name="connsiteX0" fmla="*/ 0 w 2271715"/>
                <a:gd name="connsiteY0" fmla="*/ 71438 h 793711"/>
                <a:gd name="connsiteX1" fmla="*/ 2271715 w 2271715"/>
                <a:gd name="connsiteY1" fmla="*/ 0 h 793711"/>
                <a:gd name="connsiteX2" fmla="*/ 2271715 w 2271715"/>
                <a:gd name="connsiteY2" fmla="*/ 793711 h 793711"/>
                <a:gd name="connsiteX3" fmla="*/ 0 w 2271715"/>
                <a:gd name="connsiteY3" fmla="*/ 793711 h 793711"/>
                <a:gd name="connsiteX4" fmla="*/ 0 w 2271715"/>
                <a:gd name="connsiteY4" fmla="*/ 71438 h 793711"/>
                <a:gd name="connsiteX0" fmla="*/ 0 w 2271715"/>
                <a:gd name="connsiteY0" fmla="*/ 71438 h 908011"/>
                <a:gd name="connsiteX1" fmla="*/ 2271715 w 2271715"/>
                <a:gd name="connsiteY1" fmla="*/ 0 h 908011"/>
                <a:gd name="connsiteX2" fmla="*/ 2271715 w 2271715"/>
                <a:gd name="connsiteY2" fmla="*/ 908011 h 908011"/>
                <a:gd name="connsiteX3" fmla="*/ 0 w 2271715"/>
                <a:gd name="connsiteY3" fmla="*/ 793711 h 908011"/>
                <a:gd name="connsiteX4" fmla="*/ 0 w 2271715"/>
                <a:gd name="connsiteY4" fmla="*/ 71438 h 908011"/>
                <a:gd name="connsiteX0" fmla="*/ 0 w 2271715"/>
                <a:gd name="connsiteY0" fmla="*/ 142875 h 979448"/>
                <a:gd name="connsiteX1" fmla="*/ 2271715 w 2271715"/>
                <a:gd name="connsiteY1" fmla="*/ 0 h 979448"/>
                <a:gd name="connsiteX2" fmla="*/ 2271715 w 2271715"/>
                <a:gd name="connsiteY2" fmla="*/ 979448 h 979448"/>
                <a:gd name="connsiteX3" fmla="*/ 0 w 2271715"/>
                <a:gd name="connsiteY3" fmla="*/ 865148 h 979448"/>
                <a:gd name="connsiteX4" fmla="*/ 0 w 2271715"/>
                <a:gd name="connsiteY4" fmla="*/ 142875 h 979448"/>
                <a:gd name="connsiteX0" fmla="*/ 0 w 2271715"/>
                <a:gd name="connsiteY0" fmla="*/ 228600 h 1065173"/>
                <a:gd name="connsiteX1" fmla="*/ 2257337 w 2271715"/>
                <a:gd name="connsiteY1" fmla="*/ 0 h 1065173"/>
                <a:gd name="connsiteX2" fmla="*/ 2271715 w 2271715"/>
                <a:gd name="connsiteY2" fmla="*/ 1065173 h 1065173"/>
                <a:gd name="connsiteX3" fmla="*/ 0 w 2271715"/>
                <a:gd name="connsiteY3" fmla="*/ 950873 h 1065173"/>
                <a:gd name="connsiteX4" fmla="*/ 0 w 2271715"/>
                <a:gd name="connsiteY4" fmla="*/ 228600 h 1065173"/>
                <a:gd name="connsiteX0" fmla="*/ 0 w 2257338"/>
                <a:gd name="connsiteY0" fmla="*/ 228600 h 1150898"/>
                <a:gd name="connsiteX1" fmla="*/ 2257337 w 2257338"/>
                <a:gd name="connsiteY1" fmla="*/ 0 h 1150898"/>
                <a:gd name="connsiteX2" fmla="*/ 2257338 w 2257338"/>
                <a:gd name="connsiteY2" fmla="*/ 1150898 h 1150898"/>
                <a:gd name="connsiteX3" fmla="*/ 0 w 2257338"/>
                <a:gd name="connsiteY3" fmla="*/ 950873 h 1150898"/>
                <a:gd name="connsiteX4" fmla="*/ 0 w 2257338"/>
                <a:gd name="connsiteY4" fmla="*/ 228600 h 1150898"/>
                <a:gd name="connsiteX0" fmla="*/ 0 w 2257338"/>
                <a:gd name="connsiteY0" fmla="*/ 228600 h 1179473"/>
                <a:gd name="connsiteX1" fmla="*/ 2257337 w 2257338"/>
                <a:gd name="connsiteY1" fmla="*/ 0 h 1179473"/>
                <a:gd name="connsiteX2" fmla="*/ 2257338 w 2257338"/>
                <a:gd name="connsiteY2" fmla="*/ 1179473 h 1179473"/>
                <a:gd name="connsiteX3" fmla="*/ 0 w 2257338"/>
                <a:gd name="connsiteY3" fmla="*/ 950873 h 1179473"/>
                <a:gd name="connsiteX4" fmla="*/ 0 w 2257338"/>
                <a:gd name="connsiteY4" fmla="*/ 228600 h 11794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0 w 2257337"/>
                <a:gd name="connsiteY2" fmla="*/ 818526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40665 w 2257337"/>
                <a:gd name="connsiteY2" fmla="*/ 758369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4253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18264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795382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28600 h 950873"/>
                <a:gd name="connsiteX1" fmla="*/ 2257337 w 2257337"/>
                <a:gd name="connsiteY1" fmla="*/ 0 h 950873"/>
                <a:gd name="connsiteX2" fmla="*/ 2253172 w 2257337"/>
                <a:gd name="connsiteY2" fmla="*/ 804907 h 950873"/>
                <a:gd name="connsiteX3" fmla="*/ 0 w 2257337"/>
                <a:gd name="connsiteY3" fmla="*/ 950873 h 950873"/>
                <a:gd name="connsiteX4" fmla="*/ 0 w 2257337"/>
                <a:gd name="connsiteY4" fmla="*/ 228600 h 950873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57337"/>
                <a:gd name="connsiteY0" fmla="*/ 276225 h 998498"/>
                <a:gd name="connsiteX1" fmla="*/ 2257337 w 2257337"/>
                <a:gd name="connsiteY1" fmla="*/ 0 h 998498"/>
                <a:gd name="connsiteX2" fmla="*/ 2253172 w 2257337"/>
                <a:gd name="connsiteY2" fmla="*/ 852532 h 998498"/>
                <a:gd name="connsiteX3" fmla="*/ 0 w 2257337"/>
                <a:gd name="connsiteY3" fmla="*/ 998498 h 998498"/>
                <a:gd name="connsiteX4" fmla="*/ 0 w 2257337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43007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0728"/>
                <a:gd name="connsiteY0" fmla="*/ 276225 h 998498"/>
                <a:gd name="connsiteX1" fmla="*/ 2257337 w 2260728"/>
                <a:gd name="connsiteY1" fmla="*/ 0 h 998498"/>
                <a:gd name="connsiteX2" fmla="*/ 2260728 w 2260728"/>
                <a:gd name="connsiteY2" fmla="*/ 857295 h 998498"/>
                <a:gd name="connsiteX3" fmla="*/ 0 w 2260728"/>
                <a:gd name="connsiteY3" fmla="*/ 998498 h 998498"/>
                <a:gd name="connsiteX4" fmla="*/ 0 w 2260728"/>
                <a:gd name="connsiteY4" fmla="*/ 276225 h 998498"/>
                <a:gd name="connsiteX0" fmla="*/ 0 w 2264893"/>
                <a:gd name="connsiteY0" fmla="*/ 276225 h 998498"/>
                <a:gd name="connsiteX1" fmla="*/ 2264893 w 2264893"/>
                <a:gd name="connsiteY1" fmla="*/ 0 h 998498"/>
                <a:gd name="connsiteX2" fmla="*/ 2260728 w 2264893"/>
                <a:gd name="connsiteY2" fmla="*/ 857295 h 998498"/>
                <a:gd name="connsiteX3" fmla="*/ 0 w 2264893"/>
                <a:gd name="connsiteY3" fmla="*/ 998498 h 998498"/>
                <a:gd name="connsiteX4" fmla="*/ 0 w 2264893"/>
                <a:gd name="connsiteY4" fmla="*/ 276225 h 998498"/>
                <a:gd name="connsiteX0" fmla="*/ 5038 w 2269931"/>
                <a:gd name="connsiteY0" fmla="*/ 276225 h 1001673"/>
                <a:gd name="connsiteX1" fmla="*/ 2269931 w 2269931"/>
                <a:gd name="connsiteY1" fmla="*/ 0 h 1001673"/>
                <a:gd name="connsiteX2" fmla="*/ 2265766 w 2269931"/>
                <a:gd name="connsiteY2" fmla="*/ 857295 h 1001673"/>
                <a:gd name="connsiteX3" fmla="*/ 0 w 2269931"/>
                <a:gd name="connsiteY3" fmla="*/ 1001673 h 1001673"/>
                <a:gd name="connsiteX4" fmla="*/ 5038 w 2269931"/>
                <a:gd name="connsiteY4" fmla="*/ 276225 h 1001673"/>
                <a:gd name="connsiteX0" fmla="*/ 5038 w 3131350"/>
                <a:gd name="connsiteY0" fmla="*/ 1066800 h 1792248"/>
                <a:gd name="connsiteX1" fmla="*/ 3131350 w 3131350"/>
                <a:gd name="connsiteY1" fmla="*/ 0 h 1792248"/>
                <a:gd name="connsiteX2" fmla="*/ 2265766 w 3131350"/>
                <a:gd name="connsiteY2" fmla="*/ 1647870 h 1792248"/>
                <a:gd name="connsiteX3" fmla="*/ 0 w 3131350"/>
                <a:gd name="connsiteY3" fmla="*/ 1792248 h 1792248"/>
                <a:gd name="connsiteX4" fmla="*/ 5038 w 3131350"/>
                <a:gd name="connsiteY4" fmla="*/ 1066800 h 1792248"/>
                <a:gd name="connsiteX0" fmla="*/ 5038 w 3565451"/>
                <a:gd name="connsiteY0" fmla="*/ 1066800 h 1792248"/>
                <a:gd name="connsiteX1" fmla="*/ 3131350 w 3565451"/>
                <a:gd name="connsiteY1" fmla="*/ 0 h 1792248"/>
                <a:gd name="connsiteX2" fmla="*/ 3565451 w 3565451"/>
                <a:gd name="connsiteY2" fmla="*/ 971595 h 1792248"/>
                <a:gd name="connsiteX3" fmla="*/ 0 w 3565451"/>
                <a:gd name="connsiteY3" fmla="*/ 1792248 h 1792248"/>
                <a:gd name="connsiteX4" fmla="*/ 5038 w 3565451"/>
                <a:gd name="connsiteY4" fmla="*/ 1066800 h 1792248"/>
                <a:gd name="connsiteX0" fmla="*/ 5038 w 4245519"/>
                <a:gd name="connsiteY0" fmla="*/ 1066800 h 1792248"/>
                <a:gd name="connsiteX1" fmla="*/ 3131350 w 4245519"/>
                <a:gd name="connsiteY1" fmla="*/ 0 h 1792248"/>
                <a:gd name="connsiteX2" fmla="*/ 4245519 w 4245519"/>
                <a:gd name="connsiteY2" fmla="*/ 1257345 h 1792248"/>
                <a:gd name="connsiteX3" fmla="*/ 0 w 4245519"/>
                <a:gd name="connsiteY3" fmla="*/ 1792248 h 1792248"/>
                <a:gd name="connsiteX4" fmla="*/ 5038 w 4245519"/>
                <a:gd name="connsiteY4" fmla="*/ 1066800 h 1792248"/>
                <a:gd name="connsiteX0" fmla="*/ 5038 w 4245519"/>
                <a:gd name="connsiteY0" fmla="*/ 581025 h 1306473"/>
                <a:gd name="connsiteX1" fmla="*/ 4098558 w 4245519"/>
                <a:gd name="connsiteY1" fmla="*/ 0 h 1306473"/>
                <a:gd name="connsiteX2" fmla="*/ 4245519 w 4245519"/>
                <a:gd name="connsiteY2" fmla="*/ 771570 h 1306473"/>
                <a:gd name="connsiteX3" fmla="*/ 0 w 4245519"/>
                <a:gd name="connsiteY3" fmla="*/ 1306473 h 1306473"/>
                <a:gd name="connsiteX4" fmla="*/ 5038 w 4245519"/>
                <a:gd name="connsiteY4" fmla="*/ 581025 h 1306473"/>
                <a:gd name="connsiteX0" fmla="*/ 5038 w 4245519"/>
                <a:gd name="connsiteY0" fmla="*/ 609600 h 1335048"/>
                <a:gd name="connsiteX1" fmla="*/ 4159008 w 4245519"/>
                <a:gd name="connsiteY1" fmla="*/ 0 h 1335048"/>
                <a:gd name="connsiteX2" fmla="*/ 4245519 w 4245519"/>
                <a:gd name="connsiteY2" fmla="*/ 800145 h 1335048"/>
                <a:gd name="connsiteX3" fmla="*/ 0 w 4245519"/>
                <a:gd name="connsiteY3" fmla="*/ 1335048 h 1335048"/>
                <a:gd name="connsiteX4" fmla="*/ 5038 w 4245519"/>
                <a:gd name="connsiteY4" fmla="*/ 609600 h 1335048"/>
                <a:gd name="connsiteX0" fmla="*/ 5038 w 4260632"/>
                <a:gd name="connsiteY0" fmla="*/ 609600 h 1335048"/>
                <a:gd name="connsiteX1" fmla="*/ 4159008 w 4260632"/>
                <a:gd name="connsiteY1" fmla="*/ 0 h 1335048"/>
                <a:gd name="connsiteX2" fmla="*/ 4260632 w 4260632"/>
                <a:gd name="connsiteY2" fmla="*/ 809670 h 1335048"/>
                <a:gd name="connsiteX3" fmla="*/ 0 w 4260632"/>
                <a:gd name="connsiteY3" fmla="*/ 1335048 h 1335048"/>
                <a:gd name="connsiteX4" fmla="*/ 5038 w 4260632"/>
                <a:gd name="connsiteY4" fmla="*/ 609600 h 1335048"/>
                <a:gd name="connsiteX0" fmla="*/ 5038 w 4260632"/>
                <a:gd name="connsiteY0" fmla="*/ 609600 h 1335048"/>
                <a:gd name="connsiteX1" fmla="*/ 4159008 w 4260632"/>
                <a:gd name="connsiteY1" fmla="*/ 0 h 1335048"/>
                <a:gd name="connsiteX2" fmla="*/ 4260632 w 4260632"/>
                <a:gd name="connsiteY2" fmla="*/ 809670 h 1335048"/>
                <a:gd name="connsiteX3" fmla="*/ 0 w 4260632"/>
                <a:gd name="connsiteY3" fmla="*/ 1335048 h 1335048"/>
                <a:gd name="connsiteX4" fmla="*/ 5038 w 4260632"/>
                <a:gd name="connsiteY4" fmla="*/ 609600 h 1335048"/>
                <a:gd name="connsiteX0" fmla="*/ 5038 w 4159009"/>
                <a:gd name="connsiteY0" fmla="*/ 609600 h 1335048"/>
                <a:gd name="connsiteX1" fmla="*/ 4159008 w 4159009"/>
                <a:gd name="connsiteY1" fmla="*/ 0 h 1335048"/>
                <a:gd name="connsiteX2" fmla="*/ 4139731 w 4159009"/>
                <a:gd name="connsiteY2" fmla="*/ 828720 h 1335048"/>
                <a:gd name="connsiteX3" fmla="*/ 0 w 4159009"/>
                <a:gd name="connsiteY3" fmla="*/ 1335048 h 1335048"/>
                <a:gd name="connsiteX4" fmla="*/ 5038 w 4159009"/>
                <a:gd name="connsiteY4" fmla="*/ 609600 h 1335048"/>
                <a:gd name="connsiteX0" fmla="*/ 5038 w 4159007"/>
                <a:gd name="connsiteY0" fmla="*/ 609600 h 1335048"/>
                <a:gd name="connsiteX1" fmla="*/ 4159008 w 4159007"/>
                <a:gd name="connsiteY1" fmla="*/ 0 h 1335048"/>
                <a:gd name="connsiteX2" fmla="*/ 4139731 w 4159007"/>
                <a:gd name="connsiteY2" fmla="*/ 819195 h 1335048"/>
                <a:gd name="connsiteX3" fmla="*/ 0 w 4159007"/>
                <a:gd name="connsiteY3" fmla="*/ 1335048 h 1335048"/>
                <a:gd name="connsiteX4" fmla="*/ 5038 w 4159007"/>
                <a:gd name="connsiteY4" fmla="*/ 609600 h 1335048"/>
                <a:gd name="connsiteX0" fmla="*/ 5038 w 4159009"/>
                <a:gd name="connsiteY0" fmla="*/ 609600 h 1335048"/>
                <a:gd name="connsiteX1" fmla="*/ 4159008 w 4159009"/>
                <a:gd name="connsiteY1" fmla="*/ 0 h 1335048"/>
                <a:gd name="connsiteX2" fmla="*/ 4139731 w 4159009"/>
                <a:gd name="connsiteY2" fmla="*/ 828720 h 1335048"/>
                <a:gd name="connsiteX3" fmla="*/ 0 w 4159009"/>
                <a:gd name="connsiteY3" fmla="*/ 1335048 h 1335048"/>
                <a:gd name="connsiteX4" fmla="*/ 5038 w 4159009"/>
                <a:gd name="connsiteY4" fmla="*/ 609600 h 1335048"/>
                <a:gd name="connsiteX0" fmla="*/ 5038 w 4162400"/>
                <a:gd name="connsiteY0" fmla="*/ 609600 h 1335048"/>
                <a:gd name="connsiteX1" fmla="*/ 4159008 w 4162400"/>
                <a:gd name="connsiteY1" fmla="*/ 0 h 1335048"/>
                <a:gd name="connsiteX2" fmla="*/ 4162400 w 4162400"/>
                <a:gd name="connsiteY2" fmla="*/ 823957 h 1335048"/>
                <a:gd name="connsiteX3" fmla="*/ 0 w 4162400"/>
                <a:gd name="connsiteY3" fmla="*/ 1335048 h 1335048"/>
                <a:gd name="connsiteX4" fmla="*/ 5038 w 4162400"/>
                <a:gd name="connsiteY4" fmla="*/ 609600 h 1335048"/>
                <a:gd name="connsiteX0" fmla="*/ 5038 w 4181678"/>
                <a:gd name="connsiteY0" fmla="*/ 609600 h 1335048"/>
                <a:gd name="connsiteX1" fmla="*/ 4181678 w 4181678"/>
                <a:gd name="connsiteY1" fmla="*/ 0 h 1335048"/>
                <a:gd name="connsiteX2" fmla="*/ 4162400 w 4181678"/>
                <a:gd name="connsiteY2" fmla="*/ 823957 h 1335048"/>
                <a:gd name="connsiteX3" fmla="*/ 0 w 4181678"/>
                <a:gd name="connsiteY3" fmla="*/ 1335048 h 1335048"/>
                <a:gd name="connsiteX4" fmla="*/ 5038 w 4181678"/>
                <a:gd name="connsiteY4" fmla="*/ 609600 h 1335048"/>
                <a:gd name="connsiteX0" fmla="*/ 5038 w 4181678"/>
                <a:gd name="connsiteY0" fmla="*/ 609600 h 1335048"/>
                <a:gd name="connsiteX1" fmla="*/ 4181678 w 4181678"/>
                <a:gd name="connsiteY1" fmla="*/ 0 h 1335048"/>
                <a:gd name="connsiteX2" fmla="*/ 4177513 w 4181678"/>
                <a:gd name="connsiteY2" fmla="*/ 823957 h 1335048"/>
                <a:gd name="connsiteX3" fmla="*/ 0 w 4181678"/>
                <a:gd name="connsiteY3" fmla="*/ 1335048 h 1335048"/>
                <a:gd name="connsiteX4" fmla="*/ 5038 w 4181678"/>
                <a:gd name="connsiteY4" fmla="*/ 609600 h 1335048"/>
                <a:gd name="connsiteX0" fmla="*/ 5038 w 4177513"/>
                <a:gd name="connsiteY0" fmla="*/ 709612 h 1435060"/>
                <a:gd name="connsiteX1" fmla="*/ 4166565 w 4177513"/>
                <a:gd name="connsiteY1" fmla="*/ 0 h 1435060"/>
                <a:gd name="connsiteX2" fmla="*/ 4177513 w 4177513"/>
                <a:gd name="connsiteY2" fmla="*/ 923969 h 1435060"/>
                <a:gd name="connsiteX3" fmla="*/ 0 w 4177513"/>
                <a:gd name="connsiteY3" fmla="*/ 1435060 h 1435060"/>
                <a:gd name="connsiteX4" fmla="*/ 5038 w 4177513"/>
                <a:gd name="connsiteY4" fmla="*/ 709612 h 1435060"/>
                <a:gd name="connsiteX0" fmla="*/ 5038 w 4181678"/>
                <a:gd name="connsiteY0" fmla="*/ 733424 h 1458872"/>
                <a:gd name="connsiteX1" fmla="*/ 4181678 w 4181678"/>
                <a:gd name="connsiteY1" fmla="*/ 0 h 1458872"/>
                <a:gd name="connsiteX2" fmla="*/ 4177513 w 4181678"/>
                <a:gd name="connsiteY2" fmla="*/ 947781 h 1458872"/>
                <a:gd name="connsiteX3" fmla="*/ 0 w 4181678"/>
                <a:gd name="connsiteY3" fmla="*/ 1458872 h 1458872"/>
                <a:gd name="connsiteX4" fmla="*/ 5038 w 4181678"/>
                <a:gd name="connsiteY4" fmla="*/ 733424 h 1458872"/>
                <a:gd name="connsiteX0" fmla="*/ 5038 w 4181678"/>
                <a:gd name="connsiteY0" fmla="*/ 733424 h 1458872"/>
                <a:gd name="connsiteX1" fmla="*/ 4181678 w 4181678"/>
                <a:gd name="connsiteY1" fmla="*/ 0 h 1458872"/>
                <a:gd name="connsiteX2" fmla="*/ 4177513 w 4181678"/>
                <a:gd name="connsiteY2" fmla="*/ 1046841 h 1458872"/>
                <a:gd name="connsiteX3" fmla="*/ 0 w 4181678"/>
                <a:gd name="connsiteY3" fmla="*/ 1458872 h 1458872"/>
                <a:gd name="connsiteX4" fmla="*/ 5038 w 4181678"/>
                <a:gd name="connsiteY4" fmla="*/ 733424 h 1458872"/>
                <a:gd name="connsiteX0" fmla="*/ 149 w 4176789"/>
                <a:gd name="connsiteY0" fmla="*/ 733424 h 1458872"/>
                <a:gd name="connsiteX1" fmla="*/ 4176789 w 4176789"/>
                <a:gd name="connsiteY1" fmla="*/ 0 h 1458872"/>
                <a:gd name="connsiteX2" fmla="*/ 4172624 w 4176789"/>
                <a:gd name="connsiteY2" fmla="*/ 1046841 h 1458872"/>
                <a:gd name="connsiteX3" fmla="*/ 9983 w 4176789"/>
                <a:gd name="connsiteY3" fmla="*/ 1458872 h 1458872"/>
                <a:gd name="connsiteX4" fmla="*/ 149 w 4176789"/>
                <a:gd name="connsiteY4" fmla="*/ 733424 h 1458872"/>
                <a:gd name="connsiteX0" fmla="*/ 19909 w 4196549"/>
                <a:gd name="connsiteY0" fmla="*/ 733424 h 1474112"/>
                <a:gd name="connsiteX1" fmla="*/ 4196549 w 4196549"/>
                <a:gd name="connsiteY1" fmla="*/ 0 h 1474112"/>
                <a:gd name="connsiteX2" fmla="*/ 4192384 w 4196549"/>
                <a:gd name="connsiteY2" fmla="*/ 1046841 h 1474112"/>
                <a:gd name="connsiteX3" fmla="*/ 0 w 4196549"/>
                <a:gd name="connsiteY3" fmla="*/ 1474112 h 1474112"/>
                <a:gd name="connsiteX4" fmla="*/ 19909 w 4196549"/>
                <a:gd name="connsiteY4" fmla="*/ 733424 h 1474112"/>
                <a:gd name="connsiteX0" fmla="*/ 19909 w 4210492"/>
                <a:gd name="connsiteY0" fmla="*/ 721518 h 1462206"/>
                <a:gd name="connsiteX1" fmla="*/ 4210492 w 4210492"/>
                <a:gd name="connsiteY1" fmla="*/ 0 h 1462206"/>
                <a:gd name="connsiteX2" fmla="*/ 4192384 w 4210492"/>
                <a:gd name="connsiteY2" fmla="*/ 1034935 h 1462206"/>
                <a:gd name="connsiteX3" fmla="*/ 0 w 4210492"/>
                <a:gd name="connsiteY3" fmla="*/ 1462206 h 1462206"/>
                <a:gd name="connsiteX4" fmla="*/ 19909 w 4210492"/>
                <a:gd name="connsiteY4" fmla="*/ 721518 h 1462206"/>
                <a:gd name="connsiteX0" fmla="*/ 19909 w 4210492"/>
                <a:gd name="connsiteY0" fmla="*/ 726280 h 1466968"/>
                <a:gd name="connsiteX1" fmla="*/ 4210492 w 4210492"/>
                <a:gd name="connsiteY1" fmla="*/ 0 h 1466968"/>
                <a:gd name="connsiteX2" fmla="*/ 4192384 w 4210492"/>
                <a:gd name="connsiteY2" fmla="*/ 1039697 h 1466968"/>
                <a:gd name="connsiteX3" fmla="*/ 0 w 4210492"/>
                <a:gd name="connsiteY3" fmla="*/ 1466968 h 1466968"/>
                <a:gd name="connsiteX4" fmla="*/ 19909 w 4210492"/>
                <a:gd name="connsiteY4" fmla="*/ 726280 h 1466968"/>
                <a:gd name="connsiteX0" fmla="*/ 19909 w 4210492"/>
                <a:gd name="connsiteY0" fmla="*/ 726280 h 1457443"/>
                <a:gd name="connsiteX1" fmla="*/ 4210492 w 4210492"/>
                <a:gd name="connsiteY1" fmla="*/ 0 h 1457443"/>
                <a:gd name="connsiteX2" fmla="*/ 4192384 w 4210492"/>
                <a:gd name="connsiteY2" fmla="*/ 1039697 h 1457443"/>
                <a:gd name="connsiteX3" fmla="*/ 0 w 4210492"/>
                <a:gd name="connsiteY3" fmla="*/ 1457443 h 1457443"/>
                <a:gd name="connsiteX4" fmla="*/ 19909 w 4210492"/>
                <a:gd name="connsiteY4" fmla="*/ 726280 h 1457443"/>
                <a:gd name="connsiteX0" fmla="*/ 19909 w 4210492"/>
                <a:gd name="connsiteY0" fmla="*/ 726280 h 1451093"/>
                <a:gd name="connsiteX1" fmla="*/ 4210492 w 4210492"/>
                <a:gd name="connsiteY1" fmla="*/ 0 h 1451093"/>
                <a:gd name="connsiteX2" fmla="*/ 4192384 w 4210492"/>
                <a:gd name="connsiteY2" fmla="*/ 1039697 h 1451093"/>
                <a:gd name="connsiteX3" fmla="*/ 0 w 4210492"/>
                <a:gd name="connsiteY3" fmla="*/ 1451093 h 1451093"/>
                <a:gd name="connsiteX4" fmla="*/ 19909 w 4210492"/>
                <a:gd name="connsiteY4" fmla="*/ 726280 h 1451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0492" h="1451093">
                  <a:moveTo>
                    <a:pt x="19909" y="726280"/>
                  </a:moveTo>
                  <a:lnTo>
                    <a:pt x="4210492" y="0"/>
                  </a:lnTo>
                  <a:cubicBezTo>
                    <a:pt x="4210492" y="383633"/>
                    <a:pt x="4192384" y="656064"/>
                    <a:pt x="4192384" y="1039697"/>
                  </a:cubicBezTo>
                  <a:lnTo>
                    <a:pt x="0" y="1451093"/>
                  </a:lnTo>
                  <a:cubicBezTo>
                    <a:pt x="1679" y="1209277"/>
                    <a:pt x="18230" y="968096"/>
                    <a:pt x="19909" y="726280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92" name="Rectangle 27">
              <a:extLst>
                <a:ext uri="{FF2B5EF4-FFF2-40B4-BE49-F238E27FC236}">
                  <a16:creationId xmlns:a16="http://schemas.microsoft.com/office/drawing/2014/main" id="{A6A43A5A-3C5D-793C-4045-9C617815621F}"/>
                </a:ext>
              </a:extLst>
            </p:cNvPr>
            <p:cNvSpPr/>
            <p:nvPr/>
          </p:nvSpPr>
          <p:spPr>
            <a:xfrm>
              <a:off x="8331901" y="3156462"/>
              <a:ext cx="1800241" cy="1430607"/>
            </a:xfrm>
            <a:custGeom>
              <a:avLst/>
              <a:gdLst>
                <a:gd name="connsiteX0" fmla="*/ 0 w 850392"/>
                <a:gd name="connsiteY0" fmla="*/ 0 h 851702"/>
                <a:gd name="connsiteX1" fmla="*/ 850392 w 850392"/>
                <a:gd name="connsiteY1" fmla="*/ 0 h 851702"/>
                <a:gd name="connsiteX2" fmla="*/ 850392 w 850392"/>
                <a:gd name="connsiteY2" fmla="*/ 851702 h 851702"/>
                <a:gd name="connsiteX3" fmla="*/ 0 w 850392"/>
                <a:gd name="connsiteY3" fmla="*/ 851702 h 851702"/>
                <a:gd name="connsiteX4" fmla="*/ 0 w 850392"/>
                <a:gd name="connsiteY4" fmla="*/ 0 h 851702"/>
                <a:gd name="connsiteX0" fmla="*/ 4762 w 855154"/>
                <a:gd name="connsiteY0" fmla="*/ 0 h 851702"/>
                <a:gd name="connsiteX1" fmla="*/ 855154 w 855154"/>
                <a:gd name="connsiteY1" fmla="*/ 0 h 851702"/>
                <a:gd name="connsiteX2" fmla="*/ 855154 w 855154"/>
                <a:gd name="connsiteY2" fmla="*/ 851702 h 851702"/>
                <a:gd name="connsiteX3" fmla="*/ 0 w 855154"/>
                <a:gd name="connsiteY3" fmla="*/ 851702 h 851702"/>
                <a:gd name="connsiteX4" fmla="*/ 4762 w 855154"/>
                <a:gd name="connsiteY4" fmla="*/ 0 h 85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154" h="851702">
                  <a:moveTo>
                    <a:pt x="4762" y="0"/>
                  </a:moveTo>
                  <a:lnTo>
                    <a:pt x="855154" y="0"/>
                  </a:lnTo>
                  <a:lnTo>
                    <a:pt x="855154" y="851702"/>
                  </a:lnTo>
                  <a:lnTo>
                    <a:pt x="0" y="851702"/>
                  </a:lnTo>
                  <a:cubicBezTo>
                    <a:pt x="1587" y="567801"/>
                    <a:pt x="3175" y="283901"/>
                    <a:pt x="476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93" name="Rectangle 27">
              <a:extLst>
                <a:ext uri="{FF2B5EF4-FFF2-40B4-BE49-F238E27FC236}">
                  <a16:creationId xmlns:a16="http://schemas.microsoft.com/office/drawing/2014/main" id="{A901AC69-0240-8750-A4B4-C76264FF48DE}"/>
                </a:ext>
              </a:extLst>
            </p:cNvPr>
            <p:cNvSpPr/>
            <p:nvPr/>
          </p:nvSpPr>
          <p:spPr>
            <a:xfrm>
              <a:off x="7302376" y="4554452"/>
              <a:ext cx="2797204" cy="192079"/>
            </a:xfrm>
            <a:custGeom>
              <a:avLst/>
              <a:gdLst>
                <a:gd name="connsiteX0" fmla="*/ 0 w 850392"/>
                <a:gd name="connsiteY0" fmla="*/ 0 h 851702"/>
                <a:gd name="connsiteX1" fmla="*/ 850392 w 850392"/>
                <a:gd name="connsiteY1" fmla="*/ 0 h 851702"/>
                <a:gd name="connsiteX2" fmla="*/ 850392 w 850392"/>
                <a:gd name="connsiteY2" fmla="*/ 851702 h 851702"/>
                <a:gd name="connsiteX3" fmla="*/ 0 w 850392"/>
                <a:gd name="connsiteY3" fmla="*/ 851702 h 851702"/>
                <a:gd name="connsiteX4" fmla="*/ 0 w 850392"/>
                <a:gd name="connsiteY4" fmla="*/ 0 h 851702"/>
                <a:gd name="connsiteX0" fmla="*/ 4762 w 855154"/>
                <a:gd name="connsiteY0" fmla="*/ 0 h 851702"/>
                <a:gd name="connsiteX1" fmla="*/ 855154 w 855154"/>
                <a:gd name="connsiteY1" fmla="*/ 0 h 851702"/>
                <a:gd name="connsiteX2" fmla="*/ 855154 w 855154"/>
                <a:gd name="connsiteY2" fmla="*/ 851702 h 851702"/>
                <a:gd name="connsiteX3" fmla="*/ 0 w 855154"/>
                <a:gd name="connsiteY3" fmla="*/ 851702 h 851702"/>
                <a:gd name="connsiteX4" fmla="*/ 4762 w 855154"/>
                <a:gd name="connsiteY4" fmla="*/ 0 h 851702"/>
                <a:gd name="connsiteX0" fmla="*/ 4762 w 1812072"/>
                <a:gd name="connsiteY0" fmla="*/ 0 h 851702"/>
                <a:gd name="connsiteX1" fmla="*/ 1812072 w 1812072"/>
                <a:gd name="connsiteY1" fmla="*/ 0 h 851702"/>
                <a:gd name="connsiteX2" fmla="*/ 855154 w 1812072"/>
                <a:gd name="connsiteY2" fmla="*/ 851702 h 851702"/>
                <a:gd name="connsiteX3" fmla="*/ 0 w 1812072"/>
                <a:gd name="connsiteY3" fmla="*/ 851702 h 851702"/>
                <a:gd name="connsiteX4" fmla="*/ 4762 w 1812072"/>
                <a:gd name="connsiteY4" fmla="*/ 0 h 851702"/>
                <a:gd name="connsiteX0" fmla="*/ 755926 w 1812072"/>
                <a:gd name="connsiteY0" fmla="*/ 0 h 851702"/>
                <a:gd name="connsiteX1" fmla="*/ 1812072 w 1812072"/>
                <a:gd name="connsiteY1" fmla="*/ 0 h 851702"/>
                <a:gd name="connsiteX2" fmla="*/ 855154 w 1812072"/>
                <a:gd name="connsiteY2" fmla="*/ 851702 h 851702"/>
                <a:gd name="connsiteX3" fmla="*/ 0 w 1812072"/>
                <a:gd name="connsiteY3" fmla="*/ 851702 h 851702"/>
                <a:gd name="connsiteX4" fmla="*/ 755926 w 1812072"/>
                <a:gd name="connsiteY4" fmla="*/ 0 h 851702"/>
                <a:gd name="connsiteX0" fmla="*/ 739596 w 1812072"/>
                <a:gd name="connsiteY0" fmla="*/ 0 h 851702"/>
                <a:gd name="connsiteX1" fmla="*/ 1812072 w 1812072"/>
                <a:gd name="connsiteY1" fmla="*/ 0 h 851702"/>
                <a:gd name="connsiteX2" fmla="*/ 855154 w 1812072"/>
                <a:gd name="connsiteY2" fmla="*/ 851702 h 851702"/>
                <a:gd name="connsiteX3" fmla="*/ 0 w 1812072"/>
                <a:gd name="connsiteY3" fmla="*/ 851702 h 851702"/>
                <a:gd name="connsiteX4" fmla="*/ 739596 w 1812072"/>
                <a:gd name="connsiteY4" fmla="*/ 0 h 851702"/>
                <a:gd name="connsiteX0" fmla="*/ 726532 w 1799008"/>
                <a:gd name="connsiteY0" fmla="*/ 0 h 851702"/>
                <a:gd name="connsiteX1" fmla="*/ 1799008 w 1799008"/>
                <a:gd name="connsiteY1" fmla="*/ 0 h 851702"/>
                <a:gd name="connsiteX2" fmla="*/ 842090 w 1799008"/>
                <a:gd name="connsiteY2" fmla="*/ 851702 h 851702"/>
                <a:gd name="connsiteX3" fmla="*/ 0 w 1799008"/>
                <a:gd name="connsiteY3" fmla="*/ 851702 h 851702"/>
                <a:gd name="connsiteX4" fmla="*/ 726532 w 1799008"/>
                <a:gd name="connsiteY4" fmla="*/ 0 h 851702"/>
                <a:gd name="connsiteX0" fmla="*/ 726532 w 1799008"/>
                <a:gd name="connsiteY0" fmla="*/ 0 h 851702"/>
                <a:gd name="connsiteX1" fmla="*/ 1799008 w 1799008"/>
                <a:gd name="connsiteY1" fmla="*/ 0 h 851702"/>
                <a:gd name="connsiteX2" fmla="*/ 842090 w 1799008"/>
                <a:gd name="connsiteY2" fmla="*/ 851702 h 851702"/>
                <a:gd name="connsiteX3" fmla="*/ 0 w 1799008"/>
                <a:gd name="connsiteY3" fmla="*/ 851702 h 851702"/>
                <a:gd name="connsiteX4" fmla="*/ 726532 w 1799008"/>
                <a:gd name="connsiteY4" fmla="*/ 0 h 851702"/>
                <a:gd name="connsiteX0" fmla="*/ 726532 w 1799008"/>
                <a:gd name="connsiteY0" fmla="*/ 0 h 851702"/>
                <a:gd name="connsiteX1" fmla="*/ 1799008 w 1799008"/>
                <a:gd name="connsiteY1" fmla="*/ 0 h 851702"/>
                <a:gd name="connsiteX2" fmla="*/ 842090 w 1799008"/>
                <a:gd name="connsiteY2" fmla="*/ 851702 h 851702"/>
                <a:gd name="connsiteX3" fmla="*/ 0 w 1799008"/>
                <a:gd name="connsiteY3" fmla="*/ 851702 h 851702"/>
                <a:gd name="connsiteX4" fmla="*/ 726532 w 1799008"/>
                <a:gd name="connsiteY4" fmla="*/ 0 h 851702"/>
                <a:gd name="connsiteX0" fmla="*/ 720324 w 1799008"/>
                <a:gd name="connsiteY0" fmla="*/ 0 h 870792"/>
                <a:gd name="connsiteX1" fmla="*/ 1799008 w 1799008"/>
                <a:gd name="connsiteY1" fmla="*/ 19090 h 870792"/>
                <a:gd name="connsiteX2" fmla="*/ 842090 w 1799008"/>
                <a:gd name="connsiteY2" fmla="*/ 870792 h 870792"/>
                <a:gd name="connsiteX3" fmla="*/ 0 w 1799008"/>
                <a:gd name="connsiteY3" fmla="*/ 870792 h 870792"/>
                <a:gd name="connsiteX4" fmla="*/ 720324 w 1799008"/>
                <a:gd name="connsiteY4" fmla="*/ 0 h 870792"/>
                <a:gd name="connsiteX0" fmla="*/ 720324 w 1799008"/>
                <a:gd name="connsiteY0" fmla="*/ 0 h 870792"/>
                <a:gd name="connsiteX1" fmla="*/ 1799008 w 1799008"/>
                <a:gd name="connsiteY1" fmla="*/ 19090 h 870792"/>
                <a:gd name="connsiteX2" fmla="*/ 842090 w 1799008"/>
                <a:gd name="connsiteY2" fmla="*/ 870792 h 870792"/>
                <a:gd name="connsiteX3" fmla="*/ 0 w 1799008"/>
                <a:gd name="connsiteY3" fmla="*/ 870792 h 870792"/>
                <a:gd name="connsiteX4" fmla="*/ 720324 w 1799008"/>
                <a:gd name="connsiteY4" fmla="*/ 0 h 870792"/>
                <a:gd name="connsiteX0" fmla="*/ 720324 w 1799008"/>
                <a:gd name="connsiteY0" fmla="*/ 0 h 870792"/>
                <a:gd name="connsiteX1" fmla="*/ 1799008 w 1799008"/>
                <a:gd name="connsiteY1" fmla="*/ 19090 h 870792"/>
                <a:gd name="connsiteX2" fmla="*/ 842090 w 1799008"/>
                <a:gd name="connsiteY2" fmla="*/ 870792 h 870792"/>
                <a:gd name="connsiteX3" fmla="*/ 0 w 1799008"/>
                <a:gd name="connsiteY3" fmla="*/ 870792 h 870792"/>
                <a:gd name="connsiteX4" fmla="*/ 720324 w 1799008"/>
                <a:gd name="connsiteY4" fmla="*/ 0 h 870792"/>
                <a:gd name="connsiteX0" fmla="*/ 725222 w 1803906"/>
                <a:gd name="connsiteY0" fmla="*/ 0 h 870792"/>
                <a:gd name="connsiteX1" fmla="*/ 1803906 w 1803906"/>
                <a:gd name="connsiteY1" fmla="*/ 19090 h 870792"/>
                <a:gd name="connsiteX2" fmla="*/ 846988 w 1803906"/>
                <a:gd name="connsiteY2" fmla="*/ 870792 h 870792"/>
                <a:gd name="connsiteX3" fmla="*/ 0 w 1803906"/>
                <a:gd name="connsiteY3" fmla="*/ 870792 h 870792"/>
                <a:gd name="connsiteX4" fmla="*/ 725222 w 1803906"/>
                <a:gd name="connsiteY4" fmla="*/ 0 h 870792"/>
                <a:gd name="connsiteX0" fmla="*/ 722772 w 1803906"/>
                <a:gd name="connsiteY0" fmla="*/ 0 h 885853"/>
                <a:gd name="connsiteX1" fmla="*/ 1803906 w 1803906"/>
                <a:gd name="connsiteY1" fmla="*/ 34151 h 885853"/>
                <a:gd name="connsiteX2" fmla="*/ 846988 w 1803906"/>
                <a:gd name="connsiteY2" fmla="*/ 885853 h 885853"/>
                <a:gd name="connsiteX3" fmla="*/ 0 w 1803906"/>
                <a:gd name="connsiteY3" fmla="*/ 885853 h 885853"/>
                <a:gd name="connsiteX4" fmla="*/ 722772 w 1803906"/>
                <a:gd name="connsiteY4" fmla="*/ 0 h 885853"/>
                <a:gd name="connsiteX0" fmla="*/ 722772 w 1816970"/>
                <a:gd name="connsiteY0" fmla="*/ 0 h 885853"/>
                <a:gd name="connsiteX1" fmla="*/ 1816970 w 1816970"/>
                <a:gd name="connsiteY1" fmla="*/ 14068 h 885853"/>
                <a:gd name="connsiteX2" fmla="*/ 846988 w 1816970"/>
                <a:gd name="connsiteY2" fmla="*/ 885853 h 885853"/>
                <a:gd name="connsiteX3" fmla="*/ 0 w 1816970"/>
                <a:gd name="connsiteY3" fmla="*/ 885853 h 885853"/>
                <a:gd name="connsiteX4" fmla="*/ 722772 w 1816970"/>
                <a:gd name="connsiteY4" fmla="*/ 0 h 885853"/>
                <a:gd name="connsiteX0" fmla="*/ 722772 w 1816970"/>
                <a:gd name="connsiteY0" fmla="*/ 0 h 885853"/>
                <a:gd name="connsiteX1" fmla="*/ 1816970 w 1816970"/>
                <a:gd name="connsiteY1" fmla="*/ 14068 h 885853"/>
                <a:gd name="connsiteX2" fmla="*/ 846988 w 1816970"/>
                <a:gd name="connsiteY2" fmla="*/ 885853 h 885853"/>
                <a:gd name="connsiteX3" fmla="*/ 0 w 1816970"/>
                <a:gd name="connsiteY3" fmla="*/ 885853 h 885853"/>
                <a:gd name="connsiteX4" fmla="*/ 722772 w 1816970"/>
                <a:gd name="connsiteY4" fmla="*/ 0 h 885853"/>
                <a:gd name="connsiteX0" fmla="*/ 722772 w 1816970"/>
                <a:gd name="connsiteY0" fmla="*/ 0 h 885853"/>
                <a:gd name="connsiteX1" fmla="*/ 1816970 w 1816970"/>
                <a:gd name="connsiteY1" fmla="*/ 14068 h 885853"/>
                <a:gd name="connsiteX2" fmla="*/ 846988 w 1816970"/>
                <a:gd name="connsiteY2" fmla="*/ 885853 h 885853"/>
                <a:gd name="connsiteX3" fmla="*/ 0 w 1816970"/>
                <a:gd name="connsiteY3" fmla="*/ 885853 h 885853"/>
                <a:gd name="connsiteX4" fmla="*/ 722772 w 1816970"/>
                <a:gd name="connsiteY4" fmla="*/ 0 h 885853"/>
                <a:gd name="connsiteX0" fmla="*/ 722772 w 2088042"/>
                <a:gd name="connsiteY0" fmla="*/ 0 h 885853"/>
                <a:gd name="connsiteX1" fmla="*/ 2088042 w 2088042"/>
                <a:gd name="connsiteY1" fmla="*/ 54235 h 885853"/>
                <a:gd name="connsiteX2" fmla="*/ 846988 w 2088042"/>
                <a:gd name="connsiteY2" fmla="*/ 885853 h 885853"/>
                <a:gd name="connsiteX3" fmla="*/ 0 w 2088042"/>
                <a:gd name="connsiteY3" fmla="*/ 885853 h 885853"/>
                <a:gd name="connsiteX4" fmla="*/ 722772 w 2088042"/>
                <a:gd name="connsiteY4" fmla="*/ 0 h 885853"/>
                <a:gd name="connsiteX0" fmla="*/ 722772 w 2094574"/>
                <a:gd name="connsiteY0" fmla="*/ 0 h 885853"/>
                <a:gd name="connsiteX1" fmla="*/ 2094574 w 2094574"/>
                <a:gd name="connsiteY1" fmla="*/ 74319 h 885853"/>
                <a:gd name="connsiteX2" fmla="*/ 846988 w 2094574"/>
                <a:gd name="connsiteY2" fmla="*/ 885853 h 885853"/>
                <a:gd name="connsiteX3" fmla="*/ 0 w 2094574"/>
                <a:gd name="connsiteY3" fmla="*/ 885853 h 885853"/>
                <a:gd name="connsiteX4" fmla="*/ 722772 w 2094574"/>
                <a:gd name="connsiteY4" fmla="*/ 0 h 885853"/>
                <a:gd name="connsiteX0" fmla="*/ 722772 w 2097840"/>
                <a:gd name="connsiteY0" fmla="*/ 0 h 885853"/>
                <a:gd name="connsiteX1" fmla="*/ 2097840 w 2097840"/>
                <a:gd name="connsiteY1" fmla="*/ 54235 h 885853"/>
                <a:gd name="connsiteX2" fmla="*/ 846988 w 2097840"/>
                <a:gd name="connsiteY2" fmla="*/ 885853 h 885853"/>
                <a:gd name="connsiteX3" fmla="*/ 0 w 2097840"/>
                <a:gd name="connsiteY3" fmla="*/ 885853 h 885853"/>
                <a:gd name="connsiteX4" fmla="*/ 722772 w 2097840"/>
                <a:gd name="connsiteY4" fmla="*/ 0 h 885853"/>
                <a:gd name="connsiteX0" fmla="*/ 722772 w 2097840"/>
                <a:gd name="connsiteY0" fmla="*/ 0 h 885853"/>
                <a:gd name="connsiteX1" fmla="*/ 2097840 w 2097840"/>
                <a:gd name="connsiteY1" fmla="*/ 54235 h 885853"/>
                <a:gd name="connsiteX2" fmla="*/ 1079686 w 2097840"/>
                <a:gd name="connsiteY2" fmla="*/ 885853 h 885853"/>
                <a:gd name="connsiteX3" fmla="*/ 0 w 2097840"/>
                <a:gd name="connsiteY3" fmla="*/ 885853 h 885853"/>
                <a:gd name="connsiteX4" fmla="*/ 722772 w 2097840"/>
                <a:gd name="connsiteY4" fmla="*/ 0 h 885853"/>
                <a:gd name="connsiteX0" fmla="*/ 722772 w 2097840"/>
                <a:gd name="connsiteY0" fmla="*/ 0 h 885853"/>
                <a:gd name="connsiteX1" fmla="*/ 2097840 w 2097840"/>
                <a:gd name="connsiteY1" fmla="*/ 54235 h 885853"/>
                <a:gd name="connsiteX2" fmla="*/ 1122183 w 2097840"/>
                <a:gd name="connsiteY2" fmla="*/ 868432 h 885853"/>
                <a:gd name="connsiteX3" fmla="*/ 0 w 2097840"/>
                <a:gd name="connsiteY3" fmla="*/ 885853 h 885853"/>
                <a:gd name="connsiteX4" fmla="*/ 722772 w 2097840"/>
                <a:gd name="connsiteY4" fmla="*/ 0 h 885853"/>
                <a:gd name="connsiteX0" fmla="*/ 722772 w 2097840"/>
                <a:gd name="connsiteY0" fmla="*/ 0 h 885853"/>
                <a:gd name="connsiteX1" fmla="*/ 2097840 w 2097840"/>
                <a:gd name="connsiteY1" fmla="*/ 54235 h 885853"/>
                <a:gd name="connsiteX2" fmla="*/ 1125016 w 2097840"/>
                <a:gd name="connsiteY2" fmla="*/ 885853 h 885853"/>
                <a:gd name="connsiteX3" fmla="*/ 0 w 2097840"/>
                <a:gd name="connsiteY3" fmla="*/ 885853 h 885853"/>
                <a:gd name="connsiteX4" fmla="*/ 722772 w 2097840"/>
                <a:gd name="connsiteY4" fmla="*/ 0 h 885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40" h="885853">
                  <a:moveTo>
                    <a:pt x="722772" y="0"/>
                  </a:moveTo>
                  <a:lnTo>
                    <a:pt x="2097840" y="54235"/>
                  </a:lnTo>
                  <a:lnTo>
                    <a:pt x="1125016" y="885853"/>
                  </a:lnTo>
                  <a:lnTo>
                    <a:pt x="0" y="885853"/>
                  </a:lnTo>
                  <a:cubicBezTo>
                    <a:pt x="552398" y="223348"/>
                    <a:pt x="298392" y="541010"/>
                    <a:pt x="722772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>
                <a:latin typeface="Raleway" panose="020B0503030101060003" pitchFamily="34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8ED92D5B-3C04-3FDC-0F9E-5C8749BCAB04}"/>
                </a:ext>
              </a:extLst>
            </p:cNvPr>
            <p:cNvSpPr/>
            <p:nvPr/>
          </p:nvSpPr>
          <p:spPr>
            <a:xfrm>
              <a:off x="8606689" y="3456267"/>
              <a:ext cx="1216230" cy="8863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000" dirty="0">
                  <a:solidFill>
                    <a:schemeClr val="bg1"/>
                  </a:solidFill>
                  <a:latin typeface="Raleway" panose="020B0503030101060003" pitchFamily="34" charset="0"/>
                </a:rPr>
                <a:t>90</a:t>
              </a:r>
              <a:r>
                <a:rPr lang="en-US" sz="1250" dirty="0">
                  <a:solidFill>
                    <a:schemeClr val="bg1"/>
                  </a:solidFill>
                  <a:latin typeface="Raleway" panose="020B0503030101060003" pitchFamily="34" charset="0"/>
                </a:rPr>
                <a:t>%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AF520EC4-2282-ED4E-D4E1-6DC0CFD4BA0D}"/>
                </a:ext>
              </a:extLst>
            </p:cNvPr>
            <p:cNvSpPr/>
            <p:nvPr/>
          </p:nvSpPr>
          <p:spPr>
            <a:xfrm>
              <a:off x="7452721" y="4915119"/>
              <a:ext cx="1190582" cy="8863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000" dirty="0">
                  <a:solidFill>
                    <a:schemeClr val="bg1"/>
                  </a:solidFill>
                  <a:latin typeface="Raleway" panose="020B0503030101060003" pitchFamily="34" charset="0"/>
                </a:rPr>
                <a:t>40</a:t>
              </a:r>
              <a:r>
                <a:rPr lang="en-US" sz="1250" dirty="0">
                  <a:solidFill>
                    <a:schemeClr val="bg1"/>
                  </a:solidFill>
                  <a:latin typeface="Raleway" panose="020B0503030101060003" pitchFamily="34" charset="0"/>
                </a:rPr>
                <a:t>%</a:t>
              </a: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B5D48712-9B43-6EC9-AC3A-FFAB1C7BF206}"/>
                </a:ext>
              </a:extLst>
            </p:cNvPr>
            <p:cNvSpPr/>
            <p:nvPr/>
          </p:nvSpPr>
          <p:spPr>
            <a:xfrm>
              <a:off x="8101833" y="6199699"/>
              <a:ext cx="1182888" cy="8863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000" dirty="0">
                  <a:solidFill>
                    <a:schemeClr val="bg1"/>
                  </a:solidFill>
                  <a:latin typeface="Raleway" panose="020B0503030101060003" pitchFamily="34" charset="0"/>
                </a:rPr>
                <a:t>70</a:t>
              </a:r>
              <a:r>
                <a:rPr lang="en-US" sz="1250" dirty="0">
                  <a:solidFill>
                    <a:schemeClr val="bg1"/>
                  </a:solidFill>
                  <a:latin typeface="Raleway" panose="020B0503030101060003" pitchFamily="34" charset="0"/>
                </a:rPr>
                <a:t>%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74518FD2-2C84-6CCC-4F69-019490826869}"/>
                </a:ext>
              </a:extLst>
            </p:cNvPr>
            <p:cNvSpPr/>
            <p:nvPr/>
          </p:nvSpPr>
          <p:spPr>
            <a:xfrm>
              <a:off x="7155563" y="7464680"/>
              <a:ext cx="1182888" cy="8863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000" dirty="0">
                  <a:solidFill>
                    <a:schemeClr val="bg1"/>
                  </a:solidFill>
                  <a:latin typeface="Raleway" panose="020B0503030101060003" pitchFamily="34" charset="0"/>
                </a:rPr>
                <a:t>30</a:t>
              </a:r>
              <a:r>
                <a:rPr lang="en-US" sz="1250" dirty="0">
                  <a:solidFill>
                    <a:schemeClr val="bg1"/>
                  </a:solidFill>
                  <a:latin typeface="Raleway" panose="020B0503030101060003" pitchFamily="34" charset="0"/>
                </a:rPr>
                <a:t>%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939F59FC-9449-ABA7-5D81-C243843059AF}"/>
                </a:ext>
              </a:extLst>
            </p:cNvPr>
            <p:cNvSpPr/>
            <p:nvPr/>
          </p:nvSpPr>
          <p:spPr>
            <a:xfrm>
              <a:off x="6421521" y="8446554"/>
              <a:ext cx="1175194" cy="8863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000" dirty="0">
                  <a:solidFill>
                    <a:schemeClr val="bg1"/>
                  </a:solidFill>
                  <a:latin typeface="Raleway" panose="020B0503030101060003" pitchFamily="34" charset="0"/>
                </a:rPr>
                <a:t>20</a:t>
              </a:r>
              <a:r>
                <a:rPr lang="en-US" sz="1250" dirty="0">
                  <a:solidFill>
                    <a:schemeClr val="bg1"/>
                  </a:solidFill>
                  <a:latin typeface="Raleway" panose="020B0503030101060003" pitchFamily="34" charset="0"/>
                </a:rPr>
                <a:t>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47927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1D77A6F-427A-64F7-61EC-E3BEF85837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3278542"/>
              </p:ext>
            </p:extLst>
          </p:nvPr>
        </p:nvGraphicFramePr>
        <p:xfrm>
          <a:off x="5838093" y="545123"/>
          <a:ext cx="5537452" cy="5961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FC7FEA4F-62BF-9EFB-8962-124D28C04AAD}"/>
              </a:ext>
            </a:extLst>
          </p:cNvPr>
          <p:cNvGrpSpPr/>
          <p:nvPr/>
        </p:nvGrpSpPr>
        <p:grpSpPr>
          <a:xfrm>
            <a:off x="1088937" y="880542"/>
            <a:ext cx="3810540" cy="5136107"/>
            <a:chOff x="7089687" y="964067"/>
            <a:chExt cx="3810540" cy="5136107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DD43327-E63E-9833-1D75-6F055E6EEC5E}"/>
                </a:ext>
              </a:extLst>
            </p:cNvPr>
            <p:cNvGrpSpPr/>
            <p:nvPr/>
          </p:nvGrpSpPr>
          <p:grpSpPr>
            <a:xfrm>
              <a:off x="7089687" y="969655"/>
              <a:ext cx="836196" cy="836196"/>
              <a:chOff x="6443436" y="1599820"/>
              <a:chExt cx="886278" cy="886278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E2FAD22B-29D3-1B1F-02FB-FDE563D8512A}"/>
                  </a:ext>
                </a:extLst>
              </p:cNvPr>
              <p:cNvSpPr/>
              <p:nvPr/>
            </p:nvSpPr>
            <p:spPr>
              <a:xfrm>
                <a:off x="6443436" y="1599820"/>
                <a:ext cx="886278" cy="886278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31">
                <a:extLst>
                  <a:ext uri="{FF2B5EF4-FFF2-40B4-BE49-F238E27FC236}">
                    <a16:creationId xmlns:a16="http://schemas.microsoft.com/office/drawing/2014/main" id="{50AFB096-C9C6-522E-7DDB-7413D05A8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0837" y="1850418"/>
                <a:ext cx="371475" cy="327025"/>
              </a:xfrm>
              <a:custGeom>
                <a:avLst/>
                <a:gdLst>
                  <a:gd name="T0" fmla="*/ 95 w 99"/>
                  <a:gd name="T1" fmla="*/ 49 h 87"/>
                  <a:gd name="T2" fmla="*/ 86 w 99"/>
                  <a:gd name="T3" fmla="*/ 49 h 87"/>
                  <a:gd name="T4" fmla="*/ 86 w 99"/>
                  <a:gd name="T5" fmla="*/ 83 h 87"/>
                  <a:gd name="T6" fmla="*/ 83 w 99"/>
                  <a:gd name="T7" fmla="*/ 87 h 87"/>
                  <a:gd name="T8" fmla="*/ 61 w 99"/>
                  <a:gd name="T9" fmla="*/ 87 h 87"/>
                  <a:gd name="T10" fmla="*/ 61 w 99"/>
                  <a:gd name="T11" fmla="*/ 54 h 87"/>
                  <a:gd name="T12" fmla="*/ 39 w 99"/>
                  <a:gd name="T13" fmla="*/ 54 h 87"/>
                  <a:gd name="T14" fmla="*/ 39 w 99"/>
                  <a:gd name="T15" fmla="*/ 87 h 87"/>
                  <a:gd name="T16" fmla="*/ 18 w 99"/>
                  <a:gd name="T17" fmla="*/ 87 h 87"/>
                  <a:gd name="T18" fmla="*/ 13 w 99"/>
                  <a:gd name="T19" fmla="*/ 83 h 87"/>
                  <a:gd name="T20" fmla="*/ 13 w 99"/>
                  <a:gd name="T21" fmla="*/ 49 h 87"/>
                  <a:gd name="T22" fmla="*/ 4 w 99"/>
                  <a:gd name="T23" fmla="*/ 49 h 87"/>
                  <a:gd name="T24" fmla="*/ 2 w 99"/>
                  <a:gd name="T25" fmla="*/ 45 h 87"/>
                  <a:gd name="T26" fmla="*/ 46 w 99"/>
                  <a:gd name="T27" fmla="*/ 2 h 87"/>
                  <a:gd name="T28" fmla="*/ 54 w 99"/>
                  <a:gd name="T29" fmla="*/ 2 h 87"/>
                  <a:gd name="T30" fmla="*/ 97 w 99"/>
                  <a:gd name="T31" fmla="*/ 45 h 87"/>
                  <a:gd name="T32" fmla="*/ 95 w 99"/>
                  <a:gd name="T33" fmla="*/ 4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9" h="87">
                    <a:moveTo>
                      <a:pt x="95" y="49"/>
                    </a:moveTo>
                    <a:cubicBezTo>
                      <a:pt x="86" y="49"/>
                      <a:pt x="86" y="49"/>
                      <a:pt x="86" y="49"/>
                    </a:cubicBezTo>
                    <a:cubicBezTo>
                      <a:pt x="86" y="83"/>
                      <a:pt x="86" y="83"/>
                      <a:pt x="86" y="83"/>
                    </a:cubicBezTo>
                    <a:cubicBezTo>
                      <a:pt x="86" y="85"/>
                      <a:pt x="86" y="87"/>
                      <a:pt x="83" y="87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3" y="87"/>
                      <a:pt x="13" y="85"/>
                      <a:pt x="13" y="83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1" y="49"/>
                      <a:pt x="0" y="47"/>
                      <a:pt x="2" y="45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8" y="0"/>
                      <a:pt x="52" y="0"/>
                      <a:pt x="54" y="2"/>
                    </a:cubicBezTo>
                    <a:cubicBezTo>
                      <a:pt x="97" y="45"/>
                      <a:pt x="97" y="45"/>
                      <a:pt x="97" y="45"/>
                    </a:cubicBezTo>
                    <a:cubicBezTo>
                      <a:pt x="99" y="47"/>
                      <a:pt x="99" y="49"/>
                      <a:pt x="95" y="4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85000"/>
                    </a:schemeClr>
                  </a:gs>
                  <a:gs pos="100000">
                    <a:schemeClr val="accent4">
                      <a:lumMod val="75000"/>
                      <a:alpha val="85000"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657DB942-D1A7-5328-EBA3-5AF22E29A9CC}"/>
                </a:ext>
              </a:extLst>
            </p:cNvPr>
            <p:cNvSpPr/>
            <p:nvPr/>
          </p:nvSpPr>
          <p:spPr>
            <a:xfrm>
              <a:off x="7089687" y="2836731"/>
              <a:ext cx="836196" cy="83619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8FF2983-2240-3C68-FC31-6C66460D0EA9}"/>
                </a:ext>
              </a:extLst>
            </p:cNvPr>
            <p:cNvSpPr/>
            <p:nvPr/>
          </p:nvSpPr>
          <p:spPr>
            <a:xfrm>
              <a:off x="7089687" y="4703807"/>
              <a:ext cx="836196" cy="83619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68A9F23-CE18-0BD1-D440-9C5B5B3703CE}"/>
                </a:ext>
              </a:extLst>
            </p:cNvPr>
            <p:cNvGrpSpPr/>
            <p:nvPr/>
          </p:nvGrpSpPr>
          <p:grpSpPr>
            <a:xfrm>
              <a:off x="8408267" y="964067"/>
              <a:ext cx="2491960" cy="1401955"/>
              <a:chOff x="7798487" y="1103405"/>
              <a:chExt cx="2491960" cy="1401955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8AF4E1B-9D57-9C59-F2C5-56C2FEAEFDAF}"/>
                  </a:ext>
                </a:extLst>
              </p:cNvPr>
              <p:cNvSpPr txBox="1"/>
              <p:nvPr/>
            </p:nvSpPr>
            <p:spPr>
              <a:xfrm flipH="1">
                <a:off x="7798487" y="1582030"/>
                <a:ext cx="249196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lorem ipsum dolor st ameti basi aneisa duisan asaiai anusalanin bani oneca nini contansani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C76D1F2-999B-2BBC-B13D-538F6AEB87BD}"/>
                  </a:ext>
                </a:extLst>
              </p:cNvPr>
              <p:cNvSpPr txBox="1"/>
              <p:nvPr/>
            </p:nvSpPr>
            <p:spPr>
              <a:xfrm flipH="1">
                <a:off x="7798487" y="1103405"/>
                <a:ext cx="2491960" cy="422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tabLst>
                    <a:tab pos="171450" algn="l"/>
                  </a:tabLst>
                </a:pPr>
                <a:r>
                  <a:rPr 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First Chart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F38CC5E-19C9-1352-3DE0-6FAA1C7E0C78}"/>
                </a:ext>
              </a:extLst>
            </p:cNvPr>
            <p:cNvGrpSpPr/>
            <p:nvPr/>
          </p:nvGrpSpPr>
          <p:grpSpPr>
            <a:xfrm>
              <a:off x="8408267" y="2831143"/>
              <a:ext cx="2491960" cy="1401955"/>
              <a:chOff x="7798487" y="1103405"/>
              <a:chExt cx="2491960" cy="1401955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A9BB537-5157-6DF9-9A5B-5FC457494319}"/>
                  </a:ext>
                </a:extLst>
              </p:cNvPr>
              <p:cNvSpPr txBox="1"/>
              <p:nvPr/>
            </p:nvSpPr>
            <p:spPr>
              <a:xfrm flipH="1">
                <a:off x="7798487" y="1582030"/>
                <a:ext cx="249196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lorem ipsum dolor st ameti basi aneisa duisan asaiai anusalanin bani oneca nini contansani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11F8C10-B343-1CC6-A877-06C4B265C3CE}"/>
                  </a:ext>
                </a:extLst>
              </p:cNvPr>
              <p:cNvSpPr txBox="1"/>
              <p:nvPr/>
            </p:nvSpPr>
            <p:spPr>
              <a:xfrm flipH="1">
                <a:off x="7798487" y="1103405"/>
                <a:ext cx="2491960" cy="422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tabLst>
                    <a:tab pos="171450" algn="l"/>
                  </a:tabLst>
                </a:pPr>
                <a:r>
                  <a:rPr 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Second Chart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D8B69F6-8A5A-07DE-C328-9F94834DD331}"/>
                </a:ext>
              </a:extLst>
            </p:cNvPr>
            <p:cNvGrpSpPr/>
            <p:nvPr/>
          </p:nvGrpSpPr>
          <p:grpSpPr>
            <a:xfrm>
              <a:off x="8408267" y="4698219"/>
              <a:ext cx="2491960" cy="1401955"/>
              <a:chOff x="7798487" y="1103405"/>
              <a:chExt cx="2491960" cy="1401955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29EF541-A682-989A-1373-9A728328A994}"/>
                  </a:ext>
                </a:extLst>
              </p:cNvPr>
              <p:cNvSpPr txBox="1"/>
              <p:nvPr/>
            </p:nvSpPr>
            <p:spPr>
              <a:xfrm flipH="1">
                <a:off x="7798487" y="1582030"/>
                <a:ext cx="249196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lorem ipsum dolor st ameti basi aneisa duisan asaiai anusalanin bani oneca nini contansani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6F86080-1A7A-AE22-0434-73514BD1ED39}"/>
                  </a:ext>
                </a:extLst>
              </p:cNvPr>
              <p:cNvSpPr txBox="1"/>
              <p:nvPr/>
            </p:nvSpPr>
            <p:spPr>
              <a:xfrm flipH="1">
                <a:off x="7798487" y="1103405"/>
                <a:ext cx="2491960" cy="422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tabLst>
                    <a:tab pos="171450" algn="l"/>
                  </a:tabLst>
                </a:pPr>
                <a:r>
                  <a:rPr 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Third Chart</a:t>
                </a:r>
              </a:p>
            </p:txBody>
          </p:sp>
        </p:grpSp>
        <p:sp>
          <p:nvSpPr>
            <p:cNvPr id="10" name="Freeform 136">
              <a:extLst>
                <a:ext uri="{FF2B5EF4-FFF2-40B4-BE49-F238E27FC236}">
                  <a16:creationId xmlns:a16="http://schemas.microsoft.com/office/drawing/2014/main" id="{6D78A69B-5F3A-0401-8759-0FD6A4D61D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5145" y="3104139"/>
              <a:ext cx="325278" cy="301380"/>
            </a:xfrm>
            <a:custGeom>
              <a:avLst/>
              <a:gdLst>
                <a:gd name="T0" fmla="*/ 104 w 104"/>
                <a:gd name="T1" fmla="*/ 30 h 96"/>
                <a:gd name="T2" fmla="*/ 70 w 104"/>
                <a:gd name="T3" fmla="*/ 56 h 96"/>
                <a:gd name="T4" fmla="*/ 64 w 104"/>
                <a:gd name="T5" fmla="*/ 62 h 96"/>
                <a:gd name="T6" fmla="*/ 60 w 104"/>
                <a:gd name="T7" fmla="*/ 72 h 96"/>
                <a:gd name="T8" fmla="*/ 68 w 104"/>
                <a:gd name="T9" fmla="*/ 80 h 96"/>
                <a:gd name="T10" fmla="*/ 80 w 104"/>
                <a:gd name="T11" fmla="*/ 90 h 96"/>
                <a:gd name="T12" fmla="*/ 80 w 104"/>
                <a:gd name="T13" fmla="*/ 94 h 96"/>
                <a:gd name="T14" fmla="*/ 78 w 104"/>
                <a:gd name="T15" fmla="*/ 96 h 96"/>
                <a:gd name="T16" fmla="*/ 26 w 104"/>
                <a:gd name="T17" fmla="*/ 96 h 96"/>
                <a:gd name="T18" fmla="*/ 24 w 104"/>
                <a:gd name="T19" fmla="*/ 94 h 96"/>
                <a:gd name="T20" fmla="*/ 24 w 104"/>
                <a:gd name="T21" fmla="*/ 90 h 96"/>
                <a:gd name="T22" fmla="*/ 36 w 104"/>
                <a:gd name="T23" fmla="*/ 80 h 96"/>
                <a:gd name="T24" fmla="*/ 44 w 104"/>
                <a:gd name="T25" fmla="*/ 72 h 96"/>
                <a:gd name="T26" fmla="*/ 40 w 104"/>
                <a:gd name="T27" fmla="*/ 62 h 96"/>
                <a:gd name="T28" fmla="*/ 34 w 104"/>
                <a:gd name="T29" fmla="*/ 56 h 96"/>
                <a:gd name="T30" fmla="*/ 0 w 104"/>
                <a:gd name="T31" fmla="*/ 30 h 96"/>
                <a:gd name="T32" fmla="*/ 0 w 104"/>
                <a:gd name="T33" fmla="*/ 22 h 96"/>
                <a:gd name="T34" fmla="*/ 6 w 104"/>
                <a:gd name="T35" fmla="*/ 16 h 96"/>
                <a:gd name="T36" fmla="*/ 24 w 104"/>
                <a:gd name="T37" fmla="*/ 16 h 96"/>
                <a:gd name="T38" fmla="*/ 24 w 104"/>
                <a:gd name="T39" fmla="*/ 10 h 96"/>
                <a:gd name="T40" fmla="*/ 34 w 104"/>
                <a:gd name="T41" fmla="*/ 0 h 96"/>
                <a:gd name="T42" fmla="*/ 70 w 104"/>
                <a:gd name="T43" fmla="*/ 0 h 96"/>
                <a:gd name="T44" fmla="*/ 80 w 104"/>
                <a:gd name="T45" fmla="*/ 10 h 96"/>
                <a:gd name="T46" fmla="*/ 80 w 104"/>
                <a:gd name="T47" fmla="*/ 16 h 96"/>
                <a:gd name="T48" fmla="*/ 98 w 104"/>
                <a:gd name="T49" fmla="*/ 16 h 96"/>
                <a:gd name="T50" fmla="*/ 104 w 104"/>
                <a:gd name="T51" fmla="*/ 22 h 96"/>
                <a:gd name="T52" fmla="*/ 104 w 104"/>
                <a:gd name="T53" fmla="*/ 30 h 96"/>
                <a:gd name="T54" fmla="*/ 24 w 104"/>
                <a:gd name="T55" fmla="*/ 24 h 96"/>
                <a:gd name="T56" fmla="*/ 8 w 104"/>
                <a:gd name="T57" fmla="*/ 24 h 96"/>
                <a:gd name="T58" fmla="*/ 8 w 104"/>
                <a:gd name="T59" fmla="*/ 30 h 96"/>
                <a:gd name="T60" fmla="*/ 28 w 104"/>
                <a:gd name="T61" fmla="*/ 47 h 96"/>
                <a:gd name="T62" fmla="*/ 24 w 104"/>
                <a:gd name="T63" fmla="*/ 24 h 96"/>
                <a:gd name="T64" fmla="*/ 96 w 104"/>
                <a:gd name="T65" fmla="*/ 24 h 96"/>
                <a:gd name="T66" fmla="*/ 80 w 104"/>
                <a:gd name="T67" fmla="*/ 24 h 96"/>
                <a:gd name="T68" fmla="*/ 75 w 104"/>
                <a:gd name="T69" fmla="*/ 47 h 96"/>
                <a:gd name="T70" fmla="*/ 96 w 104"/>
                <a:gd name="T71" fmla="*/ 30 h 96"/>
                <a:gd name="T72" fmla="*/ 96 w 104"/>
                <a:gd name="T73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96">
                  <a:moveTo>
                    <a:pt x="104" y="30"/>
                  </a:moveTo>
                  <a:cubicBezTo>
                    <a:pt x="104" y="42"/>
                    <a:pt x="89" y="55"/>
                    <a:pt x="70" y="56"/>
                  </a:cubicBezTo>
                  <a:cubicBezTo>
                    <a:pt x="67" y="59"/>
                    <a:pt x="65" y="61"/>
                    <a:pt x="64" y="62"/>
                  </a:cubicBezTo>
                  <a:cubicBezTo>
                    <a:pt x="61" y="65"/>
                    <a:pt x="60" y="68"/>
                    <a:pt x="60" y="72"/>
                  </a:cubicBezTo>
                  <a:cubicBezTo>
                    <a:pt x="60" y="76"/>
                    <a:pt x="62" y="80"/>
                    <a:pt x="68" y="80"/>
                  </a:cubicBezTo>
                  <a:cubicBezTo>
                    <a:pt x="74" y="80"/>
                    <a:pt x="80" y="84"/>
                    <a:pt x="80" y="90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80" y="95"/>
                    <a:pt x="79" y="96"/>
                    <a:pt x="78" y="96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5" y="96"/>
                    <a:pt x="24" y="95"/>
                    <a:pt x="24" y="94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84"/>
                    <a:pt x="30" y="80"/>
                    <a:pt x="36" y="80"/>
                  </a:cubicBezTo>
                  <a:cubicBezTo>
                    <a:pt x="42" y="80"/>
                    <a:pt x="44" y="76"/>
                    <a:pt x="44" y="72"/>
                  </a:cubicBezTo>
                  <a:cubicBezTo>
                    <a:pt x="44" y="68"/>
                    <a:pt x="43" y="65"/>
                    <a:pt x="40" y="62"/>
                  </a:cubicBezTo>
                  <a:cubicBezTo>
                    <a:pt x="38" y="61"/>
                    <a:pt x="36" y="59"/>
                    <a:pt x="34" y="56"/>
                  </a:cubicBezTo>
                  <a:cubicBezTo>
                    <a:pt x="14" y="55"/>
                    <a:pt x="0" y="42"/>
                    <a:pt x="0" y="3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9"/>
                    <a:pt x="2" y="16"/>
                    <a:pt x="6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4"/>
                    <a:pt x="28" y="0"/>
                    <a:pt x="34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5" y="0"/>
                    <a:pt x="80" y="4"/>
                    <a:pt x="80" y="10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101" y="16"/>
                    <a:pt x="104" y="19"/>
                    <a:pt x="104" y="22"/>
                  </a:cubicBezTo>
                  <a:lnTo>
                    <a:pt x="104" y="30"/>
                  </a:lnTo>
                  <a:close/>
                  <a:moveTo>
                    <a:pt x="24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6"/>
                    <a:pt x="16" y="44"/>
                    <a:pt x="28" y="47"/>
                  </a:cubicBezTo>
                  <a:cubicBezTo>
                    <a:pt x="26" y="41"/>
                    <a:pt x="24" y="34"/>
                    <a:pt x="24" y="24"/>
                  </a:cubicBezTo>
                  <a:close/>
                  <a:moveTo>
                    <a:pt x="96" y="24"/>
                  </a:moveTo>
                  <a:cubicBezTo>
                    <a:pt x="80" y="24"/>
                    <a:pt x="80" y="24"/>
                    <a:pt x="80" y="24"/>
                  </a:cubicBezTo>
                  <a:cubicBezTo>
                    <a:pt x="80" y="34"/>
                    <a:pt x="78" y="41"/>
                    <a:pt x="75" y="47"/>
                  </a:cubicBezTo>
                  <a:cubicBezTo>
                    <a:pt x="87" y="44"/>
                    <a:pt x="96" y="36"/>
                    <a:pt x="96" y="30"/>
                  </a:cubicBezTo>
                  <a:lnTo>
                    <a:pt x="96" y="2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85000"/>
                  </a:schemeClr>
                </a:gs>
                <a:gs pos="100000">
                  <a:schemeClr val="accent4">
                    <a:lumMod val="75000"/>
                    <a:alpha val="8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5">
              <a:extLst>
                <a:ext uri="{FF2B5EF4-FFF2-40B4-BE49-F238E27FC236}">
                  <a16:creationId xmlns:a16="http://schemas.microsoft.com/office/drawing/2014/main" id="{86107F96-E8BE-B163-31C8-EF98D2A622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6400" y="4958603"/>
              <a:ext cx="333244" cy="326604"/>
            </a:xfrm>
            <a:custGeom>
              <a:avLst/>
              <a:gdLst>
                <a:gd name="T0" fmla="*/ 92 w 106"/>
                <a:gd name="T1" fmla="*/ 55 h 104"/>
                <a:gd name="T2" fmla="*/ 91 w 106"/>
                <a:gd name="T3" fmla="*/ 65 h 104"/>
                <a:gd name="T4" fmla="*/ 101 w 106"/>
                <a:gd name="T5" fmla="*/ 76 h 104"/>
                <a:gd name="T6" fmla="*/ 97 w 106"/>
                <a:gd name="T7" fmla="*/ 83 h 104"/>
                <a:gd name="T8" fmla="*/ 82 w 106"/>
                <a:gd name="T9" fmla="*/ 80 h 104"/>
                <a:gd name="T10" fmla="*/ 74 w 106"/>
                <a:gd name="T11" fmla="*/ 86 h 104"/>
                <a:gd name="T12" fmla="*/ 75 w 106"/>
                <a:gd name="T13" fmla="*/ 101 h 104"/>
                <a:gd name="T14" fmla="*/ 67 w 106"/>
                <a:gd name="T15" fmla="*/ 104 h 104"/>
                <a:gd name="T16" fmla="*/ 58 w 106"/>
                <a:gd name="T17" fmla="*/ 92 h 104"/>
                <a:gd name="T18" fmla="*/ 53 w 106"/>
                <a:gd name="T19" fmla="*/ 93 h 104"/>
                <a:gd name="T20" fmla="*/ 48 w 106"/>
                <a:gd name="T21" fmla="*/ 92 h 104"/>
                <a:gd name="T22" fmla="*/ 39 w 106"/>
                <a:gd name="T23" fmla="*/ 104 h 104"/>
                <a:gd name="T24" fmla="*/ 31 w 106"/>
                <a:gd name="T25" fmla="*/ 101 h 104"/>
                <a:gd name="T26" fmla="*/ 32 w 106"/>
                <a:gd name="T27" fmla="*/ 87 h 104"/>
                <a:gd name="T28" fmla="*/ 24 w 106"/>
                <a:gd name="T29" fmla="*/ 80 h 104"/>
                <a:gd name="T30" fmla="*/ 9 w 106"/>
                <a:gd name="T31" fmla="*/ 83 h 104"/>
                <a:gd name="T32" fmla="*/ 5 w 106"/>
                <a:gd name="T33" fmla="*/ 76 h 104"/>
                <a:gd name="T34" fmla="*/ 15 w 106"/>
                <a:gd name="T35" fmla="*/ 65 h 104"/>
                <a:gd name="T36" fmla="*/ 13 w 106"/>
                <a:gd name="T37" fmla="*/ 55 h 104"/>
                <a:gd name="T38" fmla="*/ 0 w 106"/>
                <a:gd name="T39" fmla="*/ 48 h 104"/>
                <a:gd name="T40" fmla="*/ 2 w 106"/>
                <a:gd name="T41" fmla="*/ 40 h 104"/>
                <a:gd name="T42" fmla="*/ 16 w 106"/>
                <a:gd name="T43" fmla="*/ 38 h 104"/>
                <a:gd name="T44" fmla="*/ 22 w 106"/>
                <a:gd name="T45" fmla="*/ 29 h 104"/>
                <a:gd name="T46" fmla="*/ 16 w 106"/>
                <a:gd name="T47" fmla="*/ 15 h 104"/>
                <a:gd name="T48" fmla="*/ 22 w 106"/>
                <a:gd name="T49" fmla="*/ 10 h 104"/>
                <a:gd name="T50" fmla="*/ 35 w 106"/>
                <a:gd name="T51" fmla="*/ 18 h 104"/>
                <a:gd name="T52" fmla="*/ 45 w 106"/>
                <a:gd name="T53" fmla="*/ 14 h 104"/>
                <a:gd name="T54" fmla="*/ 49 w 106"/>
                <a:gd name="T55" fmla="*/ 0 h 104"/>
                <a:gd name="T56" fmla="*/ 53 w 106"/>
                <a:gd name="T57" fmla="*/ 0 h 104"/>
                <a:gd name="T58" fmla="*/ 57 w 106"/>
                <a:gd name="T59" fmla="*/ 0 h 104"/>
                <a:gd name="T60" fmla="*/ 61 w 106"/>
                <a:gd name="T61" fmla="*/ 15 h 104"/>
                <a:gd name="T62" fmla="*/ 71 w 106"/>
                <a:gd name="T63" fmla="*/ 18 h 104"/>
                <a:gd name="T64" fmla="*/ 84 w 106"/>
                <a:gd name="T65" fmla="*/ 10 h 104"/>
                <a:gd name="T66" fmla="*/ 90 w 106"/>
                <a:gd name="T67" fmla="*/ 15 h 104"/>
                <a:gd name="T68" fmla="*/ 84 w 106"/>
                <a:gd name="T69" fmla="*/ 29 h 104"/>
                <a:gd name="T70" fmla="*/ 89 w 106"/>
                <a:gd name="T71" fmla="*/ 38 h 104"/>
                <a:gd name="T72" fmla="*/ 104 w 106"/>
                <a:gd name="T73" fmla="*/ 40 h 104"/>
                <a:gd name="T74" fmla="*/ 106 w 106"/>
                <a:gd name="T75" fmla="*/ 48 h 104"/>
                <a:gd name="T76" fmla="*/ 92 w 106"/>
                <a:gd name="T77" fmla="*/ 55 h 104"/>
                <a:gd name="T78" fmla="*/ 70 w 106"/>
                <a:gd name="T79" fmla="*/ 72 h 104"/>
                <a:gd name="T80" fmla="*/ 66 w 106"/>
                <a:gd name="T81" fmla="*/ 66 h 104"/>
                <a:gd name="T82" fmla="*/ 71 w 106"/>
                <a:gd name="T83" fmla="*/ 53 h 104"/>
                <a:gd name="T84" fmla="*/ 66 w 106"/>
                <a:gd name="T85" fmla="*/ 40 h 104"/>
                <a:gd name="T86" fmla="*/ 53 w 106"/>
                <a:gd name="T87" fmla="*/ 35 h 104"/>
                <a:gd name="T88" fmla="*/ 40 w 106"/>
                <a:gd name="T89" fmla="*/ 40 h 104"/>
                <a:gd name="T90" fmla="*/ 34 w 106"/>
                <a:gd name="T91" fmla="*/ 53 h 104"/>
                <a:gd name="T92" fmla="*/ 40 w 106"/>
                <a:gd name="T93" fmla="*/ 66 h 104"/>
                <a:gd name="T94" fmla="*/ 53 w 106"/>
                <a:gd name="T95" fmla="*/ 71 h 104"/>
                <a:gd name="T96" fmla="*/ 59 w 106"/>
                <a:gd name="T97" fmla="*/ 70 h 104"/>
                <a:gd name="T98" fmla="*/ 63 w 106"/>
                <a:gd name="T99" fmla="*/ 76 h 104"/>
                <a:gd name="T100" fmla="*/ 70 w 106"/>
                <a:gd name="T101" fmla="*/ 7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104">
                  <a:moveTo>
                    <a:pt x="92" y="55"/>
                  </a:moveTo>
                  <a:cubicBezTo>
                    <a:pt x="92" y="59"/>
                    <a:pt x="92" y="62"/>
                    <a:pt x="91" y="65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79"/>
                    <a:pt x="98" y="81"/>
                    <a:pt x="97" y="83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0" y="82"/>
                    <a:pt x="77" y="85"/>
                    <a:pt x="74" y="86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2" y="102"/>
                    <a:pt x="70" y="103"/>
                    <a:pt x="67" y="104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56" y="93"/>
                    <a:pt x="54" y="93"/>
                    <a:pt x="53" y="93"/>
                  </a:cubicBezTo>
                  <a:cubicBezTo>
                    <a:pt x="51" y="93"/>
                    <a:pt x="50" y="93"/>
                    <a:pt x="48" y="92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6" y="104"/>
                    <a:pt x="34" y="103"/>
                    <a:pt x="31" y="101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29" y="85"/>
                    <a:pt x="26" y="83"/>
                    <a:pt x="24" y="80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8" y="81"/>
                    <a:pt x="7" y="79"/>
                    <a:pt x="5" y="76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4" y="62"/>
                    <a:pt x="13" y="58"/>
                    <a:pt x="13" y="5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6"/>
                    <a:pt x="1" y="43"/>
                    <a:pt x="2" y="40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8" y="35"/>
                    <a:pt x="19" y="32"/>
                    <a:pt x="22" y="2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8" y="13"/>
                    <a:pt x="20" y="12"/>
                    <a:pt x="22" y="10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8" y="16"/>
                    <a:pt x="41" y="15"/>
                    <a:pt x="45" y="14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0"/>
                    <a:pt x="53" y="0"/>
                  </a:cubicBezTo>
                  <a:cubicBezTo>
                    <a:pt x="54" y="0"/>
                    <a:pt x="55" y="0"/>
                    <a:pt x="57" y="0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5" y="15"/>
                    <a:pt x="68" y="17"/>
                    <a:pt x="71" y="18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6" y="12"/>
                    <a:pt x="88" y="13"/>
                    <a:pt x="90" y="1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6" y="32"/>
                    <a:pt x="88" y="35"/>
                    <a:pt x="89" y="38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5" y="43"/>
                    <a:pt x="106" y="45"/>
                    <a:pt x="106" y="48"/>
                  </a:cubicBezTo>
                  <a:lnTo>
                    <a:pt x="92" y="55"/>
                  </a:lnTo>
                  <a:close/>
                  <a:moveTo>
                    <a:pt x="70" y="72"/>
                  </a:moveTo>
                  <a:cubicBezTo>
                    <a:pt x="66" y="66"/>
                    <a:pt x="66" y="66"/>
                    <a:pt x="66" y="66"/>
                  </a:cubicBezTo>
                  <a:cubicBezTo>
                    <a:pt x="69" y="63"/>
                    <a:pt x="71" y="58"/>
                    <a:pt x="71" y="53"/>
                  </a:cubicBezTo>
                  <a:cubicBezTo>
                    <a:pt x="71" y="48"/>
                    <a:pt x="69" y="44"/>
                    <a:pt x="66" y="40"/>
                  </a:cubicBezTo>
                  <a:cubicBezTo>
                    <a:pt x="62" y="36"/>
                    <a:pt x="58" y="35"/>
                    <a:pt x="53" y="35"/>
                  </a:cubicBezTo>
                  <a:cubicBezTo>
                    <a:pt x="48" y="35"/>
                    <a:pt x="43" y="36"/>
                    <a:pt x="40" y="40"/>
                  </a:cubicBezTo>
                  <a:cubicBezTo>
                    <a:pt x="36" y="44"/>
                    <a:pt x="34" y="48"/>
                    <a:pt x="34" y="53"/>
                  </a:cubicBezTo>
                  <a:cubicBezTo>
                    <a:pt x="34" y="58"/>
                    <a:pt x="36" y="63"/>
                    <a:pt x="40" y="66"/>
                  </a:cubicBezTo>
                  <a:cubicBezTo>
                    <a:pt x="43" y="70"/>
                    <a:pt x="48" y="71"/>
                    <a:pt x="53" y="71"/>
                  </a:cubicBezTo>
                  <a:cubicBezTo>
                    <a:pt x="55" y="71"/>
                    <a:pt x="57" y="71"/>
                    <a:pt x="59" y="70"/>
                  </a:cubicBezTo>
                  <a:cubicBezTo>
                    <a:pt x="63" y="76"/>
                    <a:pt x="63" y="76"/>
                    <a:pt x="63" y="76"/>
                  </a:cubicBezTo>
                  <a:lnTo>
                    <a:pt x="70" y="7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85000"/>
                  </a:schemeClr>
                </a:gs>
                <a:gs pos="100000">
                  <a:schemeClr val="accent4">
                    <a:lumMod val="75000"/>
                    <a:alpha val="8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182856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ECEB5F44-D4D0-40F9-73C7-71D03DA510F3}"/>
              </a:ext>
            </a:extLst>
          </p:cNvPr>
          <p:cNvSpPr txBox="1"/>
          <p:nvPr/>
        </p:nvSpPr>
        <p:spPr>
          <a:xfrm>
            <a:off x="2541773" y="477797"/>
            <a:ext cx="70166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err="1">
                <a:solidFill>
                  <a:schemeClr val="accent1"/>
                </a:solidFill>
                <a:latin typeface="+mj-lt"/>
              </a:rPr>
              <a:t>Infograpic</a:t>
            </a:r>
            <a:r>
              <a:rPr lang="en-US" sz="44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4400" b="1" dirty="0">
                <a:solidFill>
                  <a:schemeClr val="accent3"/>
                </a:solidFill>
                <a:latin typeface="+mj-lt"/>
              </a:rPr>
              <a:t>Stock Market</a:t>
            </a:r>
            <a:endParaRPr lang="en-ID" sz="4400" b="1" dirty="0">
              <a:solidFill>
                <a:schemeClr val="accent3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8F7B0E1-E25A-4FEA-2F5A-71FF7AF7A0BC}"/>
              </a:ext>
            </a:extLst>
          </p:cNvPr>
          <p:cNvGrpSpPr/>
          <p:nvPr/>
        </p:nvGrpSpPr>
        <p:grpSpPr>
          <a:xfrm>
            <a:off x="3750134" y="1781998"/>
            <a:ext cx="4691736" cy="4990613"/>
            <a:chOff x="5985133" y="2851196"/>
            <a:chExt cx="7506777" cy="798498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61B0337-549B-024F-3F80-52BAB2F5AC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1868" y="9062882"/>
              <a:ext cx="7004630" cy="1773295"/>
            </a:xfrm>
            <a:prstGeom prst="rect">
              <a:avLst/>
            </a:prstGeom>
          </p:spPr>
        </p:pic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D51261DE-081D-E7CF-B800-468956914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5133" y="7838804"/>
              <a:ext cx="7506775" cy="2160735"/>
            </a:xfrm>
            <a:custGeom>
              <a:avLst/>
              <a:gdLst>
                <a:gd name="T0" fmla="*/ 161 w 2220"/>
                <a:gd name="T1" fmla="*/ 0 h 639"/>
                <a:gd name="T2" fmla="*/ 0 w 2220"/>
                <a:gd name="T3" fmla="*/ 234 h 639"/>
                <a:gd name="T4" fmla="*/ 1111 w 2220"/>
                <a:gd name="T5" fmla="*/ 639 h 639"/>
                <a:gd name="T6" fmla="*/ 2220 w 2220"/>
                <a:gd name="T7" fmla="*/ 234 h 639"/>
                <a:gd name="T8" fmla="*/ 2059 w 2220"/>
                <a:gd name="T9" fmla="*/ 0 h 639"/>
                <a:gd name="T10" fmla="*/ 1111 w 2220"/>
                <a:gd name="T11" fmla="*/ 346 h 639"/>
                <a:gd name="T12" fmla="*/ 161 w 2220"/>
                <a:gd name="T13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0" h="639">
                  <a:moveTo>
                    <a:pt x="161" y="0"/>
                  </a:moveTo>
                  <a:lnTo>
                    <a:pt x="0" y="234"/>
                  </a:lnTo>
                  <a:lnTo>
                    <a:pt x="1111" y="639"/>
                  </a:lnTo>
                  <a:lnTo>
                    <a:pt x="2220" y="234"/>
                  </a:lnTo>
                  <a:lnTo>
                    <a:pt x="2059" y="0"/>
                  </a:lnTo>
                  <a:lnTo>
                    <a:pt x="1111" y="34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02A00439-3AA7-6EA1-35BE-08AB843543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925" y="7784701"/>
              <a:ext cx="6414574" cy="1224078"/>
            </a:xfrm>
            <a:custGeom>
              <a:avLst/>
              <a:gdLst>
                <a:gd name="T0" fmla="*/ 1897 w 1897"/>
                <a:gd name="T1" fmla="*/ 16 h 362"/>
                <a:gd name="T2" fmla="*/ 1780 w 1897"/>
                <a:gd name="T3" fmla="*/ 0 h 362"/>
                <a:gd name="T4" fmla="*/ 949 w 1897"/>
                <a:gd name="T5" fmla="*/ 303 h 362"/>
                <a:gd name="T6" fmla="*/ 117 w 1897"/>
                <a:gd name="T7" fmla="*/ 0 h 362"/>
                <a:gd name="T8" fmla="*/ 0 w 1897"/>
                <a:gd name="T9" fmla="*/ 16 h 362"/>
                <a:gd name="T10" fmla="*/ 949 w 1897"/>
                <a:gd name="T11" fmla="*/ 362 h 362"/>
                <a:gd name="T12" fmla="*/ 1897 w 1897"/>
                <a:gd name="T13" fmla="*/ 1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7" h="362">
                  <a:moveTo>
                    <a:pt x="1897" y="16"/>
                  </a:moveTo>
                  <a:lnTo>
                    <a:pt x="1780" y="0"/>
                  </a:lnTo>
                  <a:lnTo>
                    <a:pt x="949" y="303"/>
                  </a:lnTo>
                  <a:lnTo>
                    <a:pt x="117" y="0"/>
                  </a:lnTo>
                  <a:lnTo>
                    <a:pt x="0" y="16"/>
                  </a:lnTo>
                  <a:lnTo>
                    <a:pt x="949" y="362"/>
                  </a:lnTo>
                  <a:lnTo>
                    <a:pt x="1897" y="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  <p:sp>
          <p:nvSpPr>
            <p:cNvPr id="6" name="Freeform 17">
              <a:extLst>
                <a:ext uri="{FF2B5EF4-FFF2-40B4-BE49-F238E27FC236}">
                  <a16:creationId xmlns:a16="http://schemas.microsoft.com/office/drawing/2014/main" id="{643672C6-ECEC-DB05-D57B-23F4C800E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1903" y="7838804"/>
              <a:ext cx="3750007" cy="2160735"/>
            </a:xfrm>
            <a:custGeom>
              <a:avLst/>
              <a:gdLst>
                <a:gd name="T0" fmla="*/ 0 w 1109"/>
                <a:gd name="T1" fmla="*/ 639 h 639"/>
                <a:gd name="T2" fmla="*/ 1109 w 1109"/>
                <a:gd name="T3" fmla="*/ 234 h 639"/>
                <a:gd name="T4" fmla="*/ 948 w 1109"/>
                <a:gd name="T5" fmla="*/ 0 h 639"/>
                <a:gd name="T6" fmla="*/ 0 w 1109"/>
                <a:gd name="T7" fmla="*/ 346 h 639"/>
                <a:gd name="T8" fmla="*/ 0 w 1109"/>
                <a:gd name="T9" fmla="*/ 639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9" h="639">
                  <a:moveTo>
                    <a:pt x="0" y="639"/>
                  </a:moveTo>
                  <a:lnTo>
                    <a:pt x="1109" y="234"/>
                  </a:lnTo>
                  <a:lnTo>
                    <a:pt x="948" y="0"/>
                  </a:lnTo>
                  <a:lnTo>
                    <a:pt x="0" y="346"/>
                  </a:lnTo>
                  <a:lnTo>
                    <a:pt x="0" y="6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9859DCCD-7919-BFB1-991D-B339B02B0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3936" y="6875097"/>
              <a:ext cx="6269171" cy="1934178"/>
            </a:xfrm>
            <a:custGeom>
              <a:avLst/>
              <a:gdLst>
                <a:gd name="T0" fmla="*/ 161 w 1854"/>
                <a:gd name="T1" fmla="*/ 0 h 572"/>
                <a:gd name="T2" fmla="*/ 0 w 1854"/>
                <a:gd name="T3" fmla="*/ 234 h 572"/>
                <a:gd name="T4" fmla="*/ 928 w 1854"/>
                <a:gd name="T5" fmla="*/ 572 h 572"/>
                <a:gd name="T6" fmla="*/ 1854 w 1854"/>
                <a:gd name="T7" fmla="*/ 234 h 572"/>
                <a:gd name="T8" fmla="*/ 1693 w 1854"/>
                <a:gd name="T9" fmla="*/ 0 h 572"/>
                <a:gd name="T10" fmla="*/ 928 w 1854"/>
                <a:gd name="T11" fmla="*/ 279 h 572"/>
                <a:gd name="T12" fmla="*/ 161 w 1854"/>
                <a:gd name="T13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4" h="572">
                  <a:moveTo>
                    <a:pt x="161" y="0"/>
                  </a:moveTo>
                  <a:lnTo>
                    <a:pt x="0" y="234"/>
                  </a:lnTo>
                  <a:lnTo>
                    <a:pt x="928" y="572"/>
                  </a:lnTo>
                  <a:lnTo>
                    <a:pt x="1854" y="234"/>
                  </a:lnTo>
                  <a:lnTo>
                    <a:pt x="1693" y="0"/>
                  </a:lnTo>
                  <a:lnTo>
                    <a:pt x="928" y="279"/>
                  </a:lnTo>
                  <a:lnTo>
                    <a:pt x="161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0E463E0-35EE-B23F-E32D-CE0F8BFAD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1728" y="6817612"/>
              <a:ext cx="5176970" cy="1000903"/>
            </a:xfrm>
            <a:custGeom>
              <a:avLst/>
              <a:gdLst>
                <a:gd name="T0" fmla="*/ 1531 w 1531"/>
                <a:gd name="T1" fmla="*/ 17 h 296"/>
                <a:gd name="T2" fmla="*/ 1531 w 1531"/>
                <a:gd name="T3" fmla="*/ 17 h 296"/>
                <a:gd name="T4" fmla="*/ 1414 w 1531"/>
                <a:gd name="T5" fmla="*/ 0 h 296"/>
                <a:gd name="T6" fmla="*/ 766 w 1531"/>
                <a:gd name="T7" fmla="*/ 237 h 296"/>
                <a:gd name="T8" fmla="*/ 117 w 1531"/>
                <a:gd name="T9" fmla="*/ 0 h 296"/>
                <a:gd name="T10" fmla="*/ 0 w 1531"/>
                <a:gd name="T11" fmla="*/ 17 h 296"/>
                <a:gd name="T12" fmla="*/ 766 w 1531"/>
                <a:gd name="T13" fmla="*/ 296 h 296"/>
                <a:gd name="T14" fmla="*/ 1531 w 1531"/>
                <a:gd name="T15" fmla="*/ 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1" h="296">
                  <a:moveTo>
                    <a:pt x="1531" y="17"/>
                  </a:moveTo>
                  <a:lnTo>
                    <a:pt x="1531" y="17"/>
                  </a:lnTo>
                  <a:lnTo>
                    <a:pt x="1414" y="0"/>
                  </a:lnTo>
                  <a:lnTo>
                    <a:pt x="766" y="237"/>
                  </a:lnTo>
                  <a:lnTo>
                    <a:pt x="117" y="0"/>
                  </a:lnTo>
                  <a:lnTo>
                    <a:pt x="0" y="17"/>
                  </a:lnTo>
                  <a:lnTo>
                    <a:pt x="766" y="296"/>
                  </a:lnTo>
                  <a:lnTo>
                    <a:pt x="1531" y="1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437900D3-3C5C-8D79-7CF5-343C028B6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1903" y="6875097"/>
              <a:ext cx="3131204" cy="1934178"/>
            </a:xfrm>
            <a:custGeom>
              <a:avLst/>
              <a:gdLst>
                <a:gd name="T0" fmla="*/ 0 w 926"/>
                <a:gd name="T1" fmla="*/ 572 h 572"/>
                <a:gd name="T2" fmla="*/ 926 w 926"/>
                <a:gd name="T3" fmla="*/ 234 h 572"/>
                <a:gd name="T4" fmla="*/ 765 w 926"/>
                <a:gd name="T5" fmla="*/ 0 h 572"/>
                <a:gd name="T6" fmla="*/ 0 w 926"/>
                <a:gd name="T7" fmla="*/ 279 h 572"/>
                <a:gd name="T8" fmla="*/ 0 w 926"/>
                <a:gd name="T9" fmla="*/ 57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6" h="572">
                  <a:moveTo>
                    <a:pt x="0" y="572"/>
                  </a:moveTo>
                  <a:lnTo>
                    <a:pt x="926" y="234"/>
                  </a:lnTo>
                  <a:lnTo>
                    <a:pt x="765" y="0"/>
                  </a:lnTo>
                  <a:lnTo>
                    <a:pt x="0" y="279"/>
                  </a:lnTo>
                  <a:lnTo>
                    <a:pt x="0" y="572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CC8F1DA5-EF2D-957D-0C79-94B0F1B32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2522" y="2851196"/>
              <a:ext cx="1315377" cy="1190263"/>
            </a:xfrm>
            <a:custGeom>
              <a:avLst/>
              <a:gdLst>
                <a:gd name="T0" fmla="*/ 389 w 389"/>
                <a:gd name="T1" fmla="*/ 282 h 352"/>
                <a:gd name="T2" fmla="*/ 195 w 389"/>
                <a:gd name="T3" fmla="*/ 0 h 352"/>
                <a:gd name="T4" fmla="*/ 0 w 389"/>
                <a:gd name="T5" fmla="*/ 282 h 352"/>
                <a:gd name="T6" fmla="*/ 195 w 389"/>
                <a:gd name="T7" fmla="*/ 352 h 352"/>
                <a:gd name="T8" fmla="*/ 389 w 389"/>
                <a:gd name="T9" fmla="*/ 28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352">
                  <a:moveTo>
                    <a:pt x="389" y="282"/>
                  </a:moveTo>
                  <a:lnTo>
                    <a:pt x="195" y="0"/>
                  </a:lnTo>
                  <a:lnTo>
                    <a:pt x="0" y="282"/>
                  </a:lnTo>
                  <a:lnTo>
                    <a:pt x="195" y="352"/>
                  </a:lnTo>
                  <a:lnTo>
                    <a:pt x="389" y="282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01AEC0B6-837D-1349-A1CF-7DA0F0F99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1902" y="2851196"/>
              <a:ext cx="655997" cy="1190263"/>
            </a:xfrm>
            <a:custGeom>
              <a:avLst/>
              <a:gdLst>
                <a:gd name="T0" fmla="*/ 0 w 194"/>
                <a:gd name="T1" fmla="*/ 352 h 352"/>
                <a:gd name="T2" fmla="*/ 194 w 194"/>
                <a:gd name="T3" fmla="*/ 282 h 352"/>
                <a:gd name="T4" fmla="*/ 0 w 194"/>
                <a:gd name="T5" fmla="*/ 0 h 352"/>
                <a:gd name="T6" fmla="*/ 0 w 194"/>
                <a:gd name="T7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352">
                  <a:moveTo>
                    <a:pt x="0" y="352"/>
                  </a:moveTo>
                  <a:lnTo>
                    <a:pt x="194" y="282"/>
                  </a:lnTo>
                  <a:lnTo>
                    <a:pt x="0" y="0"/>
                  </a:lnTo>
                  <a:lnTo>
                    <a:pt x="0" y="352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35A4FCB9-E319-90DD-B2B4-8E9D29822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0340" y="3980594"/>
              <a:ext cx="2556361" cy="1254512"/>
            </a:xfrm>
            <a:custGeom>
              <a:avLst/>
              <a:gdLst>
                <a:gd name="T0" fmla="*/ 379 w 756"/>
                <a:gd name="T1" fmla="*/ 79 h 371"/>
                <a:gd name="T2" fmla="*/ 162 w 756"/>
                <a:gd name="T3" fmla="*/ 0 h 371"/>
                <a:gd name="T4" fmla="*/ 0 w 756"/>
                <a:gd name="T5" fmla="*/ 233 h 371"/>
                <a:gd name="T6" fmla="*/ 379 w 756"/>
                <a:gd name="T7" fmla="*/ 371 h 371"/>
                <a:gd name="T8" fmla="*/ 756 w 756"/>
                <a:gd name="T9" fmla="*/ 233 h 371"/>
                <a:gd name="T10" fmla="*/ 595 w 756"/>
                <a:gd name="T11" fmla="*/ 0 h 371"/>
                <a:gd name="T12" fmla="*/ 379 w 756"/>
                <a:gd name="T13" fmla="*/ 79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6" h="371">
                  <a:moveTo>
                    <a:pt x="379" y="79"/>
                  </a:moveTo>
                  <a:lnTo>
                    <a:pt x="162" y="0"/>
                  </a:lnTo>
                  <a:lnTo>
                    <a:pt x="0" y="233"/>
                  </a:lnTo>
                  <a:lnTo>
                    <a:pt x="379" y="371"/>
                  </a:lnTo>
                  <a:lnTo>
                    <a:pt x="756" y="233"/>
                  </a:lnTo>
                  <a:lnTo>
                    <a:pt x="595" y="0"/>
                  </a:lnTo>
                  <a:lnTo>
                    <a:pt x="379" y="79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AC902F19-72EC-F430-A297-2E59E6988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1514" y="3923109"/>
              <a:ext cx="1457397" cy="324617"/>
            </a:xfrm>
            <a:custGeom>
              <a:avLst/>
              <a:gdLst>
                <a:gd name="T0" fmla="*/ 431 w 431"/>
                <a:gd name="T1" fmla="*/ 17 h 96"/>
                <a:gd name="T2" fmla="*/ 314 w 431"/>
                <a:gd name="T3" fmla="*/ 0 h 96"/>
                <a:gd name="T4" fmla="*/ 216 w 431"/>
                <a:gd name="T5" fmla="*/ 35 h 96"/>
                <a:gd name="T6" fmla="*/ 117 w 431"/>
                <a:gd name="T7" fmla="*/ 0 h 96"/>
                <a:gd name="T8" fmla="*/ 0 w 431"/>
                <a:gd name="T9" fmla="*/ 17 h 96"/>
                <a:gd name="T10" fmla="*/ 216 w 431"/>
                <a:gd name="T11" fmla="*/ 96 h 96"/>
                <a:gd name="T12" fmla="*/ 431 w 431"/>
                <a:gd name="T13" fmla="*/ 1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1" h="96">
                  <a:moveTo>
                    <a:pt x="431" y="17"/>
                  </a:moveTo>
                  <a:lnTo>
                    <a:pt x="314" y="0"/>
                  </a:lnTo>
                  <a:lnTo>
                    <a:pt x="216" y="35"/>
                  </a:lnTo>
                  <a:lnTo>
                    <a:pt x="117" y="0"/>
                  </a:lnTo>
                  <a:lnTo>
                    <a:pt x="0" y="17"/>
                  </a:lnTo>
                  <a:lnTo>
                    <a:pt x="216" y="96"/>
                  </a:lnTo>
                  <a:lnTo>
                    <a:pt x="431" y="1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  <p:sp>
          <p:nvSpPr>
            <p:cNvPr id="14" name="Freeform 20">
              <a:extLst>
                <a:ext uri="{FF2B5EF4-FFF2-40B4-BE49-F238E27FC236}">
                  <a16:creationId xmlns:a16="http://schemas.microsoft.com/office/drawing/2014/main" id="{E4C59DC8-0524-8C03-0567-8E2C58B3C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1903" y="3980594"/>
              <a:ext cx="1274800" cy="1254512"/>
            </a:xfrm>
            <a:custGeom>
              <a:avLst/>
              <a:gdLst>
                <a:gd name="T0" fmla="*/ 0 w 377"/>
                <a:gd name="T1" fmla="*/ 371 h 371"/>
                <a:gd name="T2" fmla="*/ 377 w 377"/>
                <a:gd name="T3" fmla="*/ 233 h 371"/>
                <a:gd name="T4" fmla="*/ 216 w 377"/>
                <a:gd name="T5" fmla="*/ 0 h 371"/>
                <a:gd name="T6" fmla="*/ 0 w 377"/>
                <a:gd name="T7" fmla="*/ 79 h 371"/>
                <a:gd name="T8" fmla="*/ 0 w 377"/>
                <a:gd name="T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371">
                  <a:moveTo>
                    <a:pt x="0" y="371"/>
                  </a:moveTo>
                  <a:lnTo>
                    <a:pt x="377" y="233"/>
                  </a:lnTo>
                  <a:lnTo>
                    <a:pt x="216" y="0"/>
                  </a:lnTo>
                  <a:lnTo>
                    <a:pt x="0" y="79"/>
                  </a:lnTo>
                  <a:lnTo>
                    <a:pt x="0" y="371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63EB9BFB-B138-D143-B897-62196D046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2736" y="5911389"/>
              <a:ext cx="5031568" cy="1707624"/>
            </a:xfrm>
            <a:custGeom>
              <a:avLst/>
              <a:gdLst>
                <a:gd name="T0" fmla="*/ 162 w 1488"/>
                <a:gd name="T1" fmla="*/ 0 h 505"/>
                <a:gd name="T2" fmla="*/ 0 w 1488"/>
                <a:gd name="T3" fmla="*/ 233 h 505"/>
                <a:gd name="T4" fmla="*/ 745 w 1488"/>
                <a:gd name="T5" fmla="*/ 505 h 505"/>
                <a:gd name="T6" fmla="*/ 1488 w 1488"/>
                <a:gd name="T7" fmla="*/ 233 h 505"/>
                <a:gd name="T8" fmla="*/ 1327 w 1488"/>
                <a:gd name="T9" fmla="*/ 0 h 505"/>
                <a:gd name="T10" fmla="*/ 745 w 1488"/>
                <a:gd name="T11" fmla="*/ 212 h 505"/>
                <a:gd name="T12" fmla="*/ 162 w 1488"/>
                <a:gd name="T13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8" h="505">
                  <a:moveTo>
                    <a:pt x="162" y="0"/>
                  </a:moveTo>
                  <a:lnTo>
                    <a:pt x="0" y="233"/>
                  </a:lnTo>
                  <a:lnTo>
                    <a:pt x="745" y="505"/>
                  </a:lnTo>
                  <a:lnTo>
                    <a:pt x="1488" y="233"/>
                  </a:lnTo>
                  <a:lnTo>
                    <a:pt x="1327" y="0"/>
                  </a:lnTo>
                  <a:lnTo>
                    <a:pt x="745" y="212"/>
                  </a:lnTo>
                  <a:lnTo>
                    <a:pt x="162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DC6A97AB-0446-272C-F038-03BB6DDB96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0528" y="5853906"/>
              <a:ext cx="3939367" cy="774349"/>
            </a:xfrm>
            <a:custGeom>
              <a:avLst/>
              <a:gdLst>
                <a:gd name="T0" fmla="*/ 1165 w 1165"/>
                <a:gd name="T1" fmla="*/ 17 h 229"/>
                <a:gd name="T2" fmla="*/ 1047 w 1165"/>
                <a:gd name="T3" fmla="*/ 0 h 229"/>
                <a:gd name="T4" fmla="*/ 583 w 1165"/>
                <a:gd name="T5" fmla="*/ 169 h 229"/>
                <a:gd name="T6" fmla="*/ 118 w 1165"/>
                <a:gd name="T7" fmla="*/ 0 h 229"/>
                <a:gd name="T8" fmla="*/ 0 w 1165"/>
                <a:gd name="T9" fmla="*/ 17 h 229"/>
                <a:gd name="T10" fmla="*/ 583 w 1165"/>
                <a:gd name="T11" fmla="*/ 229 h 229"/>
                <a:gd name="T12" fmla="*/ 1165 w 1165"/>
                <a:gd name="T13" fmla="*/ 1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5" h="229">
                  <a:moveTo>
                    <a:pt x="1165" y="17"/>
                  </a:moveTo>
                  <a:lnTo>
                    <a:pt x="1047" y="0"/>
                  </a:lnTo>
                  <a:lnTo>
                    <a:pt x="583" y="169"/>
                  </a:lnTo>
                  <a:lnTo>
                    <a:pt x="118" y="0"/>
                  </a:lnTo>
                  <a:lnTo>
                    <a:pt x="0" y="17"/>
                  </a:lnTo>
                  <a:lnTo>
                    <a:pt x="583" y="229"/>
                  </a:lnTo>
                  <a:lnTo>
                    <a:pt x="1165" y="1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id="{A56A0BB0-3FA0-E225-66D1-C05DF3376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1902" y="5911389"/>
              <a:ext cx="2512404" cy="1707624"/>
            </a:xfrm>
            <a:custGeom>
              <a:avLst/>
              <a:gdLst>
                <a:gd name="T0" fmla="*/ 0 w 743"/>
                <a:gd name="T1" fmla="*/ 505 h 505"/>
                <a:gd name="T2" fmla="*/ 743 w 743"/>
                <a:gd name="T3" fmla="*/ 233 h 505"/>
                <a:gd name="T4" fmla="*/ 582 w 743"/>
                <a:gd name="T5" fmla="*/ 0 h 505"/>
                <a:gd name="T6" fmla="*/ 0 w 743"/>
                <a:gd name="T7" fmla="*/ 212 h 505"/>
                <a:gd name="T8" fmla="*/ 0 w 743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3" h="505">
                  <a:moveTo>
                    <a:pt x="0" y="505"/>
                  </a:moveTo>
                  <a:lnTo>
                    <a:pt x="743" y="233"/>
                  </a:lnTo>
                  <a:lnTo>
                    <a:pt x="582" y="0"/>
                  </a:lnTo>
                  <a:lnTo>
                    <a:pt x="0" y="212"/>
                  </a:lnTo>
                  <a:lnTo>
                    <a:pt x="0" y="505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3541F5CD-AB86-31AD-0774-8698E491E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1539" y="4944299"/>
              <a:ext cx="3793965" cy="1481067"/>
            </a:xfrm>
            <a:custGeom>
              <a:avLst/>
              <a:gdLst>
                <a:gd name="T0" fmla="*/ 161 w 1122"/>
                <a:gd name="T1" fmla="*/ 0 h 438"/>
                <a:gd name="T2" fmla="*/ 0 w 1122"/>
                <a:gd name="T3" fmla="*/ 234 h 438"/>
                <a:gd name="T4" fmla="*/ 562 w 1122"/>
                <a:gd name="T5" fmla="*/ 438 h 438"/>
                <a:gd name="T6" fmla="*/ 1122 w 1122"/>
                <a:gd name="T7" fmla="*/ 234 h 438"/>
                <a:gd name="T8" fmla="*/ 961 w 1122"/>
                <a:gd name="T9" fmla="*/ 0 h 438"/>
                <a:gd name="T10" fmla="*/ 562 w 1122"/>
                <a:gd name="T11" fmla="*/ 146 h 438"/>
                <a:gd name="T12" fmla="*/ 161 w 1122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2" h="438">
                  <a:moveTo>
                    <a:pt x="161" y="0"/>
                  </a:moveTo>
                  <a:lnTo>
                    <a:pt x="0" y="234"/>
                  </a:lnTo>
                  <a:lnTo>
                    <a:pt x="562" y="438"/>
                  </a:lnTo>
                  <a:lnTo>
                    <a:pt x="1122" y="234"/>
                  </a:lnTo>
                  <a:lnTo>
                    <a:pt x="961" y="0"/>
                  </a:lnTo>
                  <a:lnTo>
                    <a:pt x="562" y="146"/>
                  </a:lnTo>
                  <a:lnTo>
                    <a:pt x="161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92280F7A-CFE2-50CF-C278-8C6C406D1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9331" y="4886816"/>
              <a:ext cx="2701764" cy="551174"/>
            </a:xfrm>
            <a:custGeom>
              <a:avLst/>
              <a:gdLst>
                <a:gd name="T0" fmla="*/ 799 w 799"/>
                <a:gd name="T1" fmla="*/ 17 h 163"/>
                <a:gd name="T2" fmla="*/ 681 w 799"/>
                <a:gd name="T3" fmla="*/ 0 h 163"/>
                <a:gd name="T4" fmla="*/ 400 w 799"/>
                <a:gd name="T5" fmla="*/ 103 h 163"/>
                <a:gd name="T6" fmla="*/ 118 w 799"/>
                <a:gd name="T7" fmla="*/ 0 h 163"/>
                <a:gd name="T8" fmla="*/ 0 w 799"/>
                <a:gd name="T9" fmla="*/ 17 h 163"/>
                <a:gd name="T10" fmla="*/ 400 w 799"/>
                <a:gd name="T11" fmla="*/ 163 h 163"/>
                <a:gd name="T12" fmla="*/ 799 w 799"/>
                <a:gd name="T13" fmla="*/ 1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9" h="163">
                  <a:moveTo>
                    <a:pt x="799" y="17"/>
                  </a:moveTo>
                  <a:lnTo>
                    <a:pt x="681" y="0"/>
                  </a:lnTo>
                  <a:lnTo>
                    <a:pt x="400" y="103"/>
                  </a:lnTo>
                  <a:lnTo>
                    <a:pt x="118" y="0"/>
                  </a:lnTo>
                  <a:lnTo>
                    <a:pt x="0" y="17"/>
                  </a:lnTo>
                  <a:lnTo>
                    <a:pt x="400" y="163"/>
                  </a:lnTo>
                  <a:lnTo>
                    <a:pt x="799" y="1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D1826849-EB5E-6EB4-F9E3-7DD95B506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1903" y="4944299"/>
              <a:ext cx="1893601" cy="1481067"/>
            </a:xfrm>
            <a:custGeom>
              <a:avLst/>
              <a:gdLst>
                <a:gd name="T0" fmla="*/ 0 w 560"/>
                <a:gd name="T1" fmla="*/ 438 h 438"/>
                <a:gd name="T2" fmla="*/ 560 w 560"/>
                <a:gd name="T3" fmla="*/ 234 h 438"/>
                <a:gd name="T4" fmla="*/ 399 w 560"/>
                <a:gd name="T5" fmla="*/ 0 h 438"/>
                <a:gd name="T6" fmla="*/ 0 w 560"/>
                <a:gd name="T7" fmla="*/ 146 h 438"/>
                <a:gd name="T8" fmla="*/ 0 w 560"/>
                <a:gd name="T9" fmla="*/ 4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0" h="438">
                  <a:moveTo>
                    <a:pt x="0" y="438"/>
                  </a:moveTo>
                  <a:lnTo>
                    <a:pt x="560" y="234"/>
                  </a:lnTo>
                  <a:lnTo>
                    <a:pt x="399" y="0"/>
                  </a:lnTo>
                  <a:lnTo>
                    <a:pt x="0" y="146"/>
                  </a:lnTo>
                  <a:lnTo>
                    <a:pt x="0" y="438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121731" tIns="60866" rIns="121731" bIns="60866" numCol="1" anchor="t" anchorCtr="0" compatLnSpc="1">
              <a:prstTxWarp prst="textNoShape">
                <a:avLst/>
              </a:prstTxWarp>
            </a:bodyPr>
            <a:lstStyle/>
            <a:p>
              <a:endParaRPr lang="en-US" sz="2396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CF52C39F-3EED-D6E0-2AB1-331618193B0E}"/>
              </a:ext>
            </a:extLst>
          </p:cNvPr>
          <p:cNvSpPr/>
          <p:nvPr/>
        </p:nvSpPr>
        <p:spPr>
          <a:xfrm>
            <a:off x="2098525" y="1816191"/>
            <a:ext cx="212940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9ACFE08-424F-3C64-7049-238EA204C3C6}"/>
              </a:ext>
            </a:extLst>
          </p:cNvPr>
          <p:cNvSpPr/>
          <p:nvPr/>
        </p:nvSpPr>
        <p:spPr>
          <a:xfrm>
            <a:off x="2191098" y="2094994"/>
            <a:ext cx="2036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Vivamus quam dolor, tempor ac gravida sit amet, porta fermentum magna. 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B38D07F-97DA-94E3-9A7E-24BEFD8FA509}"/>
              </a:ext>
            </a:extLst>
          </p:cNvPr>
          <p:cNvSpPr/>
          <p:nvPr/>
        </p:nvSpPr>
        <p:spPr>
          <a:xfrm>
            <a:off x="1516285" y="2918770"/>
            <a:ext cx="212940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3CCD86A-2588-1A57-88B3-13BAF73FF520}"/>
              </a:ext>
            </a:extLst>
          </p:cNvPr>
          <p:cNvSpPr/>
          <p:nvPr/>
        </p:nvSpPr>
        <p:spPr>
          <a:xfrm>
            <a:off x="1608858" y="3197573"/>
            <a:ext cx="2036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Vivamus quam dolor, tempor ac gravida sit amet, porta fermentum magna. 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222B4CE-24BF-4AD3-0EC3-00F38F172F78}"/>
              </a:ext>
            </a:extLst>
          </p:cNvPr>
          <p:cNvSpPr/>
          <p:nvPr/>
        </p:nvSpPr>
        <p:spPr>
          <a:xfrm>
            <a:off x="854433" y="4056879"/>
            <a:ext cx="212940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4F0309D-81EF-E931-D203-A504BB4B1091}"/>
              </a:ext>
            </a:extLst>
          </p:cNvPr>
          <p:cNvSpPr/>
          <p:nvPr/>
        </p:nvSpPr>
        <p:spPr>
          <a:xfrm>
            <a:off x="947007" y="4335682"/>
            <a:ext cx="2036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Vivamus quam dolor, tempor ac gravida sit amet, porta fermentum magna. 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8EBDA8E-B555-C51E-0242-77C05F4E0C31}"/>
              </a:ext>
            </a:extLst>
          </p:cNvPr>
          <p:cNvSpPr/>
          <p:nvPr/>
        </p:nvSpPr>
        <p:spPr>
          <a:xfrm>
            <a:off x="8070206" y="1816191"/>
            <a:ext cx="212940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4AE6E89-F3A6-D897-A5EC-BD8690A938FE}"/>
              </a:ext>
            </a:extLst>
          </p:cNvPr>
          <p:cNvSpPr/>
          <p:nvPr/>
        </p:nvSpPr>
        <p:spPr>
          <a:xfrm>
            <a:off x="8070206" y="2094994"/>
            <a:ext cx="20531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Vivamus quam dolor, tempor ac gravida sit amet, porta fermentum magna. 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7829F24-C492-15E7-989B-BD7788858F50}"/>
              </a:ext>
            </a:extLst>
          </p:cNvPr>
          <p:cNvSpPr/>
          <p:nvPr/>
        </p:nvSpPr>
        <p:spPr>
          <a:xfrm>
            <a:off x="8657342" y="2918770"/>
            <a:ext cx="212940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48ECEDA5-4399-7849-E212-626E0D8F4BC4}"/>
              </a:ext>
            </a:extLst>
          </p:cNvPr>
          <p:cNvSpPr/>
          <p:nvPr/>
        </p:nvSpPr>
        <p:spPr>
          <a:xfrm>
            <a:off x="8657342" y="3197573"/>
            <a:ext cx="20531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Vivamus quam dolor, tempor ac gravida sit amet, porta fermentum magna. 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C1DC194D-9974-112D-34BB-31A85CF8D995}"/>
              </a:ext>
            </a:extLst>
          </p:cNvPr>
          <p:cNvSpPr/>
          <p:nvPr/>
        </p:nvSpPr>
        <p:spPr>
          <a:xfrm>
            <a:off x="9322819" y="4056879"/>
            <a:ext cx="212940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B29FA4CF-D72B-0DA8-1DCD-FB1BE77BE163}"/>
              </a:ext>
            </a:extLst>
          </p:cNvPr>
          <p:cNvSpPr/>
          <p:nvPr/>
        </p:nvSpPr>
        <p:spPr>
          <a:xfrm>
            <a:off x="9322819" y="4335682"/>
            <a:ext cx="20531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Vivamus quam dolor, tempor ac gravida sit amet, porta fermentum magna. 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D9A41F4C-3CCC-A5D3-7FC0-117C91B5E7B0}"/>
              </a:ext>
            </a:extLst>
          </p:cNvPr>
          <p:cNvGrpSpPr/>
          <p:nvPr/>
        </p:nvGrpSpPr>
        <p:grpSpPr>
          <a:xfrm>
            <a:off x="7285821" y="1854585"/>
            <a:ext cx="679769" cy="679769"/>
            <a:chOff x="11642232" y="2967335"/>
            <a:chExt cx="1087631" cy="1087631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A3492C70-D0AF-002D-E661-08B668ECC4CB}"/>
                </a:ext>
              </a:extLst>
            </p:cNvPr>
            <p:cNvGrpSpPr/>
            <p:nvPr/>
          </p:nvGrpSpPr>
          <p:grpSpPr>
            <a:xfrm>
              <a:off x="11642232" y="2967335"/>
              <a:ext cx="1087631" cy="1087631"/>
              <a:chOff x="912987" y="3985306"/>
              <a:chExt cx="1332461" cy="1332461"/>
            </a:xfrm>
          </p:grpSpPr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77FB5294-1BB0-1402-414A-F11924E0CCA3}"/>
                  </a:ext>
                </a:extLst>
              </p:cNvPr>
              <p:cNvSpPr/>
              <p:nvPr/>
            </p:nvSpPr>
            <p:spPr>
              <a:xfrm>
                <a:off x="912987" y="3985306"/>
                <a:ext cx="1332461" cy="1332461"/>
              </a:xfrm>
              <a:prstGeom prst="ellipse">
                <a:avLst/>
              </a:prstGeom>
              <a:solidFill>
                <a:schemeClr val="accent4">
                  <a:alpha val="2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8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9F7A1707-96D8-B678-E6B2-C118D6C2827D}"/>
                  </a:ext>
                </a:extLst>
              </p:cNvPr>
              <p:cNvSpPr/>
              <p:nvPr/>
            </p:nvSpPr>
            <p:spPr>
              <a:xfrm>
                <a:off x="1008481" y="4080800"/>
                <a:ext cx="1141474" cy="1141474"/>
              </a:xfrm>
              <a:prstGeom prst="ellipse">
                <a:avLst/>
              </a:prstGeom>
              <a:solidFill>
                <a:schemeClr val="accent4">
                  <a:alpha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8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B064C875-D91D-FF75-34D9-0E55B6F174F0}"/>
                  </a:ext>
                </a:extLst>
              </p:cNvPr>
              <p:cNvSpPr/>
              <p:nvPr/>
            </p:nvSpPr>
            <p:spPr>
              <a:xfrm>
                <a:off x="1108900" y="4181219"/>
                <a:ext cx="940635" cy="94063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13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3" name="Freeform 35">
              <a:extLst>
                <a:ext uri="{FF2B5EF4-FFF2-40B4-BE49-F238E27FC236}">
                  <a16:creationId xmlns:a16="http://schemas.microsoft.com/office/drawing/2014/main" id="{F2CACCC4-AA3F-9E3E-82FB-0225FA48E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60919" y="3390835"/>
              <a:ext cx="250256" cy="240630"/>
            </a:xfrm>
            <a:custGeom>
              <a:avLst/>
              <a:gdLst>
                <a:gd name="T0" fmla="*/ 681 w 684"/>
                <a:gd name="T1" fmla="*/ 321 h 653"/>
                <a:gd name="T2" fmla="*/ 370 w 684"/>
                <a:gd name="T3" fmla="*/ 30 h 653"/>
                <a:gd name="T4" fmla="*/ 370 w 684"/>
                <a:gd name="T5" fmla="*/ 0 h 653"/>
                <a:gd name="T6" fmla="*/ 314 w 684"/>
                <a:gd name="T7" fmla="*/ 0 h 653"/>
                <a:gd name="T8" fmla="*/ 314 w 684"/>
                <a:gd name="T9" fmla="*/ 30 h 653"/>
                <a:gd name="T10" fmla="*/ 4 w 684"/>
                <a:gd name="T11" fmla="*/ 321 h 653"/>
                <a:gd name="T12" fmla="*/ 11 w 684"/>
                <a:gd name="T13" fmla="*/ 322 h 653"/>
                <a:gd name="T14" fmla="*/ 114 w 684"/>
                <a:gd name="T15" fmla="*/ 257 h 653"/>
                <a:gd name="T16" fmla="*/ 220 w 684"/>
                <a:gd name="T17" fmla="*/ 328 h 653"/>
                <a:gd name="T18" fmla="*/ 237 w 684"/>
                <a:gd name="T19" fmla="*/ 328 h 653"/>
                <a:gd name="T20" fmla="*/ 314 w 684"/>
                <a:gd name="T21" fmla="*/ 261 h 653"/>
                <a:gd name="T22" fmla="*/ 314 w 684"/>
                <a:gd name="T23" fmla="*/ 536 h 653"/>
                <a:gd name="T24" fmla="*/ 253 w 684"/>
                <a:gd name="T25" fmla="*/ 597 h 653"/>
                <a:gd name="T26" fmla="*/ 236 w 684"/>
                <a:gd name="T27" fmla="*/ 597 h 653"/>
                <a:gd name="T28" fmla="*/ 175 w 684"/>
                <a:gd name="T29" fmla="*/ 536 h 653"/>
                <a:gd name="T30" fmla="*/ 119 w 684"/>
                <a:gd name="T31" fmla="*/ 536 h 653"/>
                <a:gd name="T32" fmla="*/ 236 w 684"/>
                <a:gd name="T33" fmla="*/ 653 h 653"/>
                <a:gd name="T34" fmla="*/ 253 w 684"/>
                <a:gd name="T35" fmla="*/ 653 h 653"/>
                <a:gd name="T36" fmla="*/ 370 w 684"/>
                <a:gd name="T37" fmla="*/ 536 h 653"/>
                <a:gd name="T38" fmla="*/ 370 w 684"/>
                <a:gd name="T39" fmla="*/ 261 h 653"/>
                <a:gd name="T40" fmla="*/ 448 w 684"/>
                <a:gd name="T41" fmla="*/ 328 h 653"/>
                <a:gd name="T42" fmla="*/ 465 w 684"/>
                <a:gd name="T43" fmla="*/ 328 h 653"/>
                <a:gd name="T44" fmla="*/ 570 w 684"/>
                <a:gd name="T45" fmla="*/ 257 h 653"/>
                <a:gd name="T46" fmla="*/ 673 w 684"/>
                <a:gd name="T47" fmla="*/ 322 h 653"/>
                <a:gd name="T48" fmla="*/ 681 w 684"/>
                <a:gd name="T49" fmla="*/ 321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4" h="653">
                  <a:moveTo>
                    <a:pt x="681" y="321"/>
                  </a:moveTo>
                  <a:cubicBezTo>
                    <a:pt x="658" y="165"/>
                    <a:pt x="529" y="43"/>
                    <a:pt x="370" y="30"/>
                  </a:cubicBezTo>
                  <a:lnTo>
                    <a:pt x="370" y="0"/>
                  </a:lnTo>
                  <a:lnTo>
                    <a:pt x="314" y="0"/>
                  </a:lnTo>
                  <a:lnTo>
                    <a:pt x="314" y="30"/>
                  </a:lnTo>
                  <a:cubicBezTo>
                    <a:pt x="155" y="43"/>
                    <a:pt x="27" y="165"/>
                    <a:pt x="4" y="321"/>
                  </a:cubicBezTo>
                  <a:cubicBezTo>
                    <a:pt x="0" y="345"/>
                    <a:pt x="1" y="345"/>
                    <a:pt x="11" y="322"/>
                  </a:cubicBezTo>
                  <a:cubicBezTo>
                    <a:pt x="29" y="284"/>
                    <a:pt x="69" y="257"/>
                    <a:pt x="114" y="257"/>
                  </a:cubicBezTo>
                  <a:cubicBezTo>
                    <a:pt x="162" y="257"/>
                    <a:pt x="203" y="286"/>
                    <a:pt x="220" y="328"/>
                  </a:cubicBezTo>
                  <a:cubicBezTo>
                    <a:pt x="229" y="350"/>
                    <a:pt x="227" y="350"/>
                    <a:pt x="237" y="328"/>
                  </a:cubicBezTo>
                  <a:cubicBezTo>
                    <a:pt x="250" y="295"/>
                    <a:pt x="279" y="270"/>
                    <a:pt x="314" y="261"/>
                  </a:cubicBezTo>
                  <a:lnTo>
                    <a:pt x="314" y="536"/>
                  </a:lnTo>
                  <a:cubicBezTo>
                    <a:pt x="314" y="569"/>
                    <a:pt x="287" y="597"/>
                    <a:pt x="253" y="597"/>
                  </a:cubicBezTo>
                  <a:lnTo>
                    <a:pt x="236" y="597"/>
                  </a:lnTo>
                  <a:cubicBezTo>
                    <a:pt x="202" y="597"/>
                    <a:pt x="175" y="569"/>
                    <a:pt x="175" y="536"/>
                  </a:cubicBezTo>
                  <a:lnTo>
                    <a:pt x="119" y="536"/>
                  </a:lnTo>
                  <a:cubicBezTo>
                    <a:pt x="119" y="600"/>
                    <a:pt x="171" y="653"/>
                    <a:pt x="236" y="653"/>
                  </a:cubicBezTo>
                  <a:lnTo>
                    <a:pt x="253" y="653"/>
                  </a:lnTo>
                  <a:cubicBezTo>
                    <a:pt x="318" y="653"/>
                    <a:pt x="370" y="600"/>
                    <a:pt x="370" y="536"/>
                  </a:cubicBezTo>
                  <a:lnTo>
                    <a:pt x="370" y="261"/>
                  </a:lnTo>
                  <a:cubicBezTo>
                    <a:pt x="405" y="270"/>
                    <a:pt x="434" y="295"/>
                    <a:pt x="448" y="328"/>
                  </a:cubicBezTo>
                  <a:cubicBezTo>
                    <a:pt x="457" y="350"/>
                    <a:pt x="455" y="350"/>
                    <a:pt x="465" y="328"/>
                  </a:cubicBezTo>
                  <a:cubicBezTo>
                    <a:pt x="482" y="286"/>
                    <a:pt x="523" y="257"/>
                    <a:pt x="570" y="257"/>
                  </a:cubicBezTo>
                  <a:cubicBezTo>
                    <a:pt x="616" y="257"/>
                    <a:pt x="655" y="284"/>
                    <a:pt x="673" y="322"/>
                  </a:cubicBezTo>
                  <a:cubicBezTo>
                    <a:pt x="684" y="345"/>
                    <a:pt x="684" y="345"/>
                    <a:pt x="681" y="3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0499D215-0A0F-8618-6333-A2CD2C124264}"/>
              </a:ext>
            </a:extLst>
          </p:cNvPr>
          <p:cNvGrpSpPr/>
          <p:nvPr/>
        </p:nvGrpSpPr>
        <p:grpSpPr>
          <a:xfrm>
            <a:off x="7872957" y="2957164"/>
            <a:ext cx="679769" cy="679769"/>
            <a:chOff x="12581650" y="4731461"/>
            <a:chExt cx="1087631" cy="1087631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0C587808-B4F7-F8E3-D3F3-279BF3A11233}"/>
                </a:ext>
              </a:extLst>
            </p:cNvPr>
            <p:cNvGrpSpPr/>
            <p:nvPr/>
          </p:nvGrpSpPr>
          <p:grpSpPr>
            <a:xfrm>
              <a:off x="12581650" y="4731461"/>
              <a:ext cx="1087631" cy="1087631"/>
              <a:chOff x="912987" y="3985306"/>
              <a:chExt cx="1332461" cy="1332461"/>
            </a:xfrm>
          </p:grpSpPr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CF9F37FD-0575-7540-AB13-798A8233204F}"/>
                  </a:ext>
                </a:extLst>
              </p:cNvPr>
              <p:cNvSpPr/>
              <p:nvPr/>
            </p:nvSpPr>
            <p:spPr>
              <a:xfrm>
                <a:off x="912987" y="3985306"/>
                <a:ext cx="1332461" cy="1332461"/>
              </a:xfrm>
              <a:prstGeom prst="ellipse">
                <a:avLst/>
              </a:prstGeom>
              <a:solidFill>
                <a:schemeClr val="accent2">
                  <a:alpha val="2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8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3561D4C4-D7C4-0F25-3BFA-1A9997EB81F8}"/>
                  </a:ext>
                </a:extLst>
              </p:cNvPr>
              <p:cNvSpPr/>
              <p:nvPr/>
            </p:nvSpPr>
            <p:spPr>
              <a:xfrm>
                <a:off x="1008481" y="4080800"/>
                <a:ext cx="1141474" cy="1141474"/>
              </a:xfrm>
              <a:prstGeom prst="ellipse">
                <a:avLst/>
              </a:prstGeom>
              <a:solidFill>
                <a:schemeClr val="accent2">
                  <a:alpha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8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04E2BEE1-1E45-4BBA-BB05-8D46DF664B7F}"/>
                  </a:ext>
                </a:extLst>
              </p:cNvPr>
              <p:cNvSpPr/>
              <p:nvPr/>
            </p:nvSpPr>
            <p:spPr>
              <a:xfrm>
                <a:off x="1108900" y="4181219"/>
                <a:ext cx="940635" cy="94063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13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9" name="Freeform 41">
              <a:extLst>
                <a:ext uri="{FF2B5EF4-FFF2-40B4-BE49-F238E27FC236}">
                  <a16:creationId xmlns:a16="http://schemas.microsoft.com/office/drawing/2014/main" id="{2F6CD72F-CCB8-5F50-3EB4-1887D9C16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2521" y="5123431"/>
              <a:ext cx="311858" cy="271431"/>
            </a:xfrm>
            <a:custGeom>
              <a:avLst/>
              <a:gdLst>
                <a:gd name="T0" fmla="*/ 198 w 851"/>
                <a:gd name="T1" fmla="*/ 737 h 737"/>
                <a:gd name="T2" fmla="*/ 212 w 851"/>
                <a:gd name="T3" fmla="*/ 521 h 737"/>
                <a:gd name="T4" fmla="*/ 264 w 851"/>
                <a:gd name="T5" fmla="*/ 401 h 737"/>
                <a:gd name="T6" fmla="*/ 284 w 851"/>
                <a:gd name="T7" fmla="*/ 509 h 737"/>
                <a:gd name="T8" fmla="*/ 343 w 851"/>
                <a:gd name="T9" fmla="*/ 304 h 737"/>
                <a:gd name="T10" fmla="*/ 454 w 851"/>
                <a:gd name="T11" fmla="*/ 737 h 737"/>
                <a:gd name="T12" fmla="*/ 501 w 851"/>
                <a:gd name="T13" fmla="*/ 138 h 737"/>
                <a:gd name="T14" fmla="*/ 486 w 851"/>
                <a:gd name="T15" fmla="*/ 271 h 737"/>
                <a:gd name="T16" fmla="*/ 281 w 851"/>
                <a:gd name="T17" fmla="*/ 0 h 737"/>
                <a:gd name="T18" fmla="*/ 141 w 851"/>
                <a:gd name="T19" fmla="*/ 337 h 737"/>
                <a:gd name="T20" fmla="*/ 111 w 851"/>
                <a:gd name="T21" fmla="*/ 215 h 737"/>
                <a:gd name="T22" fmla="*/ 24 w 851"/>
                <a:gd name="T23" fmla="*/ 451 h 737"/>
                <a:gd name="T24" fmla="*/ 198 w 851"/>
                <a:gd name="T25" fmla="*/ 737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1" h="737">
                  <a:moveTo>
                    <a:pt x="198" y="737"/>
                  </a:moveTo>
                  <a:cubicBezTo>
                    <a:pt x="149" y="635"/>
                    <a:pt x="175" y="576"/>
                    <a:pt x="212" y="521"/>
                  </a:cubicBezTo>
                  <a:cubicBezTo>
                    <a:pt x="254" y="461"/>
                    <a:pt x="264" y="401"/>
                    <a:pt x="264" y="401"/>
                  </a:cubicBezTo>
                  <a:cubicBezTo>
                    <a:pt x="264" y="401"/>
                    <a:pt x="297" y="443"/>
                    <a:pt x="284" y="509"/>
                  </a:cubicBezTo>
                  <a:cubicBezTo>
                    <a:pt x="341" y="445"/>
                    <a:pt x="352" y="343"/>
                    <a:pt x="343" y="304"/>
                  </a:cubicBezTo>
                  <a:cubicBezTo>
                    <a:pt x="473" y="395"/>
                    <a:pt x="528" y="591"/>
                    <a:pt x="454" y="737"/>
                  </a:cubicBezTo>
                  <a:cubicBezTo>
                    <a:pt x="851" y="512"/>
                    <a:pt x="552" y="176"/>
                    <a:pt x="501" y="138"/>
                  </a:cubicBezTo>
                  <a:cubicBezTo>
                    <a:pt x="518" y="176"/>
                    <a:pt x="521" y="240"/>
                    <a:pt x="486" y="271"/>
                  </a:cubicBezTo>
                  <a:cubicBezTo>
                    <a:pt x="427" y="46"/>
                    <a:pt x="281" y="0"/>
                    <a:pt x="281" y="0"/>
                  </a:cubicBezTo>
                  <a:cubicBezTo>
                    <a:pt x="298" y="116"/>
                    <a:pt x="218" y="243"/>
                    <a:pt x="141" y="337"/>
                  </a:cubicBezTo>
                  <a:cubicBezTo>
                    <a:pt x="138" y="291"/>
                    <a:pt x="135" y="259"/>
                    <a:pt x="111" y="215"/>
                  </a:cubicBezTo>
                  <a:cubicBezTo>
                    <a:pt x="105" y="299"/>
                    <a:pt x="41" y="367"/>
                    <a:pt x="24" y="451"/>
                  </a:cubicBezTo>
                  <a:cubicBezTo>
                    <a:pt x="0" y="565"/>
                    <a:pt x="41" y="649"/>
                    <a:pt x="198" y="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839F9C2B-779F-B1BE-BAB8-ED66155D3A0E}"/>
              </a:ext>
            </a:extLst>
          </p:cNvPr>
          <p:cNvGrpSpPr/>
          <p:nvPr/>
        </p:nvGrpSpPr>
        <p:grpSpPr>
          <a:xfrm>
            <a:off x="8538434" y="4095273"/>
            <a:ext cx="679769" cy="679769"/>
            <a:chOff x="13646413" y="6552436"/>
            <a:chExt cx="1087631" cy="1087631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08AF7A0F-A173-63A3-489A-CBC1E785EB86}"/>
                </a:ext>
              </a:extLst>
            </p:cNvPr>
            <p:cNvGrpSpPr/>
            <p:nvPr/>
          </p:nvGrpSpPr>
          <p:grpSpPr>
            <a:xfrm>
              <a:off x="13646413" y="6552436"/>
              <a:ext cx="1087631" cy="1087631"/>
              <a:chOff x="912987" y="3985306"/>
              <a:chExt cx="1332461" cy="1332461"/>
            </a:xfrm>
          </p:grpSpPr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38D4CE44-6D2C-7794-F372-A5CF221F8FCD}"/>
                  </a:ext>
                </a:extLst>
              </p:cNvPr>
              <p:cNvSpPr/>
              <p:nvPr/>
            </p:nvSpPr>
            <p:spPr>
              <a:xfrm>
                <a:off x="912987" y="3985306"/>
                <a:ext cx="1332461" cy="1332461"/>
              </a:xfrm>
              <a:prstGeom prst="ellipse">
                <a:avLst/>
              </a:prstGeom>
              <a:solidFill>
                <a:schemeClr val="tx2">
                  <a:alpha val="2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8">
                  <a:solidFill>
                    <a:schemeClr val="bg1"/>
                  </a:solidFill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32E7C6A3-2FA3-E0C1-ACD8-62A4EA4B8872}"/>
                  </a:ext>
                </a:extLst>
              </p:cNvPr>
              <p:cNvSpPr/>
              <p:nvPr/>
            </p:nvSpPr>
            <p:spPr>
              <a:xfrm>
                <a:off x="1008481" y="4080800"/>
                <a:ext cx="1141474" cy="1141474"/>
              </a:xfrm>
              <a:prstGeom prst="ellipse">
                <a:avLst/>
              </a:prstGeom>
              <a:solidFill>
                <a:schemeClr val="tx2">
                  <a:alpha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8">
                  <a:solidFill>
                    <a:schemeClr val="bg1"/>
                  </a:solidFill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FDB692CF-9F47-9B05-BDCB-0D2388CFFA5E}"/>
                  </a:ext>
                </a:extLst>
              </p:cNvPr>
              <p:cNvSpPr/>
              <p:nvPr/>
            </p:nvSpPr>
            <p:spPr>
              <a:xfrm>
                <a:off x="1108900" y="4181219"/>
                <a:ext cx="940635" cy="94063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13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5" name="Freeform 360">
              <a:extLst>
                <a:ext uri="{FF2B5EF4-FFF2-40B4-BE49-F238E27FC236}">
                  <a16:creationId xmlns:a16="http://schemas.microsoft.com/office/drawing/2014/main" id="{7589132D-679A-DCB1-A293-C293284992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48737" y="6972086"/>
              <a:ext cx="282982" cy="248331"/>
            </a:xfrm>
            <a:custGeom>
              <a:avLst/>
              <a:gdLst>
                <a:gd name="T0" fmla="*/ 50 w 772"/>
                <a:gd name="T1" fmla="*/ 461 h 676"/>
                <a:gd name="T2" fmla="*/ 51 w 772"/>
                <a:gd name="T3" fmla="*/ 461 h 676"/>
                <a:gd name="T4" fmla="*/ 386 w 772"/>
                <a:gd name="T5" fmla="*/ 600 h 676"/>
                <a:gd name="T6" fmla="*/ 722 w 772"/>
                <a:gd name="T7" fmla="*/ 461 h 676"/>
                <a:gd name="T8" fmla="*/ 736 w 772"/>
                <a:gd name="T9" fmla="*/ 459 h 676"/>
                <a:gd name="T10" fmla="*/ 750 w 772"/>
                <a:gd name="T11" fmla="*/ 528 h 676"/>
                <a:gd name="T12" fmla="*/ 400 w 772"/>
                <a:gd name="T13" fmla="*/ 673 h 676"/>
                <a:gd name="T14" fmla="*/ 400 w 772"/>
                <a:gd name="T15" fmla="*/ 673 h 676"/>
                <a:gd name="T16" fmla="*/ 372 w 772"/>
                <a:gd name="T17" fmla="*/ 673 h 676"/>
                <a:gd name="T18" fmla="*/ 372 w 772"/>
                <a:gd name="T19" fmla="*/ 673 h 676"/>
                <a:gd name="T20" fmla="*/ 23 w 772"/>
                <a:gd name="T21" fmla="*/ 528 h 676"/>
                <a:gd name="T22" fmla="*/ 37 w 772"/>
                <a:gd name="T23" fmla="*/ 459 h 676"/>
                <a:gd name="T24" fmla="*/ 750 w 772"/>
                <a:gd name="T25" fmla="*/ 215 h 676"/>
                <a:gd name="T26" fmla="*/ 400 w 772"/>
                <a:gd name="T27" fmla="*/ 359 h 676"/>
                <a:gd name="T28" fmla="*/ 386 w 772"/>
                <a:gd name="T29" fmla="*/ 362 h 676"/>
                <a:gd name="T30" fmla="*/ 372 w 772"/>
                <a:gd name="T31" fmla="*/ 359 h 676"/>
                <a:gd name="T32" fmla="*/ 372 w 772"/>
                <a:gd name="T33" fmla="*/ 359 h 676"/>
                <a:gd name="T34" fmla="*/ 0 w 772"/>
                <a:gd name="T35" fmla="*/ 181 h 676"/>
                <a:gd name="T36" fmla="*/ 23 w 772"/>
                <a:gd name="T37" fmla="*/ 148 h 676"/>
                <a:gd name="T38" fmla="*/ 372 w 772"/>
                <a:gd name="T39" fmla="*/ 3 h 676"/>
                <a:gd name="T40" fmla="*/ 386 w 772"/>
                <a:gd name="T41" fmla="*/ 0 h 676"/>
                <a:gd name="T42" fmla="*/ 400 w 772"/>
                <a:gd name="T43" fmla="*/ 3 h 676"/>
                <a:gd name="T44" fmla="*/ 400 w 772"/>
                <a:gd name="T45" fmla="*/ 3 h 676"/>
                <a:gd name="T46" fmla="*/ 772 w 772"/>
                <a:gd name="T47" fmla="*/ 181 h 676"/>
                <a:gd name="T48" fmla="*/ 750 w 772"/>
                <a:gd name="T49" fmla="*/ 371 h 676"/>
                <a:gd name="T50" fmla="*/ 400 w 772"/>
                <a:gd name="T51" fmla="*/ 516 h 676"/>
                <a:gd name="T52" fmla="*/ 400 w 772"/>
                <a:gd name="T53" fmla="*/ 516 h 676"/>
                <a:gd name="T54" fmla="*/ 372 w 772"/>
                <a:gd name="T55" fmla="*/ 516 h 676"/>
                <a:gd name="T56" fmla="*/ 372 w 772"/>
                <a:gd name="T57" fmla="*/ 516 h 676"/>
                <a:gd name="T58" fmla="*/ 23 w 772"/>
                <a:gd name="T59" fmla="*/ 371 h 676"/>
                <a:gd name="T60" fmla="*/ 37 w 772"/>
                <a:gd name="T61" fmla="*/ 302 h 676"/>
                <a:gd name="T62" fmla="*/ 50 w 772"/>
                <a:gd name="T63" fmla="*/ 305 h 676"/>
                <a:gd name="T64" fmla="*/ 51 w 772"/>
                <a:gd name="T65" fmla="*/ 305 h 676"/>
                <a:gd name="T66" fmla="*/ 722 w 772"/>
                <a:gd name="T67" fmla="*/ 305 h 676"/>
                <a:gd name="T68" fmla="*/ 722 w 772"/>
                <a:gd name="T69" fmla="*/ 305 h 676"/>
                <a:gd name="T70" fmla="*/ 772 w 772"/>
                <a:gd name="T71" fmla="*/ 338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2" h="676">
                  <a:moveTo>
                    <a:pt x="37" y="459"/>
                  </a:moveTo>
                  <a:cubicBezTo>
                    <a:pt x="42" y="459"/>
                    <a:pt x="46" y="460"/>
                    <a:pt x="50" y="461"/>
                  </a:cubicBezTo>
                  <a:lnTo>
                    <a:pt x="50" y="461"/>
                  </a:lnTo>
                  <a:lnTo>
                    <a:pt x="51" y="461"/>
                  </a:lnTo>
                  <a:cubicBezTo>
                    <a:pt x="51" y="462"/>
                    <a:pt x="51" y="462"/>
                    <a:pt x="51" y="462"/>
                  </a:cubicBezTo>
                  <a:lnTo>
                    <a:pt x="386" y="600"/>
                  </a:lnTo>
                  <a:lnTo>
                    <a:pt x="722" y="462"/>
                  </a:lnTo>
                  <a:cubicBezTo>
                    <a:pt x="722" y="462"/>
                    <a:pt x="722" y="462"/>
                    <a:pt x="722" y="461"/>
                  </a:cubicBezTo>
                  <a:lnTo>
                    <a:pt x="722" y="461"/>
                  </a:lnTo>
                  <a:cubicBezTo>
                    <a:pt x="726" y="460"/>
                    <a:pt x="731" y="459"/>
                    <a:pt x="736" y="459"/>
                  </a:cubicBezTo>
                  <a:cubicBezTo>
                    <a:pt x="756" y="459"/>
                    <a:pt x="772" y="475"/>
                    <a:pt x="772" y="495"/>
                  </a:cubicBezTo>
                  <a:cubicBezTo>
                    <a:pt x="772" y="510"/>
                    <a:pt x="763" y="523"/>
                    <a:pt x="750" y="528"/>
                  </a:cubicBezTo>
                  <a:lnTo>
                    <a:pt x="750" y="528"/>
                  </a:lnTo>
                  <a:lnTo>
                    <a:pt x="400" y="673"/>
                  </a:lnTo>
                  <a:cubicBezTo>
                    <a:pt x="400" y="673"/>
                    <a:pt x="400" y="673"/>
                    <a:pt x="400" y="673"/>
                  </a:cubicBezTo>
                  <a:lnTo>
                    <a:pt x="400" y="673"/>
                  </a:lnTo>
                  <a:cubicBezTo>
                    <a:pt x="396" y="675"/>
                    <a:pt x="391" y="676"/>
                    <a:pt x="386" y="676"/>
                  </a:cubicBezTo>
                  <a:cubicBezTo>
                    <a:pt x="381" y="676"/>
                    <a:pt x="377" y="675"/>
                    <a:pt x="372" y="673"/>
                  </a:cubicBezTo>
                  <a:lnTo>
                    <a:pt x="372" y="673"/>
                  </a:lnTo>
                  <a:lnTo>
                    <a:pt x="372" y="673"/>
                  </a:lnTo>
                  <a:cubicBezTo>
                    <a:pt x="372" y="673"/>
                    <a:pt x="372" y="673"/>
                    <a:pt x="372" y="673"/>
                  </a:cubicBezTo>
                  <a:lnTo>
                    <a:pt x="23" y="528"/>
                  </a:lnTo>
                  <a:cubicBezTo>
                    <a:pt x="10" y="523"/>
                    <a:pt x="0" y="510"/>
                    <a:pt x="0" y="495"/>
                  </a:cubicBezTo>
                  <a:cubicBezTo>
                    <a:pt x="0" y="475"/>
                    <a:pt x="17" y="459"/>
                    <a:pt x="37" y="459"/>
                  </a:cubicBezTo>
                  <a:close/>
                  <a:moveTo>
                    <a:pt x="750" y="215"/>
                  </a:moveTo>
                  <a:lnTo>
                    <a:pt x="750" y="215"/>
                  </a:lnTo>
                  <a:lnTo>
                    <a:pt x="400" y="359"/>
                  </a:lnTo>
                  <a:cubicBezTo>
                    <a:pt x="400" y="359"/>
                    <a:pt x="400" y="359"/>
                    <a:pt x="400" y="359"/>
                  </a:cubicBezTo>
                  <a:lnTo>
                    <a:pt x="400" y="359"/>
                  </a:lnTo>
                  <a:cubicBezTo>
                    <a:pt x="396" y="361"/>
                    <a:pt x="391" y="362"/>
                    <a:pt x="386" y="362"/>
                  </a:cubicBezTo>
                  <a:cubicBezTo>
                    <a:pt x="381" y="362"/>
                    <a:pt x="377" y="361"/>
                    <a:pt x="372" y="359"/>
                  </a:cubicBezTo>
                  <a:lnTo>
                    <a:pt x="372" y="359"/>
                  </a:lnTo>
                  <a:lnTo>
                    <a:pt x="372" y="359"/>
                  </a:lnTo>
                  <a:cubicBezTo>
                    <a:pt x="372" y="359"/>
                    <a:pt x="372" y="359"/>
                    <a:pt x="372" y="359"/>
                  </a:cubicBezTo>
                  <a:lnTo>
                    <a:pt x="23" y="215"/>
                  </a:lnTo>
                  <a:cubicBezTo>
                    <a:pt x="10" y="209"/>
                    <a:pt x="0" y="196"/>
                    <a:pt x="0" y="181"/>
                  </a:cubicBezTo>
                  <a:cubicBezTo>
                    <a:pt x="0" y="166"/>
                    <a:pt x="10" y="153"/>
                    <a:pt x="23" y="148"/>
                  </a:cubicBezTo>
                  <a:lnTo>
                    <a:pt x="23" y="148"/>
                  </a:lnTo>
                  <a:lnTo>
                    <a:pt x="372" y="3"/>
                  </a:lnTo>
                  <a:cubicBezTo>
                    <a:pt x="372" y="3"/>
                    <a:pt x="372" y="3"/>
                    <a:pt x="372" y="3"/>
                  </a:cubicBezTo>
                  <a:lnTo>
                    <a:pt x="372" y="3"/>
                  </a:lnTo>
                  <a:cubicBezTo>
                    <a:pt x="377" y="1"/>
                    <a:pt x="381" y="0"/>
                    <a:pt x="386" y="0"/>
                  </a:cubicBezTo>
                  <a:cubicBezTo>
                    <a:pt x="391" y="0"/>
                    <a:pt x="396" y="1"/>
                    <a:pt x="400" y="3"/>
                  </a:cubicBezTo>
                  <a:lnTo>
                    <a:pt x="400" y="3"/>
                  </a:lnTo>
                  <a:lnTo>
                    <a:pt x="400" y="3"/>
                  </a:lnTo>
                  <a:cubicBezTo>
                    <a:pt x="400" y="3"/>
                    <a:pt x="400" y="3"/>
                    <a:pt x="400" y="3"/>
                  </a:cubicBezTo>
                  <a:lnTo>
                    <a:pt x="750" y="148"/>
                  </a:lnTo>
                  <a:cubicBezTo>
                    <a:pt x="763" y="153"/>
                    <a:pt x="772" y="166"/>
                    <a:pt x="772" y="181"/>
                  </a:cubicBezTo>
                  <a:cubicBezTo>
                    <a:pt x="772" y="196"/>
                    <a:pt x="763" y="209"/>
                    <a:pt x="750" y="215"/>
                  </a:cubicBezTo>
                  <a:close/>
                  <a:moveTo>
                    <a:pt x="750" y="371"/>
                  </a:moveTo>
                  <a:lnTo>
                    <a:pt x="750" y="371"/>
                  </a:lnTo>
                  <a:lnTo>
                    <a:pt x="400" y="516"/>
                  </a:lnTo>
                  <a:cubicBezTo>
                    <a:pt x="400" y="516"/>
                    <a:pt x="400" y="516"/>
                    <a:pt x="400" y="516"/>
                  </a:cubicBezTo>
                  <a:lnTo>
                    <a:pt x="400" y="516"/>
                  </a:lnTo>
                  <a:cubicBezTo>
                    <a:pt x="396" y="518"/>
                    <a:pt x="391" y="519"/>
                    <a:pt x="386" y="519"/>
                  </a:cubicBezTo>
                  <a:cubicBezTo>
                    <a:pt x="381" y="519"/>
                    <a:pt x="377" y="518"/>
                    <a:pt x="372" y="516"/>
                  </a:cubicBezTo>
                  <a:lnTo>
                    <a:pt x="372" y="516"/>
                  </a:lnTo>
                  <a:lnTo>
                    <a:pt x="372" y="516"/>
                  </a:lnTo>
                  <a:cubicBezTo>
                    <a:pt x="372" y="516"/>
                    <a:pt x="372" y="516"/>
                    <a:pt x="372" y="516"/>
                  </a:cubicBezTo>
                  <a:lnTo>
                    <a:pt x="23" y="371"/>
                  </a:lnTo>
                  <a:cubicBezTo>
                    <a:pt x="10" y="366"/>
                    <a:pt x="0" y="353"/>
                    <a:pt x="0" y="338"/>
                  </a:cubicBezTo>
                  <a:cubicBezTo>
                    <a:pt x="0" y="318"/>
                    <a:pt x="17" y="302"/>
                    <a:pt x="37" y="302"/>
                  </a:cubicBezTo>
                  <a:cubicBezTo>
                    <a:pt x="42" y="302"/>
                    <a:pt x="46" y="303"/>
                    <a:pt x="50" y="305"/>
                  </a:cubicBezTo>
                  <a:lnTo>
                    <a:pt x="50" y="305"/>
                  </a:lnTo>
                  <a:lnTo>
                    <a:pt x="51" y="305"/>
                  </a:lnTo>
                  <a:cubicBezTo>
                    <a:pt x="51" y="305"/>
                    <a:pt x="51" y="305"/>
                    <a:pt x="51" y="305"/>
                  </a:cubicBezTo>
                  <a:lnTo>
                    <a:pt x="386" y="444"/>
                  </a:lnTo>
                  <a:lnTo>
                    <a:pt x="722" y="305"/>
                  </a:lnTo>
                  <a:cubicBezTo>
                    <a:pt x="722" y="305"/>
                    <a:pt x="722" y="305"/>
                    <a:pt x="722" y="305"/>
                  </a:cubicBezTo>
                  <a:lnTo>
                    <a:pt x="722" y="305"/>
                  </a:lnTo>
                  <a:cubicBezTo>
                    <a:pt x="726" y="303"/>
                    <a:pt x="731" y="302"/>
                    <a:pt x="736" y="302"/>
                  </a:cubicBezTo>
                  <a:cubicBezTo>
                    <a:pt x="756" y="302"/>
                    <a:pt x="772" y="318"/>
                    <a:pt x="772" y="338"/>
                  </a:cubicBezTo>
                  <a:cubicBezTo>
                    <a:pt x="772" y="353"/>
                    <a:pt x="763" y="366"/>
                    <a:pt x="750" y="3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29C7D7FA-C0CB-3727-941B-D4FECDD70660}"/>
              </a:ext>
            </a:extLst>
          </p:cNvPr>
          <p:cNvGrpSpPr/>
          <p:nvPr/>
        </p:nvGrpSpPr>
        <p:grpSpPr>
          <a:xfrm>
            <a:off x="3762983" y="2957164"/>
            <a:ext cx="679769" cy="679769"/>
            <a:chOff x="6005691" y="4731461"/>
            <a:chExt cx="1087631" cy="1087631"/>
          </a:xfrm>
        </p:grpSpPr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B6B3BBBA-03BA-A835-91CB-8389563E053A}"/>
                </a:ext>
              </a:extLst>
            </p:cNvPr>
            <p:cNvGrpSpPr/>
            <p:nvPr/>
          </p:nvGrpSpPr>
          <p:grpSpPr>
            <a:xfrm>
              <a:off x="6005691" y="4731461"/>
              <a:ext cx="1087631" cy="1087631"/>
              <a:chOff x="912987" y="3985306"/>
              <a:chExt cx="1332461" cy="1332461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D981FA5C-722E-4D94-08B4-11604B7960D5}"/>
                  </a:ext>
                </a:extLst>
              </p:cNvPr>
              <p:cNvSpPr/>
              <p:nvPr/>
            </p:nvSpPr>
            <p:spPr>
              <a:xfrm>
                <a:off x="912987" y="3985306"/>
                <a:ext cx="1332461" cy="1332461"/>
              </a:xfrm>
              <a:prstGeom prst="ellipse">
                <a:avLst/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8">
                  <a:solidFill>
                    <a:schemeClr val="bg1"/>
                  </a:solidFill>
                </a:endParaRPr>
              </a:p>
            </p:txBody>
          </p: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EE50DFEF-A929-B15B-2DD6-089C9CCFFA09}"/>
                  </a:ext>
                </a:extLst>
              </p:cNvPr>
              <p:cNvSpPr/>
              <p:nvPr/>
            </p:nvSpPr>
            <p:spPr>
              <a:xfrm>
                <a:off x="1008481" y="4080800"/>
                <a:ext cx="1141474" cy="1141474"/>
              </a:xfrm>
              <a:prstGeom prst="ellipse">
                <a:avLst/>
              </a:prstGeom>
              <a:solidFill>
                <a:schemeClr val="accent3">
                  <a:alpha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8">
                  <a:solidFill>
                    <a:schemeClr val="bg1"/>
                  </a:solidFill>
                </a:endParaRPr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D06778C7-1C52-A7E5-A7E8-E576F970C5D6}"/>
                  </a:ext>
                </a:extLst>
              </p:cNvPr>
              <p:cNvSpPr/>
              <p:nvPr/>
            </p:nvSpPr>
            <p:spPr>
              <a:xfrm>
                <a:off x="1108900" y="4181219"/>
                <a:ext cx="940635" cy="94063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13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1" name="Freeform 53">
              <a:extLst>
                <a:ext uri="{FF2B5EF4-FFF2-40B4-BE49-F238E27FC236}">
                  <a16:creationId xmlns:a16="http://schemas.microsoft.com/office/drawing/2014/main" id="{DF286F04-1EC8-63C4-0B2D-40B1124A5C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5330" y="5172955"/>
              <a:ext cx="268352" cy="204642"/>
            </a:xfrm>
            <a:custGeom>
              <a:avLst/>
              <a:gdLst>
                <a:gd name="T0" fmla="*/ 62 w 733"/>
                <a:gd name="T1" fmla="*/ 518 h 551"/>
                <a:gd name="T2" fmla="*/ 33 w 733"/>
                <a:gd name="T3" fmla="*/ 410 h 551"/>
                <a:gd name="T4" fmla="*/ 366 w 733"/>
                <a:gd name="T5" fmla="*/ 475 h 551"/>
                <a:gd name="T6" fmla="*/ 700 w 733"/>
                <a:gd name="T7" fmla="*/ 410 h 551"/>
                <a:gd name="T8" fmla="*/ 671 w 733"/>
                <a:gd name="T9" fmla="*/ 518 h 551"/>
                <a:gd name="T10" fmla="*/ 264 w 733"/>
                <a:gd name="T11" fmla="*/ 306 h 551"/>
                <a:gd name="T12" fmla="*/ 469 w 733"/>
                <a:gd name="T13" fmla="*/ 306 h 551"/>
                <a:gd name="T14" fmla="*/ 366 w 733"/>
                <a:gd name="T15" fmla="*/ 190 h 551"/>
                <a:gd name="T16" fmla="*/ 366 w 733"/>
                <a:gd name="T17" fmla="*/ 421 h 551"/>
                <a:gd name="T18" fmla="*/ 366 w 733"/>
                <a:gd name="T19" fmla="*/ 190 h 551"/>
                <a:gd name="T20" fmla="*/ 675 w 733"/>
                <a:gd name="T21" fmla="*/ 137 h 551"/>
                <a:gd name="T22" fmla="*/ 626 w 733"/>
                <a:gd name="T23" fmla="*/ 137 h 551"/>
                <a:gd name="T24" fmla="*/ 650 w 733"/>
                <a:gd name="T25" fmla="*/ 445 h 551"/>
                <a:gd name="T26" fmla="*/ 650 w 733"/>
                <a:gd name="T27" fmla="*/ 494 h 551"/>
                <a:gd name="T28" fmla="*/ 650 w 733"/>
                <a:gd name="T29" fmla="*/ 445 h 551"/>
                <a:gd name="T30" fmla="*/ 59 w 733"/>
                <a:gd name="T31" fmla="*/ 469 h 551"/>
                <a:gd name="T32" fmla="*/ 108 w 733"/>
                <a:gd name="T33" fmla="*/ 469 h 551"/>
                <a:gd name="T34" fmla="*/ 83 w 733"/>
                <a:gd name="T35" fmla="*/ 161 h 551"/>
                <a:gd name="T36" fmla="*/ 83 w 733"/>
                <a:gd name="T37" fmla="*/ 112 h 551"/>
                <a:gd name="T38" fmla="*/ 83 w 733"/>
                <a:gd name="T39" fmla="*/ 161 h 551"/>
                <a:gd name="T40" fmla="*/ 366 w 733"/>
                <a:gd name="T41" fmla="*/ 442 h 551"/>
                <a:gd name="T42" fmla="*/ 366 w 733"/>
                <a:gd name="T43" fmla="*/ 170 h 551"/>
                <a:gd name="T44" fmla="*/ 62 w 733"/>
                <a:gd name="T45" fmla="*/ 93 h 551"/>
                <a:gd name="T46" fmla="*/ 700 w 733"/>
                <a:gd name="T47" fmla="*/ 122 h 551"/>
                <a:gd name="T48" fmla="*/ 500 w 733"/>
                <a:gd name="T49" fmla="*/ 202 h 551"/>
                <a:gd name="T50" fmla="*/ 233 w 733"/>
                <a:gd name="T51" fmla="*/ 202 h 551"/>
                <a:gd name="T52" fmla="*/ 33 w 733"/>
                <a:gd name="T53" fmla="*/ 122 h 551"/>
                <a:gd name="T54" fmla="*/ 671 w 733"/>
                <a:gd name="T55" fmla="*/ 60 h 551"/>
                <a:gd name="T56" fmla="*/ 215 w 733"/>
                <a:gd name="T57" fmla="*/ 45 h 551"/>
                <a:gd name="T58" fmla="*/ 110 w 733"/>
                <a:gd name="T59" fmla="*/ 0 h 551"/>
                <a:gd name="T60" fmla="*/ 64 w 733"/>
                <a:gd name="T61" fmla="*/ 60 h 551"/>
                <a:gd name="T62" fmla="*/ 0 w 733"/>
                <a:gd name="T63" fmla="*/ 122 h 551"/>
                <a:gd name="T64" fmla="*/ 62 w 733"/>
                <a:gd name="T65" fmla="*/ 551 h 551"/>
                <a:gd name="T66" fmla="*/ 733 w 733"/>
                <a:gd name="T67" fmla="*/ 489 h 551"/>
                <a:gd name="T68" fmla="*/ 671 w 733"/>
                <a:gd name="T69" fmla="*/ 6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3" h="551">
                  <a:moveTo>
                    <a:pt x="671" y="518"/>
                  </a:moveTo>
                  <a:lnTo>
                    <a:pt x="62" y="518"/>
                  </a:lnTo>
                  <a:cubicBezTo>
                    <a:pt x="46" y="518"/>
                    <a:pt x="33" y="505"/>
                    <a:pt x="33" y="489"/>
                  </a:cubicBezTo>
                  <a:lnTo>
                    <a:pt x="33" y="410"/>
                  </a:lnTo>
                  <a:lnTo>
                    <a:pt x="233" y="410"/>
                  </a:lnTo>
                  <a:cubicBezTo>
                    <a:pt x="264" y="449"/>
                    <a:pt x="312" y="475"/>
                    <a:pt x="366" y="475"/>
                  </a:cubicBezTo>
                  <a:cubicBezTo>
                    <a:pt x="421" y="475"/>
                    <a:pt x="469" y="449"/>
                    <a:pt x="500" y="410"/>
                  </a:cubicBezTo>
                  <a:lnTo>
                    <a:pt x="700" y="410"/>
                  </a:lnTo>
                  <a:lnTo>
                    <a:pt x="700" y="489"/>
                  </a:lnTo>
                  <a:cubicBezTo>
                    <a:pt x="700" y="505"/>
                    <a:pt x="687" y="518"/>
                    <a:pt x="671" y="518"/>
                  </a:cubicBezTo>
                  <a:close/>
                  <a:moveTo>
                    <a:pt x="366" y="409"/>
                  </a:moveTo>
                  <a:cubicBezTo>
                    <a:pt x="310" y="409"/>
                    <a:pt x="264" y="362"/>
                    <a:pt x="264" y="306"/>
                  </a:cubicBezTo>
                  <a:cubicBezTo>
                    <a:pt x="264" y="249"/>
                    <a:pt x="310" y="203"/>
                    <a:pt x="366" y="203"/>
                  </a:cubicBezTo>
                  <a:cubicBezTo>
                    <a:pt x="423" y="203"/>
                    <a:pt x="469" y="249"/>
                    <a:pt x="469" y="306"/>
                  </a:cubicBezTo>
                  <a:cubicBezTo>
                    <a:pt x="469" y="362"/>
                    <a:pt x="423" y="409"/>
                    <a:pt x="366" y="409"/>
                  </a:cubicBezTo>
                  <a:close/>
                  <a:moveTo>
                    <a:pt x="366" y="190"/>
                  </a:moveTo>
                  <a:cubicBezTo>
                    <a:pt x="303" y="190"/>
                    <a:pt x="251" y="242"/>
                    <a:pt x="251" y="306"/>
                  </a:cubicBezTo>
                  <a:cubicBezTo>
                    <a:pt x="251" y="369"/>
                    <a:pt x="303" y="421"/>
                    <a:pt x="366" y="421"/>
                  </a:cubicBezTo>
                  <a:cubicBezTo>
                    <a:pt x="430" y="421"/>
                    <a:pt x="482" y="369"/>
                    <a:pt x="482" y="306"/>
                  </a:cubicBezTo>
                  <a:cubicBezTo>
                    <a:pt x="482" y="242"/>
                    <a:pt x="430" y="190"/>
                    <a:pt x="366" y="190"/>
                  </a:cubicBezTo>
                  <a:close/>
                  <a:moveTo>
                    <a:pt x="650" y="161"/>
                  </a:moveTo>
                  <a:cubicBezTo>
                    <a:pt x="664" y="161"/>
                    <a:pt x="675" y="150"/>
                    <a:pt x="675" y="137"/>
                  </a:cubicBezTo>
                  <a:cubicBezTo>
                    <a:pt x="675" y="123"/>
                    <a:pt x="664" y="112"/>
                    <a:pt x="650" y="112"/>
                  </a:cubicBezTo>
                  <a:cubicBezTo>
                    <a:pt x="637" y="112"/>
                    <a:pt x="626" y="123"/>
                    <a:pt x="626" y="137"/>
                  </a:cubicBezTo>
                  <a:cubicBezTo>
                    <a:pt x="626" y="150"/>
                    <a:pt x="637" y="161"/>
                    <a:pt x="650" y="161"/>
                  </a:cubicBezTo>
                  <a:close/>
                  <a:moveTo>
                    <a:pt x="650" y="445"/>
                  </a:moveTo>
                  <a:cubicBezTo>
                    <a:pt x="637" y="445"/>
                    <a:pt x="626" y="456"/>
                    <a:pt x="626" y="469"/>
                  </a:cubicBezTo>
                  <a:cubicBezTo>
                    <a:pt x="626" y="483"/>
                    <a:pt x="637" y="494"/>
                    <a:pt x="650" y="494"/>
                  </a:cubicBezTo>
                  <a:cubicBezTo>
                    <a:pt x="664" y="494"/>
                    <a:pt x="675" y="483"/>
                    <a:pt x="675" y="469"/>
                  </a:cubicBezTo>
                  <a:cubicBezTo>
                    <a:pt x="675" y="456"/>
                    <a:pt x="664" y="445"/>
                    <a:pt x="650" y="445"/>
                  </a:cubicBezTo>
                  <a:close/>
                  <a:moveTo>
                    <a:pt x="83" y="445"/>
                  </a:moveTo>
                  <a:cubicBezTo>
                    <a:pt x="70" y="445"/>
                    <a:pt x="59" y="456"/>
                    <a:pt x="59" y="469"/>
                  </a:cubicBezTo>
                  <a:cubicBezTo>
                    <a:pt x="59" y="483"/>
                    <a:pt x="70" y="494"/>
                    <a:pt x="83" y="494"/>
                  </a:cubicBezTo>
                  <a:cubicBezTo>
                    <a:pt x="97" y="494"/>
                    <a:pt x="108" y="483"/>
                    <a:pt x="108" y="469"/>
                  </a:cubicBezTo>
                  <a:cubicBezTo>
                    <a:pt x="108" y="456"/>
                    <a:pt x="97" y="445"/>
                    <a:pt x="83" y="445"/>
                  </a:cubicBezTo>
                  <a:close/>
                  <a:moveTo>
                    <a:pt x="83" y="161"/>
                  </a:moveTo>
                  <a:cubicBezTo>
                    <a:pt x="97" y="161"/>
                    <a:pt x="108" y="150"/>
                    <a:pt x="108" y="137"/>
                  </a:cubicBezTo>
                  <a:cubicBezTo>
                    <a:pt x="108" y="123"/>
                    <a:pt x="97" y="112"/>
                    <a:pt x="83" y="112"/>
                  </a:cubicBezTo>
                  <a:cubicBezTo>
                    <a:pt x="70" y="112"/>
                    <a:pt x="59" y="123"/>
                    <a:pt x="59" y="137"/>
                  </a:cubicBezTo>
                  <a:cubicBezTo>
                    <a:pt x="59" y="150"/>
                    <a:pt x="70" y="161"/>
                    <a:pt x="83" y="161"/>
                  </a:cubicBezTo>
                  <a:close/>
                  <a:moveTo>
                    <a:pt x="503" y="306"/>
                  </a:moveTo>
                  <a:cubicBezTo>
                    <a:pt x="503" y="381"/>
                    <a:pt x="442" y="442"/>
                    <a:pt x="366" y="442"/>
                  </a:cubicBezTo>
                  <a:cubicBezTo>
                    <a:pt x="291" y="442"/>
                    <a:pt x="230" y="381"/>
                    <a:pt x="230" y="306"/>
                  </a:cubicBezTo>
                  <a:cubicBezTo>
                    <a:pt x="230" y="231"/>
                    <a:pt x="291" y="170"/>
                    <a:pt x="366" y="170"/>
                  </a:cubicBezTo>
                  <a:cubicBezTo>
                    <a:pt x="442" y="170"/>
                    <a:pt x="503" y="231"/>
                    <a:pt x="503" y="306"/>
                  </a:cubicBezTo>
                  <a:close/>
                  <a:moveTo>
                    <a:pt x="62" y="93"/>
                  </a:moveTo>
                  <a:lnTo>
                    <a:pt x="671" y="93"/>
                  </a:lnTo>
                  <a:cubicBezTo>
                    <a:pt x="687" y="93"/>
                    <a:pt x="700" y="106"/>
                    <a:pt x="700" y="122"/>
                  </a:cubicBezTo>
                  <a:lnTo>
                    <a:pt x="700" y="202"/>
                  </a:lnTo>
                  <a:lnTo>
                    <a:pt x="500" y="202"/>
                  </a:lnTo>
                  <a:cubicBezTo>
                    <a:pt x="469" y="162"/>
                    <a:pt x="421" y="137"/>
                    <a:pt x="366" y="137"/>
                  </a:cubicBezTo>
                  <a:cubicBezTo>
                    <a:pt x="312" y="137"/>
                    <a:pt x="264" y="162"/>
                    <a:pt x="233" y="202"/>
                  </a:cubicBezTo>
                  <a:lnTo>
                    <a:pt x="33" y="202"/>
                  </a:lnTo>
                  <a:lnTo>
                    <a:pt x="33" y="122"/>
                  </a:lnTo>
                  <a:cubicBezTo>
                    <a:pt x="33" y="106"/>
                    <a:pt x="46" y="93"/>
                    <a:pt x="62" y="93"/>
                  </a:cubicBezTo>
                  <a:close/>
                  <a:moveTo>
                    <a:pt x="671" y="60"/>
                  </a:moveTo>
                  <a:lnTo>
                    <a:pt x="215" y="60"/>
                  </a:lnTo>
                  <a:lnTo>
                    <a:pt x="215" y="45"/>
                  </a:lnTo>
                  <a:cubicBezTo>
                    <a:pt x="215" y="20"/>
                    <a:pt x="195" y="0"/>
                    <a:pt x="170" y="0"/>
                  </a:cubicBezTo>
                  <a:lnTo>
                    <a:pt x="110" y="0"/>
                  </a:lnTo>
                  <a:cubicBezTo>
                    <a:pt x="85" y="0"/>
                    <a:pt x="64" y="20"/>
                    <a:pt x="64" y="45"/>
                  </a:cubicBezTo>
                  <a:lnTo>
                    <a:pt x="64" y="60"/>
                  </a:lnTo>
                  <a:lnTo>
                    <a:pt x="62" y="60"/>
                  </a:lnTo>
                  <a:cubicBezTo>
                    <a:pt x="28" y="60"/>
                    <a:pt x="0" y="88"/>
                    <a:pt x="0" y="122"/>
                  </a:cubicBezTo>
                  <a:lnTo>
                    <a:pt x="0" y="489"/>
                  </a:lnTo>
                  <a:cubicBezTo>
                    <a:pt x="0" y="523"/>
                    <a:pt x="28" y="551"/>
                    <a:pt x="62" y="551"/>
                  </a:cubicBezTo>
                  <a:lnTo>
                    <a:pt x="671" y="551"/>
                  </a:lnTo>
                  <a:cubicBezTo>
                    <a:pt x="705" y="551"/>
                    <a:pt x="733" y="523"/>
                    <a:pt x="733" y="489"/>
                  </a:cubicBezTo>
                  <a:lnTo>
                    <a:pt x="733" y="122"/>
                  </a:lnTo>
                  <a:cubicBezTo>
                    <a:pt x="733" y="88"/>
                    <a:pt x="705" y="60"/>
                    <a:pt x="671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EAE0153-8DB9-483C-F2A9-CA854E02588B}"/>
              </a:ext>
            </a:extLst>
          </p:cNvPr>
          <p:cNvGrpSpPr/>
          <p:nvPr/>
        </p:nvGrpSpPr>
        <p:grpSpPr>
          <a:xfrm>
            <a:off x="3101132" y="4095273"/>
            <a:ext cx="679769" cy="679769"/>
            <a:chOff x="4946729" y="6552436"/>
            <a:chExt cx="1087631" cy="1087631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9CD7F430-E4B7-9BA2-46FF-162D252DA5B1}"/>
                </a:ext>
              </a:extLst>
            </p:cNvPr>
            <p:cNvGrpSpPr/>
            <p:nvPr/>
          </p:nvGrpSpPr>
          <p:grpSpPr>
            <a:xfrm>
              <a:off x="4946729" y="6552436"/>
              <a:ext cx="1087631" cy="1087631"/>
              <a:chOff x="912987" y="3985306"/>
              <a:chExt cx="1332461" cy="1332461"/>
            </a:xfrm>
          </p:grpSpPr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36C625F0-1031-2CC2-6D17-08219909BC49}"/>
                  </a:ext>
                </a:extLst>
              </p:cNvPr>
              <p:cNvSpPr/>
              <p:nvPr/>
            </p:nvSpPr>
            <p:spPr>
              <a:xfrm>
                <a:off x="912987" y="3985306"/>
                <a:ext cx="1332461" cy="1332461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8">
                  <a:solidFill>
                    <a:schemeClr val="bg1"/>
                  </a:solidFill>
                </a:endParaRPr>
              </a:p>
            </p:txBody>
          </p:sp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1A572538-1EB1-5DCB-9D35-C9C7C6B1DAE1}"/>
                  </a:ext>
                </a:extLst>
              </p:cNvPr>
              <p:cNvSpPr/>
              <p:nvPr/>
            </p:nvSpPr>
            <p:spPr>
              <a:xfrm>
                <a:off x="1008481" y="4080800"/>
                <a:ext cx="1141474" cy="1141474"/>
              </a:xfrm>
              <a:prstGeom prst="ellipse">
                <a:avLst/>
              </a:prstGeom>
              <a:solidFill>
                <a:schemeClr val="accent1">
                  <a:alpha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8">
                  <a:solidFill>
                    <a:schemeClr val="bg1"/>
                  </a:solidFill>
                </a:endParaRPr>
              </a:p>
            </p:txBody>
          </p:sp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id="{59C5067D-E77B-D9E5-F070-5CFACE09A8DB}"/>
                  </a:ext>
                </a:extLst>
              </p:cNvPr>
              <p:cNvSpPr/>
              <p:nvPr/>
            </p:nvSpPr>
            <p:spPr>
              <a:xfrm>
                <a:off x="1108900" y="4181219"/>
                <a:ext cx="940635" cy="94063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13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7" name="Freeform 59">
              <a:extLst>
                <a:ext uri="{FF2B5EF4-FFF2-40B4-BE49-F238E27FC236}">
                  <a16:creationId xmlns:a16="http://schemas.microsoft.com/office/drawing/2014/main" id="{79841AA6-BB17-EEB6-4015-094A3E7B96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6362" y="6974528"/>
              <a:ext cx="308365" cy="243446"/>
            </a:xfrm>
            <a:custGeom>
              <a:avLst/>
              <a:gdLst>
                <a:gd name="T0" fmla="*/ 62 w 696"/>
                <a:gd name="T1" fmla="*/ 229 h 549"/>
                <a:gd name="T2" fmla="*/ 129 w 696"/>
                <a:gd name="T3" fmla="*/ 267 h 549"/>
                <a:gd name="T4" fmla="*/ 568 w 696"/>
                <a:gd name="T5" fmla="*/ 44 h 549"/>
                <a:gd name="T6" fmla="*/ 516 w 696"/>
                <a:gd name="T7" fmla="*/ 139 h 549"/>
                <a:gd name="T8" fmla="*/ 236 w 696"/>
                <a:gd name="T9" fmla="*/ 86 h 549"/>
                <a:gd name="T10" fmla="*/ 132 w 696"/>
                <a:gd name="T11" fmla="*/ 58 h 549"/>
                <a:gd name="T12" fmla="*/ 0 w 696"/>
                <a:gd name="T13" fmla="*/ 91 h 549"/>
                <a:gd name="T14" fmla="*/ 591 w 696"/>
                <a:gd name="T15" fmla="*/ 536 h 549"/>
                <a:gd name="T16" fmla="*/ 650 w 696"/>
                <a:gd name="T17" fmla="*/ 44 h 549"/>
                <a:gd name="T18" fmla="*/ 544 w 696"/>
                <a:gd name="T19" fmla="*/ 418 h 549"/>
                <a:gd name="T20" fmla="*/ 29 w 696"/>
                <a:gd name="T21" fmla="*/ 162 h 549"/>
                <a:gd name="T22" fmla="*/ 573 w 696"/>
                <a:gd name="T23" fmla="*/ 513 h 549"/>
                <a:gd name="T24" fmla="*/ 475 w 696"/>
                <a:gd name="T25" fmla="*/ 86 h 549"/>
                <a:gd name="T26" fmla="*/ 556 w 696"/>
                <a:gd name="T27" fmla="*/ 0 h 549"/>
                <a:gd name="T28" fmla="*/ 184 w 696"/>
                <a:gd name="T29" fmla="*/ 127 h 549"/>
                <a:gd name="T30" fmla="*/ 475 w 696"/>
                <a:gd name="T31" fmla="*/ 0 h 549"/>
                <a:gd name="T32" fmla="*/ 515 w 696"/>
                <a:gd name="T33" fmla="*/ 461 h 549"/>
                <a:gd name="T34" fmla="*/ 477 w 696"/>
                <a:gd name="T35" fmla="*/ 394 h 549"/>
                <a:gd name="T36" fmla="*/ 515 w 696"/>
                <a:gd name="T37" fmla="*/ 461 h 549"/>
                <a:gd name="T38" fmla="*/ 362 w 696"/>
                <a:gd name="T39" fmla="*/ 409 h 549"/>
                <a:gd name="T40" fmla="*/ 429 w 696"/>
                <a:gd name="T41" fmla="*/ 446 h 549"/>
                <a:gd name="T42" fmla="*/ 262 w 696"/>
                <a:gd name="T43" fmla="*/ 446 h 549"/>
                <a:gd name="T44" fmla="*/ 329 w 696"/>
                <a:gd name="T45" fmla="*/ 409 h 549"/>
                <a:gd name="T46" fmla="*/ 177 w 696"/>
                <a:gd name="T47" fmla="*/ 461 h 549"/>
                <a:gd name="T48" fmla="*/ 214 w 696"/>
                <a:gd name="T49" fmla="*/ 394 h 549"/>
                <a:gd name="T50" fmla="*/ 114 w 696"/>
                <a:gd name="T51" fmla="*/ 461 h 549"/>
                <a:gd name="T52" fmla="*/ 76 w 696"/>
                <a:gd name="T53" fmla="*/ 394 h 549"/>
                <a:gd name="T54" fmla="*/ 114 w 696"/>
                <a:gd name="T55" fmla="*/ 461 h 549"/>
                <a:gd name="T56" fmla="*/ 580 w 696"/>
                <a:gd name="T57" fmla="*/ 322 h 549"/>
                <a:gd name="T58" fmla="*/ 562 w 696"/>
                <a:gd name="T59" fmla="*/ 357 h 549"/>
                <a:gd name="T60" fmla="*/ 629 w 696"/>
                <a:gd name="T61" fmla="*/ 319 h 549"/>
                <a:gd name="T62" fmla="*/ 477 w 696"/>
                <a:gd name="T63" fmla="*/ 371 h 549"/>
                <a:gd name="T64" fmla="*/ 515 w 696"/>
                <a:gd name="T65" fmla="*/ 304 h 549"/>
                <a:gd name="T66" fmla="*/ 414 w 696"/>
                <a:gd name="T67" fmla="*/ 371 h 549"/>
                <a:gd name="T68" fmla="*/ 377 w 696"/>
                <a:gd name="T69" fmla="*/ 304 h 549"/>
                <a:gd name="T70" fmla="*/ 414 w 696"/>
                <a:gd name="T71" fmla="*/ 371 h 549"/>
                <a:gd name="T72" fmla="*/ 262 w 696"/>
                <a:gd name="T73" fmla="*/ 319 h 549"/>
                <a:gd name="T74" fmla="*/ 329 w 696"/>
                <a:gd name="T75" fmla="*/ 357 h 549"/>
                <a:gd name="T76" fmla="*/ 162 w 696"/>
                <a:gd name="T77" fmla="*/ 357 h 549"/>
                <a:gd name="T78" fmla="*/ 229 w 696"/>
                <a:gd name="T79" fmla="*/ 319 h 549"/>
                <a:gd name="T80" fmla="*/ 76 w 696"/>
                <a:gd name="T81" fmla="*/ 371 h 549"/>
                <a:gd name="T82" fmla="*/ 114 w 696"/>
                <a:gd name="T83" fmla="*/ 304 h 549"/>
                <a:gd name="T84" fmla="*/ 580 w 696"/>
                <a:gd name="T85" fmla="*/ 264 h 549"/>
                <a:gd name="T86" fmla="*/ 580 w 696"/>
                <a:gd name="T87" fmla="*/ 264 h 549"/>
                <a:gd name="T88" fmla="*/ 562 w 696"/>
                <a:gd name="T89" fmla="*/ 229 h 549"/>
                <a:gd name="T90" fmla="*/ 629 w 696"/>
                <a:gd name="T91" fmla="*/ 267 h 549"/>
                <a:gd name="T92" fmla="*/ 462 w 696"/>
                <a:gd name="T93" fmla="*/ 267 h 549"/>
                <a:gd name="T94" fmla="*/ 529 w 696"/>
                <a:gd name="T95" fmla="*/ 229 h 549"/>
                <a:gd name="T96" fmla="*/ 377 w 696"/>
                <a:gd name="T97" fmla="*/ 282 h 549"/>
                <a:gd name="T98" fmla="*/ 414 w 696"/>
                <a:gd name="T99" fmla="*/ 215 h 549"/>
                <a:gd name="T100" fmla="*/ 314 w 696"/>
                <a:gd name="T101" fmla="*/ 282 h 549"/>
                <a:gd name="T102" fmla="*/ 277 w 696"/>
                <a:gd name="T103" fmla="*/ 215 h 549"/>
                <a:gd name="T104" fmla="*/ 314 w 696"/>
                <a:gd name="T105" fmla="*/ 282 h 549"/>
                <a:gd name="T106" fmla="*/ 162 w 696"/>
                <a:gd name="T107" fmla="*/ 229 h 549"/>
                <a:gd name="T108" fmla="*/ 229 w 696"/>
                <a:gd name="T109" fmla="*/ 267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6" h="549">
                  <a:moveTo>
                    <a:pt x="114" y="282"/>
                  </a:moveTo>
                  <a:lnTo>
                    <a:pt x="76" y="282"/>
                  </a:lnTo>
                  <a:cubicBezTo>
                    <a:pt x="68" y="282"/>
                    <a:pt x="62" y="275"/>
                    <a:pt x="62" y="267"/>
                  </a:cubicBezTo>
                  <a:lnTo>
                    <a:pt x="62" y="229"/>
                  </a:lnTo>
                  <a:cubicBezTo>
                    <a:pt x="62" y="221"/>
                    <a:pt x="68" y="215"/>
                    <a:pt x="76" y="215"/>
                  </a:cubicBezTo>
                  <a:lnTo>
                    <a:pt x="114" y="215"/>
                  </a:lnTo>
                  <a:cubicBezTo>
                    <a:pt x="122" y="215"/>
                    <a:pt x="129" y="221"/>
                    <a:pt x="129" y="229"/>
                  </a:cubicBezTo>
                  <a:lnTo>
                    <a:pt x="129" y="267"/>
                  </a:lnTo>
                  <a:cubicBezTo>
                    <a:pt x="129" y="275"/>
                    <a:pt x="122" y="282"/>
                    <a:pt x="114" y="282"/>
                  </a:cubicBezTo>
                  <a:close/>
                  <a:moveTo>
                    <a:pt x="650" y="44"/>
                  </a:moveTo>
                  <a:lnTo>
                    <a:pt x="569" y="44"/>
                  </a:lnTo>
                  <a:lnTo>
                    <a:pt x="568" y="44"/>
                  </a:lnTo>
                  <a:lnTo>
                    <a:pt x="568" y="58"/>
                  </a:lnTo>
                  <a:lnTo>
                    <a:pt x="568" y="73"/>
                  </a:lnTo>
                  <a:lnTo>
                    <a:pt x="568" y="86"/>
                  </a:lnTo>
                  <a:cubicBezTo>
                    <a:pt x="568" y="115"/>
                    <a:pt x="544" y="139"/>
                    <a:pt x="516" y="139"/>
                  </a:cubicBezTo>
                  <a:cubicBezTo>
                    <a:pt x="487" y="139"/>
                    <a:pt x="463" y="115"/>
                    <a:pt x="463" y="86"/>
                  </a:cubicBezTo>
                  <a:lnTo>
                    <a:pt x="463" y="58"/>
                  </a:lnTo>
                  <a:lnTo>
                    <a:pt x="236" y="58"/>
                  </a:lnTo>
                  <a:lnTo>
                    <a:pt x="236" y="86"/>
                  </a:lnTo>
                  <a:cubicBezTo>
                    <a:pt x="236" y="115"/>
                    <a:pt x="213" y="139"/>
                    <a:pt x="184" y="139"/>
                  </a:cubicBezTo>
                  <a:cubicBezTo>
                    <a:pt x="155" y="139"/>
                    <a:pt x="132" y="115"/>
                    <a:pt x="132" y="86"/>
                  </a:cubicBezTo>
                  <a:lnTo>
                    <a:pt x="132" y="71"/>
                  </a:lnTo>
                  <a:lnTo>
                    <a:pt x="132" y="58"/>
                  </a:lnTo>
                  <a:lnTo>
                    <a:pt x="132" y="45"/>
                  </a:lnTo>
                  <a:cubicBezTo>
                    <a:pt x="130" y="45"/>
                    <a:pt x="128" y="44"/>
                    <a:pt x="126" y="44"/>
                  </a:cubicBezTo>
                  <a:lnTo>
                    <a:pt x="46" y="44"/>
                  </a:lnTo>
                  <a:cubicBezTo>
                    <a:pt x="21" y="44"/>
                    <a:pt x="0" y="65"/>
                    <a:pt x="0" y="91"/>
                  </a:cubicBezTo>
                  <a:lnTo>
                    <a:pt x="0" y="503"/>
                  </a:lnTo>
                  <a:cubicBezTo>
                    <a:pt x="0" y="529"/>
                    <a:pt x="21" y="549"/>
                    <a:pt x="46" y="549"/>
                  </a:cubicBezTo>
                  <a:lnTo>
                    <a:pt x="558" y="549"/>
                  </a:lnTo>
                  <a:cubicBezTo>
                    <a:pt x="570" y="549"/>
                    <a:pt x="582" y="545"/>
                    <a:pt x="591" y="536"/>
                  </a:cubicBezTo>
                  <a:lnTo>
                    <a:pt x="683" y="444"/>
                  </a:lnTo>
                  <a:cubicBezTo>
                    <a:pt x="692" y="435"/>
                    <a:pt x="696" y="423"/>
                    <a:pt x="696" y="411"/>
                  </a:cubicBezTo>
                  <a:lnTo>
                    <a:pt x="696" y="91"/>
                  </a:lnTo>
                  <a:cubicBezTo>
                    <a:pt x="696" y="65"/>
                    <a:pt x="676" y="44"/>
                    <a:pt x="650" y="44"/>
                  </a:cubicBezTo>
                  <a:close/>
                  <a:moveTo>
                    <a:pt x="668" y="162"/>
                  </a:moveTo>
                  <a:lnTo>
                    <a:pt x="668" y="394"/>
                  </a:lnTo>
                  <a:lnTo>
                    <a:pt x="568" y="394"/>
                  </a:lnTo>
                  <a:cubicBezTo>
                    <a:pt x="555" y="394"/>
                    <a:pt x="544" y="405"/>
                    <a:pt x="544" y="418"/>
                  </a:cubicBezTo>
                  <a:lnTo>
                    <a:pt x="544" y="521"/>
                  </a:lnTo>
                  <a:lnTo>
                    <a:pt x="46" y="521"/>
                  </a:lnTo>
                  <a:cubicBezTo>
                    <a:pt x="37" y="521"/>
                    <a:pt x="29" y="513"/>
                    <a:pt x="29" y="503"/>
                  </a:cubicBezTo>
                  <a:lnTo>
                    <a:pt x="29" y="162"/>
                  </a:lnTo>
                  <a:lnTo>
                    <a:pt x="668" y="162"/>
                  </a:lnTo>
                  <a:close/>
                  <a:moveTo>
                    <a:pt x="663" y="423"/>
                  </a:moveTo>
                  <a:cubicBezTo>
                    <a:pt x="663" y="423"/>
                    <a:pt x="663" y="423"/>
                    <a:pt x="663" y="423"/>
                  </a:cubicBezTo>
                  <a:lnTo>
                    <a:pt x="573" y="513"/>
                  </a:lnTo>
                  <a:lnTo>
                    <a:pt x="573" y="423"/>
                  </a:lnTo>
                  <a:lnTo>
                    <a:pt x="663" y="423"/>
                  </a:lnTo>
                  <a:close/>
                  <a:moveTo>
                    <a:pt x="475" y="0"/>
                  </a:moveTo>
                  <a:lnTo>
                    <a:pt x="475" y="86"/>
                  </a:lnTo>
                  <a:cubicBezTo>
                    <a:pt x="475" y="109"/>
                    <a:pt x="493" y="127"/>
                    <a:pt x="516" y="127"/>
                  </a:cubicBezTo>
                  <a:lnTo>
                    <a:pt x="516" y="127"/>
                  </a:lnTo>
                  <a:cubicBezTo>
                    <a:pt x="538" y="127"/>
                    <a:pt x="556" y="109"/>
                    <a:pt x="556" y="86"/>
                  </a:cubicBezTo>
                  <a:lnTo>
                    <a:pt x="556" y="0"/>
                  </a:lnTo>
                  <a:lnTo>
                    <a:pt x="475" y="0"/>
                  </a:lnTo>
                  <a:close/>
                  <a:moveTo>
                    <a:pt x="143" y="0"/>
                  </a:moveTo>
                  <a:lnTo>
                    <a:pt x="143" y="86"/>
                  </a:lnTo>
                  <a:cubicBezTo>
                    <a:pt x="143" y="109"/>
                    <a:pt x="162" y="127"/>
                    <a:pt x="184" y="127"/>
                  </a:cubicBezTo>
                  <a:cubicBezTo>
                    <a:pt x="207" y="127"/>
                    <a:pt x="225" y="109"/>
                    <a:pt x="225" y="86"/>
                  </a:cubicBezTo>
                  <a:lnTo>
                    <a:pt x="225" y="0"/>
                  </a:lnTo>
                  <a:lnTo>
                    <a:pt x="143" y="0"/>
                  </a:lnTo>
                  <a:close/>
                  <a:moveTo>
                    <a:pt x="475" y="0"/>
                  </a:moveTo>
                  <a:lnTo>
                    <a:pt x="556" y="0"/>
                  </a:lnTo>
                  <a:moveTo>
                    <a:pt x="143" y="0"/>
                  </a:moveTo>
                  <a:lnTo>
                    <a:pt x="225" y="0"/>
                  </a:lnTo>
                  <a:moveTo>
                    <a:pt x="515" y="461"/>
                  </a:moveTo>
                  <a:lnTo>
                    <a:pt x="477" y="461"/>
                  </a:lnTo>
                  <a:cubicBezTo>
                    <a:pt x="469" y="461"/>
                    <a:pt x="462" y="454"/>
                    <a:pt x="462" y="446"/>
                  </a:cubicBezTo>
                  <a:lnTo>
                    <a:pt x="462" y="409"/>
                  </a:lnTo>
                  <a:cubicBezTo>
                    <a:pt x="462" y="401"/>
                    <a:pt x="469" y="394"/>
                    <a:pt x="477" y="394"/>
                  </a:cubicBezTo>
                  <a:lnTo>
                    <a:pt x="515" y="394"/>
                  </a:lnTo>
                  <a:cubicBezTo>
                    <a:pt x="523" y="394"/>
                    <a:pt x="529" y="401"/>
                    <a:pt x="529" y="409"/>
                  </a:cubicBezTo>
                  <a:lnTo>
                    <a:pt x="529" y="446"/>
                  </a:lnTo>
                  <a:cubicBezTo>
                    <a:pt x="529" y="454"/>
                    <a:pt x="523" y="461"/>
                    <a:pt x="515" y="461"/>
                  </a:cubicBezTo>
                  <a:close/>
                  <a:moveTo>
                    <a:pt x="414" y="461"/>
                  </a:moveTo>
                  <a:lnTo>
                    <a:pt x="377" y="461"/>
                  </a:lnTo>
                  <a:cubicBezTo>
                    <a:pt x="369" y="461"/>
                    <a:pt x="362" y="454"/>
                    <a:pt x="362" y="446"/>
                  </a:cubicBezTo>
                  <a:lnTo>
                    <a:pt x="362" y="409"/>
                  </a:lnTo>
                  <a:cubicBezTo>
                    <a:pt x="362" y="401"/>
                    <a:pt x="369" y="394"/>
                    <a:pt x="377" y="394"/>
                  </a:cubicBezTo>
                  <a:lnTo>
                    <a:pt x="414" y="394"/>
                  </a:lnTo>
                  <a:cubicBezTo>
                    <a:pt x="422" y="394"/>
                    <a:pt x="429" y="401"/>
                    <a:pt x="429" y="409"/>
                  </a:cubicBezTo>
                  <a:lnTo>
                    <a:pt x="429" y="446"/>
                  </a:lnTo>
                  <a:cubicBezTo>
                    <a:pt x="429" y="454"/>
                    <a:pt x="422" y="461"/>
                    <a:pt x="414" y="461"/>
                  </a:cubicBezTo>
                  <a:close/>
                  <a:moveTo>
                    <a:pt x="314" y="461"/>
                  </a:moveTo>
                  <a:lnTo>
                    <a:pt x="277" y="461"/>
                  </a:lnTo>
                  <a:cubicBezTo>
                    <a:pt x="269" y="461"/>
                    <a:pt x="262" y="454"/>
                    <a:pt x="262" y="446"/>
                  </a:cubicBezTo>
                  <a:lnTo>
                    <a:pt x="262" y="409"/>
                  </a:lnTo>
                  <a:cubicBezTo>
                    <a:pt x="262" y="401"/>
                    <a:pt x="269" y="394"/>
                    <a:pt x="277" y="394"/>
                  </a:cubicBezTo>
                  <a:lnTo>
                    <a:pt x="314" y="394"/>
                  </a:lnTo>
                  <a:cubicBezTo>
                    <a:pt x="322" y="394"/>
                    <a:pt x="329" y="401"/>
                    <a:pt x="329" y="409"/>
                  </a:cubicBezTo>
                  <a:lnTo>
                    <a:pt x="329" y="446"/>
                  </a:lnTo>
                  <a:cubicBezTo>
                    <a:pt x="329" y="454"/>
                    <a:pt x="322" y="461"/>
                    <a:pt x="314" y="461"/>
                  </a:cubicBezTo>
                  <a:close/>
                  <a:moveTo>
                    <a:pt x="214" y="461"/>
                  </a:moveTo>
                  <a:lnTo>
                    <a:pt x="177" y="461"/>
                  </a:lnTo>
                  <a:cubicBezTo>
                    <a:pt x="169" y="461"/>
                    <a:pt x="162" y="454"/>
                    <a:pt x="162" y="446"/>
                  </a:cubicBezTo>
                  <a:lnTo>
                    <a:pt x="162" y="409"/>
                  </a:lnTo>
                  <a:cubicBezTo>
                    <a:pt x="162" y="401"/>
                    <a:pt x="169" y="394"/>
                    <a:pt x="177" y="394"/>
                  </a:cubicBezTo>
                  <a:lnTo>
                    <a:pt x="214" y="394"/>
                  </a:lnTo>
                  <a:cubicBezTo>
                    <a:pt x="222" y="394"/>
                    <a:pt x="229" y="401"/>
                    <a:pt x="229" y="409"/>
                  </a:cubicBezTo>
                  <a:lnTo>
                    <a:pt x="229" y="446"/>
                  </a:lnTo>
                  <a:cubicBezTo>
                    <a:pt x="229" y="454"/>
                    <a:pt x="222" y="461"/>
                    <a:pt x="214" y="461"/>
                  </a:cubicBezTo>
                  <a:close/>
                  <a:moveTo>
                    <a:pt x="114" y="461"/>
                  </a:moveTo>
                  <a:lnTo>
                    <a:pt x="76" y="461"/>
                  </a:lnTo>
                  <a:cubicBezTo>
                    <a:pt x="68" y="461"/>
                    <a:pt x="62" y="454"/>
                    <a:pt x="62" y="446"/>
                  </a:cubicBezTo>
                  <a:lnTo>
                    <a:pt x="62" y="409"/>
                  </a:lnTo>
                  <a:cubicBezTo>
                    <a:pt x="62" y="401"/>
                    <a:pt x="68" y="394"/>
                    <a:pt x="76" y="394"/>
                  </a:cubicBezTo>
                  <a:lnTo>
                    <a:pt x="114" y="394"/>
                  </a:lnTo>
                  <a:cubicBezTo>
                    <a:pt x="122" y="394"/>
                    <a:pt x="129" y="401"/>
                    <a:pt x="129" y="409"/>
                  </a:cubicBezTo>
                  <a:lnTo>
                    <a:pt x="129" y="446"/>
                  </a:lnTo>
                  <a:cubicBezTo>
                    <a:pt x="129" y="454"/>
                    <a:pt x="122" y="461"/>
                    <a:pt x="114" y="461"/>
                  </a:cubicBezTo>
                  <a:close/>
                  <a:moveTo>
                    <a:pt x="580" y="354"/>
                  </a:moveTo>
                  <a:lnTo>
                    <a:pt x="612" y="354"/>
                  </a:lnTo>
                  <a:lnTo>
                    <a:pt x="612" y="322"/>
                  </a:lnTo>
                  <a:lnTo>
                    <a:pt x="580" y="322"/>
                  </a:lnTo>
                  <a:lnTo>
                    <a:pt x="580" y="354"/>
                  </a:lnTo>
                  <a:close/>
                  <a:moveTo>
                    <a:pt x="615" y="371"/>
                  </a:moveTo>
                  <a:lnTo>
                    <a:pt x="577" y="371"/>
                  </a:lnTo>
                  <a:cubicBezTo>
                    <a:pt x="569" y="371"/>
                    <a:pt x="562" y="365"/>
                    <a:pt x="562" y="357"/>
                  </a:cubicBezTo>
                  <a:lnTo>
                    <a:pt x="562" y="319"/>
                  </a:lnTo>
                  <a:cubicBezTo>
                    <a:pt x="562" y="311"/>
                    <a:pt x="569" y="304"/>
                    <a:pt x="577" y="304"/>
                  </a:cubicBezTo>
                  <a:lnTo>
                    <a:pt x="615" y="304"/>
                  </a:lnTo>
                  <a:cubicBezTo>
                    <a:pt x="623" y="304"/>
                    <a:pt x="629" y="311"/>
                    <a:pt x="629" y="319"/>
                  </a:cubicBezTo>
                  <a:lnTo>
                    <a:pt x="629" y="357"/>
                  </a:lnTo>
                  <a:cubicBezTo>
                    <a:pt x="629" y="365"/>
                    <a:pt x="623" y="371"/>
                    <a:pt x="615" y="371"/>
                  </a:cubicBezTo>
                  <a:close/>
                  <a:moveTo>
                    <a:pt x="515" y="371"/>
                  </a:moveTo>
                  <a:lnTo>
                    <a:pt x="477" y="371"/>
                  </a:lnTo>
                  <a:cubicBezTo>
                    <a:pt x="469" y="371"/>
                    <a:pt x="462" y="365"/>
                    <a:pt x="462" y="357"/>
                  </a:cubicBezTo>
                  <a:lnTo>
                    <a:pt x="462" y="319"/>
                  </a:lnTo>
                  <a:cubicBezTo>
                    <a:pt x="462" y="311"/>
                    <a:pt x="469" y="304"/>
                    <a:pt x="477" y="304"/>
                  </a:cubicBezTo>
                  <a:lnTo>
                    <a:pt x="515" y="304"/>
                  </a:lnTo>
                  <a:cubicBezTo>
                    <a:pt x="523" y="304"/>
                    <a:pt x="529" y="311"/>
                    <a:pt x="529" y="319"/>
                  </a:cubicBezTo>
                  <a:lnTo>
                    <a:pt x="529" y="357"/>
                  </a:lnTo>
                  <a:cubicBezTo>
                    <a:pt x="529" y="365"/>
                    <a:pt x="523" y="371"/>
                    <a:pt x="515" y="371"/>
                  </a:cubicBezTo>
                  <a:close/>
                  <a:moveTo>
                    <a:pt x="414" y="371"/>
                  </a:moveTo>
                  <a:lnTo>
                    <a:pt x="377" y="371"/>
                  </a:lnTo>
                  <a:cubicBezTo>
                    <a:pt x="369" y="371"/>
                    <a:pt x="362" y="365"/>
                    <a:pt x="362" y="357"/>
                  </a:cubicBezTo>
                  <a:lnTo>
                    <a:pt x="362" y="319"/>
                  </a:lnTo>
                  <a:cubicBezTo>
                    <a:pt x="362" y="311"/>
                    <a:pt x="369" y="304"/>
                    <a:pt x="377" y="304"/>
                  </a:cubicBezTo>
                  <a:lnTo>
                    <a:pt x="414" y="304"/>
                  </a:lnTo>
                  <a:cubicBezTo>
                    <a:pt x="422" y="304"/>
                    <a:pt x="429" y="311"/>
                    <a:pt x="429" y="319"/>
                  </a:cubicBezTo>
                  <a:lnTo>
                    <a:pt x="429" y="357"/>
                  </a:lnTo>
                  <a:cubicBezTo>
                    <a:pt x="429" y="365"/>
                    <a:pt x="422" y="371"/>
                    <a:pt x="414" y="371"/>
                  </a:cubicBezTo>
                  <a:close/>
                  <a:moveTo>
                    <a:pt x="314" y="371"/>
                  </a:moveTo>
                  <a:lnTo>
                    <a:pt x="277" y="371"/>
                  </a:lnTo>
                  <a:cubicBezTo>
                    <a:pt x="269" y="371"/>
                    <a:pt x="262" y="365"/>
                    <a:pt x="262" y="357"/>
                  </a:cubicBezTo>
                  <a:lnTo>
                    <a:pt x="262" y="319"/>
                  </a:lnTo>
                  <a:cubicBezTo>
                    <a:pt x="262" y="311"/>
                    <a:pt x="269" y="304"/>
                    <a:pt x="277" y="304"/>
                  </a:cubicBezTo>
                  <a:lnTo>
                    <a:pt x="314" y="304"/>
                  </a:lnTo>
                  <a:cubicBezTo>
                    <a:pt x="322" y="304"/>
                    <a:pt x="329" y="311"/>
                    <a:pt x="329" y="319"/>
                  </a:cubicBezTo>
                  <a:lnTo>
                    <a:pt x="329" y="357"/>
                  </a:lnTo>
                  <a:cubicBezTo>
                    <a:pt x="329" y="365"/>
                    <a:pt x="322" y="371"/>
                    <a:pt x="314" y="371"/>
                  </a:cubicBezTo>
                  <a:close/>
                  <a:moveTo>
                    <a:pt x="214" y="371"/>
                  </a:moveTo>
                  <a:lnTo>
                    <a:pt x="177" y="371"/>
                  </a:lnTo>
                  <a:cubicBezTo>
                    <a:pt x="169" y="371"/>
                    <a:pt x="162" y="365"/>
                    <a:pt x="162" y="357"/>
                  </a:cubicBezTo>
                  <a:lnTo>
                    <a:pt x="162" y="319"/>
                  </a:lnTo>
                  <a:cubicBezTo>
                    <a:pt x="162" y="311"/>
                    <a:pt x="169" y="304"/>
                    <a:pt x="177" y="304"/>
                  </a:cubicBezTo>
                  <a:lnTo>
                    <a:pt x="214" y="304"/>
                  </a:lnTo>
                  <a:cubicBezTo>
                    <a:pt x="222" y="304"/>
                    <a:pt x="229" y="311"/>
                    <a:pt x="229" y="319"/>
                  </a:cubicBezTo>
                  <a:lnTo>
                    <a:pt x="229" y="357"/>
                  </a:lnTo>
                  <a:cubicBezTo>
                    <a:pt x="229" y="365"/>
                    <a:pt x="222" y="371"/>
                    <a:pt x="214" y="371"/>
                  </a:cubicBezTo>
                  <a:close/>
                  <a:moveTo>
                    <a:pt x="114" y="371"/>
                  </a:moveTo>
                  <a:lnTo>
                    <a:pt x="76" y="371"/>
                  </a:lnTo>
                  <a:cubicBezTo>
                    <a:pt x="68" y="371"/>
                    <a:pt x="62" y="365"/>
                    <a:pt x="62" y="357"/>
                  </a:cubicBezTo>
                  <a:lnTo>
                    <a:pt x="62" y="319"/>
                  </a:lnTo>
                  <a:cubicBezTo>
                    <a:pt x="62" y="311"/>
                    <a:pt x="68" y="304"/>
                    <a:pt x="76" y="304"/>
                  </a:cubicBezTo>
                  <a:lnTo>
                    <a:pt x="114" y="304"/>
                  </a:lnTo>
                  <a:cubicBezTo>
                    <a:pt x="122" y="304"/>
                    <a:pt x="129" y="311"/>
                    <a:pt x="129" y="319"/>
                  </a:cubicBezTo>
                  <a:lnTo>
                    <a:pt x="129" y="357"/>
                  </a:lnTo>
                  <a:cubicBezTo>
                    <a:pt x="129" y="365"/>
                    <a:pt x="122" y="371"/>
                    <a:pt x="114" y="371"/>
                  </a:cubicBezTo>
                  <a:close/>
                  <a:moveTo>
                    <a:pt x="580" y="264"/>
                  </a:moveTo>
                  <a:lnTo>
                    <a:pt x="612" y="264"/>
                  </a:lnTo>
                  <a:lnTo>
                    <a:pt x="612" y="232"/>
                  </a:lnTo>
                  <a:lnTo>
                    <a:pt x="580" y="232"/>
                  </a:lnTo>
                  <a:lnTo>
                    <a:pt x="580" y="264"/>
                  </a:lnTo>
                  <a:close/>
                  <a:moveTo>
                    <a:pt x="615" y="282"/>
                  </a:moveTo>
                  <a:lnTo>
                    <a:pt x="577" y="282"/>
                  </a:lnTo>
                  <a:cubicBezTo>
                    <a:pt x="569" y="282"/>
                    <a:pt x="562" y="275"/>
                    <a:pt x="562" y="267"/>
                  </a:cubicBezTo>
                  <a:lnTo>
                    <a:pt x="562" y="229"/>
                  </a:lnTo>
                  <a:cubicBezTo>
                    <a:pt x="562" y="221"/>
                    <a:pt x="569" y="215"/>
                    <a:pt x="577" y="215"/>
                  </a:cubicBezTo>
                  <a:lnTo>
                    <a:pt x="615" y="215"/>
                  </a:lnTo>
                  <a:cubicBezTo>
                    <a:pt x="623" y="215"/>
                    <a:pt x="629" y="221"/>
                    <a:pt x="629" y="229"/>
                  </a:cubicBezTo>
                  <a:lnTo>
                    <a:pt x="629" y="267"/>
                  </a:lnTo>
                  <a:cubicBezTo>
                    <a:pt x="629" y="275"/>
                    <a:pt x="623" y="282"/>
                    <a:pt x="615" y="282"/>
                  </a:cubicBezTo>
                  <a:close/>
                  <a:moveTo>
                    <a:pt x="515" y="282"/>
                  </a:moveTo>
                  <a:lnTo>
                    <a:pt x="477" y="282"/>
                  </a:lnTo>
                  <a:cubicBezTo>
                    <a:pt x="469" y="282"/>
                    <a:pt x="462" y="275"/>
                    <a:pt x="462" y="267"/>
                  </a:cubicBezTo>
                  <a:lnTo>
                    <a:pt x="462" y="229"/>
                  </a:lnTo>
                  <a:cubicBezTo>
                    <a:pt x="462" y="221"/>
                    <a:pt x="469" y="215"/>
                    <a:pt x="477" y="215"/>
                  </a:cubicBezTo>
                  <a:lnTo>
                    <a:pt x="515" y="215"/>
                  </a:lnTo>
                  <a:cubicBezTo>
                    <a:pt x="523" y="215"/>
                    <a:pt x="529" y="221"/>
                    <a:pt x="529" y="229"/>
                  </a:cubicBezTo>
                  <a:lnTo>
                    <a:pt x="529" y="267"/>
                  </a:lnTo>
                  <a:cubicBezTo>
                    <a:pt x="529" y="275"/>
                    <a:pt x="523" y="282"/>
                    <a:pt x="515" y="282"/>
                  </a:cubicBezTo>
                  <a:close/>
                  <a:moveTo>
                    <a:pt x="414" y="282"/>
                  </a:moveTo>
                  <a:lnTo>
                    <a:pt x="377" y="282"/>
                  </a:lnTo>
                  <a:cubicBezTo>
                    <a:pt x="369" y="282"/>
                    <a:pt x="362" y="275"/>
                    <a:pt x="362" y="267"/>
                  </a:cubicBezTo>
                  <a:lnTo>
                    <a:pt x="362" y="229"/>
                  </a:lnTo>
                  <a:cubicBezTo>
                    <a:pt x="362" y="221"/>
                    <a:pt x="369" y="215"/>
                    <a:pt x="377" y="215"/>
                  </a:cubicBezTo>
                  <a:lnTo>
                    <a:pt x="414" y="215"/>
                  </a:lnTo>
                  <a:cubicBezTo>
                    <a:pt x="422" y="215"/>
                    <a:pt x="429" y="221"/>
                    <a:pt x="429" y="229"/>
                  </a:cubicBezTo>
                  <a:lnTo>
                    <a:pt x="429" y="267"/>
                  </a:lnTo>
                  <a:cubicBezTo>
                    <a:pt x="429" y="275"/>
                    <a:pt x="422" y="282"/>
                    <a:pt x="414" y="282"/>
                  </a:cubicBezTo>
                  <a:close/>
                  <a:moveTo>
                    <a:pt x="314" y="282"/>
                  </a:moveTo>
                  <a:lnTo>
                    <a:pt x="277" y="282"/>
                  </a:lnTo>
                  <a:cubicBezTo>
                    <a:pt x="269" y="282"/>
                    <a:pt x="262" y="275"/>
                    <a:pt x="262" y="267"/>
                  </a:cubicBezTo>
                  <a:lnTo>
                    <a:pt x="262" y="229"/>
                  </a:lnTo>
                  <a:cubicBezTo>
                    <a:pt x="262" y="221"/>
                    <a:pt x="269" y="215"/>
                    <a:pt x="277" y="215"/>
                  </a:cubicBezTo>
                  <a:lnTo>
                    <a:pt x="314" y="215"/>
                  </a:lnTo>
                  <a:cubicBezTo>
                    <a:pt x="322" y="215"/>
                    <a:pt x="329" y="221"/>
                    <a:pt x="329" y="229"/>
                  </a:cubicBezTo>
                  <a:lnTo>
                    <a:pt x="329" y="267"/>
                  </a:lnTo>
                  <a:cubicBezTo>
                    <a:pt x="329" y="275"/>
                    <a:pt x="322" y="282"/>
                    <a:pt x="314" y="282"/>
                  </a:cubicBezTo>
                  <a:close/>
                  <a:moveTo>
                    <a:pt x="214" y="282"/>
                  </a:moveTo>
                  <a:lnTo>
                    <a:pt x="177" y="282"/>
                  </a:lnTo>
                  <a:cubicBezTo>
                    <a:pt x="169" y="282"/>
                    <a:pt x="162" y="275"/>
                    <a:pt x="162" y="267"/>
                  </a:cubicBezTo>
                  <a:lnTo>
                    <a:pt x="162" y="229"/>
                  </a:lnTo>
                  <a:cubicBezTo>
                    <a:pt x="162" y="221"/>
                    <a:pt x="169" y="215"/>
                    <a:pt x="177" y="215"/>
                  </a:cubicBezTo>
                  <a:lnTo>
                    <a:pt x="214" y="215"/>
                  </a:lnTo>
                  <a:cubicBezTo>
                    <a:pt x="222" y="215"/>
                    <a:pt x="229" y="221"/>
                    <a:pt x="229" y="229"/>
                  </a:cubicBezTo>
                  <a:lnTo>
                    <a:pt x="229" y="267"/>
                  </a:lnTo>
                  <a:cubicBezTo>
                    <a:pt x="229" y="275"/>
                    <a:pt x="222" y="282"/>
                    <a:pt x="214" y="2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9D4DC702-A6F2-255C-E9BA-6A2C301B450E}"/>
              </a:ext>
            </a:extLst>
          </p:cNvPr>
          <p:cNvGrpSpPr/>
          <p:nvPr/>
        </p:nvGrpSpPr>
        <p:grpSpPr>
          <a:xfrm>
            <a:off x="4345223" y="1854585"/>
            <a:ext cx="679769" cy="679769"/>
            <a:chOff x="6937275" y="2967335"/>
            <a:chExt cx="1087631" cy="1087631"/>
          </a:xfrm>
        </p:grpSpPr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FFF3B6F7-8DAA-2222-C792-6D6A6FBF10F9}"/>
                </a:ext>
              </a:extLst>
            </p:cNvPr>
            <p:cNvGrpSpPr/>
            <p:nvPr/>
          </p:nvGrpSpPr>
          <p:grpSpPr>
            <a:xfrm>
              <a:off x="6937275" y="2967335"/>
              <a:ext cx="1087631" cy="1087631"/>
              <a:chOff x="912987" y="3985306"/>
              <a:chExt cx="1332461" cy="1332461"/>
            </a:xfrm>
          </p:grpSpPr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A006E845-C449-B791-1208-C8E3C0195B88}"/>
                  </a:ext>
                </a:extLst>
              </p:cNvPr>
              <p:cNvSpPr/>
              <p:nvPr/>
            </p:nvSpPr>
            <p:spPr>
              <a:xfrm>
                <a:off x="912987" y="3985306"/>
                <a:ext cx="1332461" cy="1332461"/>
              </a:xfrm>
              <a:prstGeom prst="ellipse">
                <a:avLst/>
              </a:prstGeom>
              <a:solidFill>
                <a:schemeClr val="accent5">
                  <a:alpha val="2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8">
                  <a:solidFill>
                    <a:schemeClr val="bg1"/>
                  </a:solidFill>
                </a:endParaRPr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750E2B99-B224-4714-432F-AFA8D11EBA96}"/>
                  </a:ext>
                </a:extLst>
              </p:cNvPr>
              <p:cNvSpPr/>
              <p:nvPr/>
            </p:nvSpPr>
            <p:spPr>
              <a:xfrm>
                <a:off x="1008481" y="4080800"/>
                <a:ext cx="1141474" cy="1141474"/>
              </a:xfrm>
              <a:prstGeom prst="ellipse">
                <a:avLst/>
              </a:prstGeom>
              <a:solidFill>
                <a:schemeClr val="accent5">
                  <a:alpha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8">
                  <a:solidFill>
                    <a:schemeClr val="bg1"/>
                  </a:solidFill>
                </a:endParaRPr>
              </a:p>
            </p:txBody>
          </p:sp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id="{4A696A32-21B4-BCD7-4FC6-ADA75C0E8814}"/>
                  </a:ext>
                </a:extLst>
              </p:cNvPr>
              <p:cNvSpPr/>
              <p:nvPr/>
            </p:nvSpPr>
            <p:spPr>
              <a:xfrm>
                <a:off x="1108900" y="4181219"/>
                <a:ext cx="940635" cy="94063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13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3" name="Freeform 65">
              <a:extLst>
                <a:ext uri="{FF2B5EF4-FFF2-40B4-BE49-F238E27FC236}">
                  <a16:creationId xmlns:a16="http://schemas.microsoft.com/office/drawing/2014/main" id="{64DAD1FD-8364-95E1-3B37-783B9DC912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1457" y="3427110"/>
              <a:ext cx="299267" cy="168081"/>
            </a:xfrm>
            <a:custGeom>
              <a:avLst/>
              <a:gdLst>
                <a:gd name="T0" fmla="*/ 225 w 767"/>
                <a:gd name="T1" fmla="*/ 366 h 429"/>
                <a:gd name="T2" fmla="*/ 225 w 767"/>
                <a:gd name="T3" fmla="*/ 63 h 429"/>
                <a:gd name="T4" fmla="*/ 66 w 767"/>
                <a:gd name="T5" fmla="*/ 63 h 429"/>
                <a:gd name="T6" fmla="*/ 66 w 767"/>
                <a:gd name="T7" fmla="*/ 366 h 429"/>
                <a:gd name="T8" fmla="*/ 225 w 767"/>
                <a:gd name="T9" fmla="*/ 366 h 429"/>
                <a:gd name="T10" fmla="*/ 427 w 767"/>
                <a:gd name="T11" fmla="*/ 366 h 429"/>
                <a:gd name="T12" fmla="*/ 427 w 767"/>
                <a:gd name="T13" fmla="*/ 63 h 429"/>
                <a:gd name="T14" fmla="*/ 268 w 767"/>
                <a:gd name="T15" fmla="*/ 63 h 429"/>
                <a:gd name="T16" fmla="*/ 268 w 767"/>
                <a:gd name="T17" fmla="*/ 366 h 429"/>
                <a:gd name="T18" fmla="*/ 427 w 767"/>
                <a:gd name="T19" fmla="*/ 366 h 429"/>
                <a:gd name="T20" fmla="*/ 629 w 767"/>
                <a:gd name="T21" fmla="*/ 366 h 429"/>
                <a:gd name="T22" fmla="*/ 629 w 767"/>
                <a:gd name="T23" fmla="*/ 63 h 429"/>
                <a:gd name="T24" fmla="*/ 470 w 767"/>
                <a:gd name="T25" fmla="*/ 63 h 429"/>
                <a:gd name="T26" fmla="*/ 470 w 767"/>
                <a:gd name="T27" fmla="*/ 366 h 429"/>
                <a:gd name="T28" fmla="*/ 629 w 767"/>
                <a:gd name="T29" fmla="*/ 366 h 429"/>
                <a:gd name="T30" fmla="*/ 694 w 767"/>
                <a:gd name="T31" fmla="*/ 0 h 429"/>
                <a:gd name="T32" fmla="*/ 694 w 767"/>
                <a:gd name="T33" fmla="*/ 5 h 429"/>
                <a:gd name="T34" fmla="*/ 694 w 767"/>
                <a:gd name="T35" fmla="*/ 106 h 429"/>
                <a:gd name="T36" fmla="*/ 763 w 767"/>
                <a:gd name="T37" fmla="*/ 106 h 429"/>
                <a:gd name="T38" fmla="*/ 767 w 767"/>
                <a:gd name="T39" fmla="*/ 106 h 429"/>
                <a:gd name="T40" fmla="*/ 767 w 767"/>
                <a:gd name="T41" fmla="*/ 110 h 429"/>
                <a:gd name="T42" fmla="*/ 767 w 767"/>
                <a:gd name="T43" fmla="*/ 319 h 429"/>
                <a:gd name="T44" fmla="*/ 767 w 767"/>
                <a:gd name="T45" fmla="*/ 324 h 429"/>
                <a:gd name="T46" fmla="*/ 763 w 767"/>
                <a:gd name="T47" fmla="*/ 324 h 429"/>
                <a:gd name="T48" fmla="*/ 694 w 767"/>
                <a:gd name="T49" fmla="*/ 324 h 429"/>
                <a:gd name="T50" fmla="*/ 694 w 767"/>
                <a:gd name="T51" fmla="*/ 425 h 429"/>
                <a:gd name="T52" fmla="*/ 694 w 767"/>
                <a:gd name="T53" fmla="*/ 429 h 429"/>
                <a:gd name="T54" fmla="*/ 690 w 767"/>
                <a:gd name="T55" fmla="*/ 429 h 429"/>
                <a:gd name="T56" fmla="*/ 4 w 767"/>
                <a:gd name="T57" fmla="*/ 429 h 429"/>
                <a:gd name="T58" fmla="*/ 0 w 767"/>
                <a:gd name="T59" fmla="*/ 429 h 429"/>
                <a:gd name="T60" fmla="*/ 0 w 767"/>
                <a:gd name="T61" fmla="*/ 425 h 429"/>
                <a:gd name="T62" fmla="*/ 0 w 767"/>
                <a:gd name="T63" fmla="*/ 5 h 429"/>
                <a:gd name="T64" fmla="*/ 0 w 767"/>
                <a:gd name="T65" fmla="*/ 0 h 429"/>
                <a:gd name="T66" fmla="*/ 4 w 767"/>
                <a:gd name="T67" fmla="*/ 0 h 429"/>
                <a:gd name="T68" fmla="*/ 690 w 767"/>
                <a:gd name="T69" fmla="*/ 0 h 429"/>
                <a:gd name="T70" fmla="*/ 694 w 767"/>
                <a:gd name="T71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7" h="429">
                  <a:moveTo>
                    <a:pt x="225" y="366"/>
                  </a:moveTo>
                  <a:lnTo>
                    <a:pt x="225" y="63"/>
                  </a:lnTo>
                  <a:lnTo>
                    <a:pt x="66" y="63"/>
                  </a:lnTo>
                  <a:lnTo>
                    <a:pt x="66" y="366"/>
                  </a:lnTo>
                  <a:lnTo>
                    <a:pt x="225" y="366"/>
                  </a:lnTo>
                  <a:close/>
                  <a:moveTo>
                    <a:pt x="427" y="366"/>
                  </a:moveTo>
                  <a:lnTo>
                    <a:pt x="427" y="63"/>
                  </a:lnTo>
                  <a:lnTo>
                    <a:pt x="268" y="63"/>
                  </a:lnTo>
                  <a:lnTo>
                    <a:pt x="268" y="366"/>
                  </a:lnTo>
                  <a:lnTo>
                    <a:pt x="427" y="366"/>
                  </a:lnTo>
                  <a:close/>
                  <a:moveTo>
                    <a:pt x="629" y="366"/>
                  </a:moveTo>
                  <a:lnTo>
                    <a:pt x="629" y="63"/>
                  </a:lnTo>
                  <a:lnTo>
                    <a:pt x="470" y="63"/>
                  </a:lnTo>
                  <a:lnTo>
                    <a:pt x="470" y="366"/>
                  </a:lnTo>
                  <a:lnTo>
                    <a:pt x="629" y="366"/>
                  </a:lnTo>
                  <a:close/>
                  <a:moveTo>
                    <a:pt x="694" y="0"/>
                  </a:moveTo>
                  <a:lnTo>
                    <a:pt x="694" y="5"/>
                  </a:lnTo>
                  <a:lnTo>
                    <a:pt x="694" y="106"/>
                  </a:lnTo>
                  <a:lnTo>
                    <a:pt x="763" y="106"/>
                  </a:lnTo>
                  <a:lnTo>
                    <a:pt x="767" y="106"/>
                  </a:lnTo>
                  <a:lnTo>
                    <a:pt x="767" y="110"/>
                  </a:lnTo>
                  <a:lnTo>
                    <a:pt x="767" y="319"/>
                  </a:lnTo>
                  <a:lnTo>
                    <a:pt x="767" y="324"/>
                  </a:lnTo>
                  <a:lnTo>
                    <a:pt x="763" y="324"/>
                  </a:lnTo>
                  <a:lnTo>
                    <a:pt x="694" y="324"/>
                  </a:lnTo>
                  <a:lnTo>
                    <a:pt x="694" y="425"/>
                  </a:lnTo>
                  <a:lnTo>
                    <a:pt x="694" y="429"/>
                  </a:lnTo>
                  <a:lnTo>
                    <a:pt x="690" y="429"/>
                  </a:lnTo>
                  <a:lnTo>
                    <a:pt x="4" y="429"/>
                  </a:lnTo>
                  <a:lnTo>
                    <a:pt x="0" y="429"/>
                  </a:lnTo>
                  <a:lnTo>
                    <a:pt x="0" y="42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" y="0"/>
                  </a:lnTo>
                  <a:lnTo>
                    <a:pt x="690" y="0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</p:spTree>
    <p:extLst>
      <p:ext uri="{BB962C8B-B14F-4D97-AF65-F5344CB8AC3E}">
        <p14:creationId xmlns:p14="http://schemas.microsoft.com/office/powerpoint/2010/main" val="38374656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ECEB5F44-D4D0-40F9-73C7-71D03DA510F3}"/>
              </a:ext>
            </a:extLst>
          </p:cNvPr>
          <p:cNvSpPr txBox="1"/>
          <p:nvPr/>
        </p:nvSpPr>
        <p:spPr>
          <a:xfrm>
            <a:off x="2541773" y="477797"/>
            <a:ext cx="70166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err="1">
                <a:solidFill>
                  <a:schemeClr val="accent1"/>
                </a:solidFill>
                <a:latin typeface="+mj-lt"/>
              </a:rPr>
              <a:t>Infograpic</a:t>
            </a:r>
            <a:r>
              <a:rPr lang="en-US" sz="44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4400" b="1" dirty="0">
                <a:solidFill>
                  <a:schemeClr val="accent3"/>
                </a:solidFill>
                <a:latin typeface="+mj-lt"/>
              </a:rPr>
              <a:t>Stock Market</a:t>
            </a:r>
            <a:endParaRPr lang="en-ID" sz="4400" b="1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30" name="Freeform 2">
            <a:extLst>
              <a:ext uri="{FF2B5EF4-FFF2-40B4-BE49-F238E27FC236}">
                <a16:creationId xmlns:a16="http://schemas.microsoft.com/office/drawing/2014/main" id="{B08DEE2E-8BA6-6D57-E0A4-CF8971F0A4C2}"/>
              </a:ext>
            </a:extLst>
          </p:cNvPr>
          <p:cNvSpPr>
            <a:spLocks noChangeArrowheads="1"/>
          </p:cNvSpPr>
          <p:nvPr/>
        </p:nvSpPr>
        <p:spPr bwMode="auto">
          <a:xfrm rot="19397468">
            <a:off x="4883975" y="2084618"/>
            <a:ext cx="1730288" cy="175504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endParaRPr lang="en-US" sz="500"/>
          </a:p>
        </p:txBody>
      </p:sp>
      <p:sp>
        <p:nvSpPr>
          <p:cNvPr id="31" name="Freeform 3">
            <a:extLst>
              <a:ext uri="{FF2B5EF4-FFF2-40B4-BE49-F238E27FC236}">
                <a16:creationId xmlns:a16="http://schemas.microsoft.com/office/drawing/2014/main" id="{6024F05B-3FEE-87D7-E645-D586F9BF7E5D}"/>
              </a:ext>
            </a:extLst>
          </p:cNvPr>
          <p:cNvSpPr>
            <a:spLocks noChangeArrowheads="1"/>
          </p:cNvSpPr>
          <p:nvPr/>
        </p:nvSpPr>
        <p:spPr bwMode="auto">
          <a:xfrm rot="3202081">
            <a:off x="6105259" y="2493437"/>
            <a:ext cx="1730063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endParaRPr lang="en-US" sz="500"/>
          </a:p>
        </p:txBody>
      </p:sp>
      <p:sp>
        <p:nvSpPr>
          <p:cNvPr id="32" name="Freeform 4">
            <a:extLst>
              <a:ext uri="{FF2B5EF4-FFF2-40B4-BE49-F238E27FC236}">
                <a16:creationId xmlns:a16="http://schemas.microsoft.com/office/drawing/2014/main" id="{D31C5B76-1620-1ED0-6461-0513505EFA19}"/>
              </a:ext>
            </a:extLst>
          </p:cNvPr>
          <p:cNvSpPr>
            <a:spLocks noChangeArrowheads="1"/>
          </p:cNvSpPr>
          <p:nvPr/>
        </p:nvSpPr>
        <p:spPr bwMode="auto">
          <a:xfrm rot="8579122">
            <a:off x="5693361" y="3716531"/>
            <a:ext cx="1730288" cy="175504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endParaRPr lang="en-US" sz="500"/>
          </a:p>
        </p:txBody>
      </p:sp>
      <p:sp>
        <p:nvSpPr>
          <p:cNvPr id="33" name="Freeform 3">
            <a:extLst>
              <a:ext uri="{FF2B5EF4-FFF2-40B4-BE49-F238E27FC236}">
                <a16:creationId xmlns:a16="http://schemas.microsoft.com/office/drawing/2014/main" id="{D27134C6-CB14-EE7E-73F4-D63B0368FA28}"/>
              </a:ext>
            </a:extLst>
          </p:cNvPr>
          <p:cNvSpPr>
            <a:spLocks noChangeArrowheads="1"/>
          </p:cNvSpPr>
          <p:nvPr/>
        </p:nvSpPr>
        <p:spPr bwMode="auto">
          <a:xfrm rot="13978264">
            <a:off x="4472944" y="3316069"/>
            <a:ext cx="1730063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endParaRPr lang="en-US" sz="50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07BC9EE-0989-CBE6-1D19-A25A58D43E26}"/>
              </a:ext>
            </a:extLst>
          </p:cNvPr>
          <p:cNvSpPr txBox="1"/>
          <p:nvPr/>
        </p:nvSpPr>
        <p:spPr>
          <a:xfrm>
            <a:off x="5169816" y="2319871"/>
            <a:ext cx="1094015" cy="923299"/>
          </a:xfrm>
          <a:prstGeom prst="rect">
            <a:avLst/>
          </a:prstGeom>
          <a:noFill/>
        </p:spPr>
        <p:txBody>
          <a:bodyPr wrap="square" lIns="91413" tIns="45705" rIns="91413" bIns="45705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cs typeface="Lato Black" panose="020F0A02020204030203" pitchFamily="34" charset="0"/>
              </a:rPr>
              <a:t>S</a:t>
            </a:r>
            <a:endParaRPr lang="ru-RU" sz="5400" b="1" dirty="0">
              <a:solidFill>
                <a:schemeClr val="bg1"/>
              </a:solidFill>
              <a:cs typeface="Lato Black" panose="020F0A0202020403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A912B29-DF6E-9029-7B8B-9F69AC826B8C}"/>
              </a:ext>
            </a:extLst>
          </p:cNvPr>
          <p:cNvSpPr txBox="1"/>
          <p:nvPr/>
        </p:nvSpPr>
        <p:spPr>
          <a:xfrm>
            <a:off x="5998602" y="4130910"/>
            <a:ext cx="1094015" cy="923299"/>
          </a:xfrm>
          <a:prstGeom prst="rect">
            <a:avLst/>
          </a:prstGeom>
          <a:noFill/>
        </p:spPr>
        <p:txBody>
          <a:bodyPr wrap="square" lIns="91413" tIns="45705" rIns="91413" bIns="45705" rtlCol="0">
            <a:spAutoFit/>
          </a:bodyPr>
          <a:lstStyle/>
          <a:p>
            <a:pPr algn="ctr"/>
            <a:r>
              <a:rPr lang="id-ID" sz="5400" b="1">
                <a:solidFill>
                  <a:schemeClr val="bg1"/>
                </a:solidFill>
                <a:cs typeface="Lato Black" panose="020F0A02020204030203" pitchFamily="34" charset="0"/>
              </a:rPr>
              <a:t>O</a:t>
            </a:r>
            <a:endParaRPr lang="ru-RU" sz="5400" b="1" dirty="0">
              <a:solidFill>
                <a:schemeClr val="bg1"/>
              </a:solidFill>
              <a:cs typeface="Lato Black" panose="020F0A0202020403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0DA12B6-45BC-A769-1B01-0CD1A31F2E6A}"/>
              </a:ext>
            </a:extLst>
          </p:cNvPr>
          <p:cNvSpPr txBox="1"/>
          <p:nvPr/>
        </p:nvSpPr>
        <p:spPr>
          <a:xfrm>
            <a:off x="6532740" y="2788665"/>
            <a:ext cx="1094015" cy="923299"/>
          </a:xfrm>
          <a:prstGeom prst="rect">
            <a:avLst/>
          </a:prstGeom>
          <a:noFill/>
        </p:spPr>
        <p:txBody>
          <a:bodyPr wrap="square" lIns="91413" tIns="45705" rIns="91413" bIns="45705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cs typeface="Lato Black" panose="020F0A02020204030203" pitchFamily="34" charset="0"/>
              </a:rPr>
              <a:t>W</a:t>
            </a:r>
            <a:endParaRPr lang="ru-RU" sz="5400" b="1" dirty="0">
              <a:solidFill>
                <a:schemeClr val="bg1"/>
              </a:solidFill>
              <a:cs typeface="Lato Black" panose="020F0A0202020403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0FA4169-B58E-8DAF-E1CB-E9393ABD0084}"/>
              </a:ext>
            </a:extLst>
          </p:cNvPr>
          <p:cNvSpPr txBox="1"/>
          <p:nvPr/>
        </p:nvSpPr>
        <p:spPr>
          <a:xfrm>
            <a:off x="4753750" y="3637480"/>
            <a:ext cx="1094015" cy="923299"/>
          </a:xfrm>
          <a:prstGeom prst="rect">
            <a:avLst/>
          </a:prstGeom>
          <a:noFill/>
        </p:spPr>
        <p:txBody>
          <a:bodyPr wrap="square" lIns="91413" tIns="45705" rIns="91413" bIns="45705" rtlCol="0">
            <a:spAutoFit/>
          </a:bodyPr>
          <a:lstStyle/>
          <a:p>
            <a:pPr algn="ctr"/>
            <a:r>
              <a:rPr lang="id-ID" sz="5400" b="1">
                <a:solidFill>
                  <a:schemeClr val="bg1"/>
                </a:solidFill>
                <a:cs typeface="Lato Black" panose="020F0A02020204030203" pitchFamily="34" charset="0"/>
              </a:rPr>
              <a:t>T</a:t>
            </a:r>
            <a:endParaRPr lang="ru-RU" sz="5400" b="1" dirty="0">
              <a:solidFill>
                <a:schemeClr val="bg1"/>
              </a:solidFill>
              <a:cs typeface="Lato Black" panose="020F0A02020204030203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080F162-3652-FB82-DD40-7081A4C9F319}"/>
              </a:ext>
            </a:extLst>
          </p:cNvPr>
          <p:cNvGrpSpPr/>
          <p:nvPr/>
        </p:nvGrpSpPr>
        <p:grpSpPr>
          <a:xfrm>
            <a:off x="6812493" y="2412343"/>
            <a:ext cx="1532965" cy="336176"/>
            <a:chOff x="6508376" y="1129553"/>
            <a:chExt cx="1532965" cy="336176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1D57F74-D444-2388-A6D6-B470653F559B}"/>
                </a:ext>
              </a:extLst>
            </p:cNvPr>
            <p:cNvCxnSpPr/>
            <p:nvPr/>
          </p:nvCxnSpPr>
          <p:spPr>
            <a:xfrm flipV="1">
              <a:off x="6508376" y="1129553"/>
              <a:ext cx="336177" cy="33617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17B9D334-AA59-5C7A-AEDD-94CF80BA2412}"/>
                </a:ext>
              </a:extLst>
            </p:cNvPr>
            <p:cNvCxnSpPr/>
            <p:nvPr/>
          </p:nvCxnSpPr>
          <p:spPr>
            <a:xfrm>
              <a:off x="6844553" y="1129553"/>
              <a:ext cx="119678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22E0500-B1CC-B422-EA5E-4E0591CE7BBA}"/>
              </a:ext>
            </a:extLst>
          </p:cNvPr>
          <p:cNvGrpSpPr/>
          <p:nvPr/>
        </p:nvGrpSpPr>
        <p:grpSpPr>
          <a:xfrm flipV="1">
            <a:off x="6907553" y="4496599"/>
            <a:ext cx="1532965" cy="336176"/>
            <a:chOff x="6508376" y="1129553"/>
            <a:chExt cx="1532965" cy="336176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5030AF67-C62C-AC5E-6398-E3D1199D12B7}"/>
                </a:ext>
              </a:extLst>
            </p:cNvPr>
            <p:cNvCxnSpPr/>
            <p:nvPr/>
          </p:nvCxnSpPr>
          <p:spPr>
            <a:xfrm flipV="1">
              <a:off x="6508376" y="1129553"/>
              <a:ext cx="336177" cy="33617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4207DFA7-3129-C9EA-248A-5924FB63DDC9}"/>
                </a:ext>
              </a:extLst>
            </p:cNvPr>
            <p:cNvCxnSpPr/>
            <p:nvPr/>
          </p:nvCxnSpPr>
          <p:spPr>
            <a:xfrm>
              <a:off x="6844553" y="1129553"/>
              <a:ext cx="119678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9B9A31B-5A75-5052-88B9-AF03B6A63728}"/>
              </a:ext>
            </a:extLst>
          </p:cNvPr>
          <p:cNvGrpSpPr/>
          <p:nvPr/>
        </p:nvGrpSpPr>
        <p:grpSpPr>
          <a:xfrm flipH="1">
            <a:off x="3871483" y="2439448"/>
            <a:ext cx="1532965" cy="336176"/>
            <a:chOff x="6508376" y="1129553"/>
            <a:chExt cx="1532965" cy="336176"/>
          </a:xfrm>
        </p:grpSpPr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B59068C2-3C7D-78FB-2F16-352366579BCF}"/>
                </a:ext>
              </a:extLst>
            </p:cNvPr>
            <p:cNvCxnSpPr/>
            <p:nvPr/>
          </p:nvCxnSpPr>
          <p:spPr>
            <a:xfrm flipV="1">
              <a:off x="6508376" y="1129553"/>
              <a:ext cx="336177" cy="33617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61D2EE35-B766-439B-8D35-EDD20E48411A}"/>
                </a:ext>
              </a:extLst>
            </p:cNvPr>
            <p:cNvCxnSpPr/>
            <p:nvPr/>
          </p:nvCxnSpPr>
          <p:spPr>
            <a:xfrm>
              <a:off x="6844553" y="1129553"/>
              <a:ext cx="119678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0A1CB3A-1E8E-C348-EC86-BE4A3686B96A}"/>
              </a:ext>
            </a:extLst>
          </p:cNvPr>
          <p:cNvGrpSpPr/>
          <p:nvPr/>
        </p:nvGrpSpPr>
        <p:grpSpPr>
          <a:xfrm flipH="1" flipV="1">
            <a:off x="3806547" y="4640951"/>
            <a:ext cx="1546412" cy="336176"/>
            <a:chOff x="6508376" y="1129553"/>
            <a:chExt cx="1546412" cy="336176"/>
          </a:xfrm>
        </p:grpSpPr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EE0C3150-80FB-FA06-FD23-F4E6F142105E}"/>
                </a:ext>
              </a:extLst>
            </p:cNvPr>
            <p:cNvCxnSpPr/>
            <p:nvPr/>
          </p:nvCxnSpPr>
          <p:spPr>
            <a:xfrm flipV="1">
              <a:off x="6508376" y="1129553"/>
              <a:ext cx="336177" cy="33617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25A79D2B-F259-5425-0C21-449F8EF46939}"/>
                </a:ext>
              </a:extLst>
            </p:cNvPr>
            <p:cNvCxnSpPr/>
            <p:nvPr/>
          </p:nvCxnSpPr>
          <p:spPr>
            <a:xfrm>
              <a:off x="6858000" y="1129553"/>
              <a:ext cx="119678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 Placeholder 5">
            <a:extLst>
              <a:ext uri="{FF2B5EF4-FFF2-40B4-BE49-F238E27FC236}">
                <a16:creationId xmlns:a16="http://schemas.microsoft.com/office/drawing/2014/main" id="{7E5FC827-DB26-1B70-ED87-20AF43463BCC}"/>
              </a:ext>
            </a:extLst>
          </p:cNvPr>
          <p:cNvSpPr txBox="1">
            <a:spLocks/>
          </p:cNvSpPr>
          <p:nvPr/>
        </p:nvSpPr>
        <p:spPr>
          <a:xfrm>
            <a:off x="8516631" y="2331008"/>
            <a:ext cx="3397226" cy="731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1200">
                <a:ea typeface="Open Sans Light" panose="020B0306030504020204" pitchFamily="34" charset="0"/>
                <a:cs typeface="Open Sans Light" panose="020B0306030504020204" pitchFamily="34" charset="0"/>
              </a:rPr>
              <a:t>Lorem ipsum dolor sit </a:t>
            </a:r>
            <a:r>
              <a:rPr lang="id-ID" sz="1200">
                <a:ea typeface="Open Sans Light" panose="020B0306030504020204" pitchFamily="34" charset="0"/>
                <a:cs typeface="Open Sans Light" panose="020B0306030504020204" pitchFamily="34" charset="0"/>
              </a:rPr>
              <a:t>dudu </a:t>
            </a:r>
            <a:r>
              <a:rPr lang="en-US" sz="1200">
                <a:ea typeface="Open Sans Light" panose="020B0306030504020204" pitchFamily="34" charset="0"/>
                <a:cs typeface="Open Sans Light" panose="020B0306030504020204" pitchFamily="34" charset="0"/>
              </a:rPr>
              <a:t>amet, consectetur adipiscing elit. </a:t>
            </a:r>
            <a:endParaRPr lang="id-ID" sz="12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6258929-5769-9F46-2262-E6E7E4CA77D1}"/>
              </a:ext>
            </a:extLst>
          </p:cNvPr>
          <p:cNvSpPr txBox="1"/>
          <p:nvPr/>
        </p:nvSpPr>
        <p:spPr>
          <a:xfrm>
            <a:off x="8481115" y="1995380"/>
            <a:ext cx="1260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000" b="1"/>
              <a:t>Weakness</a:t>
            </a:r>
            <a:endParaRPr lang="id-ID" sz="2000" b="1" dirty="0"/>
          </a:p>
        </p:txBody>
      </p:sp>
      <p:sp>
        <p:nvSpPr>
          <p:cNvPr id="53" name="Text Placeholder 5">
            <a:extLst>
              <a:ext uri="{FF2B5EF4-FFF2-40B4-BE49-F238E27FC236}">
                <a16:creationId xmlns:a16="http://schemas.microsoft.com/office/drawing/2014/main" id="{DBA91339-93BC-2354-D5DB-695FBF892F71}"/>
              </a:ext>
            </a:extLst>
          </p:cNvPr>
          <p:cNvSpPr txBox="1">
            <a:spLocks/>
          </p:cNvSpPr>
          <p:nvPr/>
        </p:nvSpPr>
        <p:spPr>
          <a:xfrm>
            <a:off x="8560970" y="4732127"/>
            <a:ext cx="3397226" cy="731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1200">
                <a:ea typeface="Open Sans Light" panose="020B0306030504020204" pitchFamily="34" charset="0"/>
                <a:cs typeface="Open Sans Light" panose="020B0306030504020204" pitchFamily="34" charset="0"/>
              </a:rPr>
              <a:t>Lorem ipsum dolor sit </a:t>
            </a:r>
            <a:r>
              <a:rPr lang="id-ID" sz="1200">
                <a:ea typeface="Open Sans Light" panose="020B0306030504020204" pitchFamily="34" charset="0"/>
                <a:cs typeface="Open Sans Light" panose="020B0306030504020204" pitchFamily="34" charset="0"/>
              </a:rPr>
              <a:t>dudu </a:t>
            </a:r>
            <a:r>
              <a:rPr lang="en-US" sz="1200">
                <a:ea typeface="Open Sans Light" panose="020B0306030504020204" pitchFamily="34" charset="0"/>
                <a:cs typeface="Open Sans Light" panose="020B0306030504020204" pitchFamily="34" charset="0"/>
              </a:rPr>
              <a:t>amet, consectetur adipiscing elit. </a:t>
            </a:r>
            <a:endParaRPr lang="id-ID" sz="12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BB6B117-3CA5-2C4F-33E0-1E8764849618}"/>
              </a:ext>
            </a:extLst>
          </p:cNvPr>
          <p:cNvSpPr txBox="1"/>
          <p:nvPr/>
        </p:nvSpPr>
        <p:spPr>
          <a:xfrm>
            <a:off x="8516631" y="4358077"/>
            <a:ext cx="16722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000" b="1"/>
              <a:t>Opportunities</a:t>
            </a:r>
            <a:endParaRPr lang="id-ID" sz="2000" b="1" dirty="0"/>
          </a:p>
        </p:txBody>
      </p:sp>
      <p:sp>
        <p:nvSpPr>
          <p:cNvPr id="55" name="Text Placeholder 5">
            <a:extLst>
              <a:ext uri="{FF2B5EF4-FFF2-40B4-BE49-F238E27FC236}">
                <a16:creationId xmlns:a16="http://schemas.microsoft.com/office/drawing/2014/main" id="{FA9EED6D-F531-B5D0-B912-731184A98A35}"/>
              </a:ext>
            </a:extLst>
          </p:cNvPr>
          <p:cNvSpPr txBox="1">
            <a:spLocks/>
          </p:cNvSpPr>
          <p:nvPr/>
        </p:nvSpPr>
        <p:spPr>
          <a:xfrm>
            <a:off x="448073" y="2351574"/>
            <a:ext cx="3397226" cy="731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10000"/>
              </a:lnSpc>
            </a:pPr>
            <a:r>
              <a:rPr lang="en-US" sz="1200">
                <a:ea typeface="Open Sans Light" panose="020B0306030504020204" pitchFamily="34" charset="0"/>
                <a:cs typeface="Open Sans Light" panose="020B0306030504020204" pitchFamily="34" charset="0"/>
              </a:rPr>
              <a:t>Lorem ipsum dolor sit </a:t>
            </a:r>
            <a:r>
              <a:rPr lang="id-ID" sz="1200">
                <a:ea typeface="Open Sans Light" panose="020B0306030504020204" pitchFamily="34" charset="0"/>
                <a:cs typeface="Open Sans Light" panose="020B0306030504020204" pitchFamily="34" charset="0"/>
              </a:rPr>
              <a:t>dudu </a:t>
            </a:r>
            <a:r>
              <a:rPr lang="en-US" sz="1200">
                <a:ea typeface="Open Sans Light" panose="020B0306030504020204" pitchFamily="34" charset="0"/>
                <a:cs typeface="Open Sans Light" panose="020B0306030504020204" pitchFamily="34" charset="0"/>
              </a:rPr>
              <a:t>amet, consectetur adipiscing elit. </a:t>
            </a:r>
            <a:endParaRPr lang="id-ID" sz="120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AC7C66F-8625-8D73-033D-4B8C1503029C}"/>
              </a:ext>
            </a:extLst>
          </p:cNvPr>
          <p:cNvSpPr txBox="1"/>
          <p:nvPr/>
        </p:nvSpPr>
        <p:spPr>
          <a:xfrm>
            <a:off x="2721845" y="2009679"/>
            <a:ext cx="10968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2000" b="1"/>
              <a:t>Strength</a:t>
            </a:r>
            <a:endParaRPr lang="id-ID" sz="2000" b="1" dirty="0"/>
          </a:p>
        </p:txBody>
      </p:sp>
      <p:sp>
        <p:nvSpPr>
          <p:cNvPr id="57" name="Text Placeholder 5">
            <a:extLst>
              <a:ext uri="{FF2B5EF4-FFF2-40B4-BE49-F238E27FC236}">
                <a16:creationId xmlns:a16="http://schemas.microsoft.com/office/drawing/2014/main" id="{3D66F08C-B63C-691E-877C-AB6E4FADA737}"/>
              </a:ext>
            </a:extLst>
          </p:cNvPr>
          <p:cNvSpPr txBox="1">
            <a:spLocks/>
          </p:cNvSpPr>
          <p:nvPr/>
        </p:nvSpPr>
        <p:spPr>
          <a:xfrm>
            <a:off x="348552" y="4866764"/>
            <a:ext cx="3397226" cy="731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10000"/>
              </a:lnSpc>
            </a:pPr>
            <a:r>
              <a:rPr lang="en-US" sz="1200">
                <a:ea typeface="Open Sans Light" panose="020B0306030504020204" pitchFamily="34" charset="0"/>
                <a:cs typeface="Open Sans Light" panose="020B0306030504020204" pitchFamily="34" charset="0"/>
              </a:rPr>
              <a:t>Lorem ipsum dolor sit </a:t>
            </a:r>
            <a:r>
              <a:rPr lang="id-ID" sz="1200">
                <a:ea typeface="Open Sans Light" panose="020B0306030504020204" pitchFamily="34" charset="0"/>
                <a:cs typeface="Open Sans Light" panose="020B0306030504020204" pitchFamily="34" charset="0"/>
              </a:rPr>
              <a:t>dudu </a:t>
            </a:r>
            <a:r>
              <a:rPr lang="en-US" sz="1200">
                <a:ea typeface="Open Sans Light" panose="020B0306030504020204" pitchFamily="34" charset="0"/>
                <a:cs typeface="Open Sans Light" panose="020B0306030504020204" pitchFamily="34" charset="0"/>
              </a:rPr>
              <a:t>amet, consectetur adipiscing elit. </a:t>
            </a:r>
            <a:endParaRPr lang="id-ID" sz="12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62E248A-CCD3-74F1-32EB-ACC439BD6C1F}"/>
              </a:ext>
            </a:extLst>
          </p:cNvPr>
          <p:cNvSpPr txBox="1"/>
          <p:nvPr/>
        </p:nvSpPr>
        <p:spPr>
          <a:xfrm>
            <a:off x="2750474" y="4492714"/>
            <a:ext cx="9319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2000" b="1"/>
              <a:t>Thread</a:t>
            </a:r>
            <a:endParaRPr lang="id-ID" sz="2000" b="1" dirty="0"/>
          </a:p>
        </p:txBody>
      </p:sp>
    </p:spTree>
    <p:extLst>
      <p:ext uri="{BB962C8B-B14F-4D97-AF65-F5344CB8AC3E}">
        <p14:creationId xmlns:p14="http://schemas.microsoft.com/office/powerpoint/2010/main" val="648754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A11D15A-6FA6-6A61-6001-D9223262971C}"/>
              </a:ext>
            </a:extLst>
          </p:cNvPr>
          <p:cNvSpPr txBox="1"/>
          <p:nvPr/>
        </p:nvSpPr>
        <p:spPr>
          <a:xfrm>
            <a:off x="645421" y="4728449"/>
            <a:ext cx="4287520" cy="1174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The stock market is a place where investors buy and sell shares of companies that have gone public. It is one of the primary ways to invest and gain ownership in a company.</a:t>
            </a:r>
            <a:endParaRPr lang="en-ID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994C081-701A-33CE-AB34-7A00F2E6070C}"/>
              </a:ext>
            </a:extLst>
          </p:cNvPr>
          <p:cNvSpPr txBox="1"/>
          <p:nvPr/>
        </p:nvSpPr>
        <p:spPr>
          <a:xfrm>
            <a:off x="645421" y="4105337"/>
            <a:ext cx="4287520" cy="46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What is the Stock Market?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F590459-A25C-BBAB-DC02-C7863AE5C6F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6" r="26706"/>
          <a:stretch>
            <a:fillRect/>
          </a:stretch>
        </p:blipFill>
        <p:spPr/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E6ADD9E-6F0D-4081-83A2-B79A60461D0B}"/>
              </a:ext>
            </a:extLst>
          </p:cNvPr>
          <p:cNvSpPr txBox="1"/>
          <p:nvPr/>
        </p:nvSpPr>
        <p:spPr>
          <a:xfrm>
            <a:off x="645421" y="1252909"/>
            <a:ext cx="41607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1"/>
                </a:solidFill>
                <a:latin typeface="+mj-lt"/>
              </a:rPr>
              <a:t>Stock</a:t>
            </a:r>
            <a:r>
              <a:rPr lang="en-US" sz="4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800" b="1" dirty="0">
                <a:solidFill>
                  <a:schemeClr val="tx2"/>
                </a:solidFill>
                <a:latin typeface="+mj-lt"/>
              </a:rPr>
              <a:t>Market Presentation</a:t>
            </a:r>
            <a:endParaRPr lang="en-ID" sz="48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2F0D49-9EB2-99F2-1E5D-6BBD5C83784D}"/>
              </a:ext>
            </a:extLst>
          </p:cNvPr>
          <p:cNvSpPr txBox="1"/>
          <p:nvPr/>
        </p:nvSpPr>
        <p:spPr>
          <a:xfrm>
            <a:off x="680721" y="791244"/>
            <a:ext cx="2159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tx2"/>
                </a:solidFill>
                <a:latin typeface="+mj-lt"/>
              </a:rPr>
              <a:t>Introduction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9DB4C98-FA3B-1EFD-49F3-36E63BE69CC2}"/>
              </a:ext>
            </a:extLst>
          </p:cNvPr>
          <p:cNvSpPr/>
          <p:nvPr/>
        </p:nvSpPr>
        <p:spPr>
          <a:xfrm>
            <a:off x="2840287" y="1610586"/>
            <a:ext cx="830429" cy="10398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8687C69-8A47-2044-1EC8-3D7E6C82B4ED}"/>
              </a:ext>
            </a:extLst>
          </p:cNvPr>
          <p:cNvSpPr/>
          <p:nvPr/>
        </p:nvSpPr>
        <p:spPr>
          <a:xfrm>
            <a:off x="6924805" y="3952239"/>
            <a:ext cx="4515671" cy="26315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B71CDAC-6873-C20C-008D-5D7ADBD45869}"/>
              </a:ext>
            </a:extLst>
          </p:cNvPr>
          <p:cNvSpPr txBox="1"/>
          <p:nvPr/>
        </p:nvSpPr>
        <p:spPr>
          <a:xfrm>
            <a:off x="7396480" y="4805107"/>
            <a:ext cx="3241040" cy="1174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Welcome to our presentation on the Stock Market. Today, we will discuss the fundamentals of the stock market and how you can understand and invest in it.</a:t>
            </a:r>
            <a:endParaRPr lang="en-ID" sz="1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8B1067A-EA1A-C9EB-FB1E-F684862F4940}"/>
              </a:ext>
            </a:extLst>
          </p:cNvPr>
          <p:cNvSpPr txBox="1"/>
          <p:nvPr/>
        </p:nvSpPr>
        <p:spPr>
          <a:xfrm>
            <a:off x="7396480" y="4217712"/>
            <a:ext cx="1711961" cy="510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/>
              <a:t>Welcome</a:t>
            </a:r>
            <a:endParaRPr lang="en-ID" sz="2000" b="1" dirty="0"/>
          </a:p>
        </p:txBody>
      </p:sp>
    </p:spTree>
    <p:extLst>
      <p:ext uri="{BB962C8B-B14F-4D97-AF65-F5344CB8AC3E}">
        <p14:creationId xmlns:p14="http://schemas.microsoft.com/office/powerpoint/2010/main" val="1985206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>
            <a:extLst>
              <a:ext uri="{FF2B5EF4-FFF2-40B4-BE49-F238E27FC236}">
                <a16:creationId xmlns:a16="http://schemas.microsoft.com/office/drawing/2014/main" id="{D1538761-A234-B5DF-C15A-E225D472BD28}"/>
              </a:ext>
            </a:extLst>
          </p:cNvPr>
          <p:cNvSpPr txBox="1"/>
          <p:nvPr/>
        </p:nvSpPr>
        <p:spPr>
          <a:xfrm>
            <a:off x="4110170" y="816029"/>
            <a:ext cx="41607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+mj-lt"/>
              </a:rPr>
              <a:t>Table Of </a:t>
            </a:r>
            <a:r>
              <a:rPr lang="en-US" sz="4800" b="1" dirty="0">
                <a:solidFill>
                  <a:schemeClr val="accent1"/>
                </a:solidFill>
                <a:latin typeface="+mj-lt"/>
              </a:rPr>
              <a:t>Content</a:t>
            </a:r>
            <a:endParaRPr lang="en-ID" sz="48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B516578-468E-371F-E9AD-B4FBA695DDF9}"/>
              </a:ext>
            </a:extLst>
          </p:cNvPr>
          <p:cNvSpPr txBox="1"/>
          <p:nvPr/>
        </p:nvSpPr>
        <p:spPr>
          <a:xfrm>
            <a:off x="4110170" y="354364"/>
            <a:ext cx="1261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This is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133C19D8-AFBA-4985-CF54-6DE1D7FBBC54}"/>
              </a:ext>
            </a:extLst>
          </p:cNvPr>
          <p:cNvSpPr/>
          <p:nvPr/>
        </p:nvSpPr>
        <p:spPr>
          <a:xfrm>
            <a:off x="6904476" y="1925546"/>
            <a:ext cx="830429" cy="10398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E882D8E-037B-485B-678A-2CDEAD5196FB}"/>
              </a:ext>
            </a:extLst>
          </p:cNvPr>
          <p:cNvGrpSpPr/>
          <p:nvPr/>
        </p:nvGrpSpPr>
        <p:grpSpPr>
          <a:xfrm>
            <a:off x="3716470" y="2641600"/>
            <a:ext cx="3822250" cy="1732968"/>
            <a:chOff x="4224470" y="2641600"/>
            <a:chExt cx="3822250" cy="1732968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307920A-1059-3AEF-6F05-AB4E19B30608}"/>
                </a:ext>
              </a:extLst>
            </p:cNvPr>
            <p:cNvSpPr txBox="1"/>
            <p:nvPr/>
          </p:nvSpPr>
          <p:spPr>
            <a:xfrm>
              <a:off x="5486355" y="3200400"/>
              <a:ext cx="2560365" cy="1174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/>
                <a:t>The stock market is a place where investors buy and sell shares of companies that have gone public.</a:t>
              </a:r>
              <a:endParaRPr lang="en-ID" sz="12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F949A17-AE9A-9D80-85ED-E0B43E5C6915}"/>
                </a:ext>
              </a:extLst>
            </p:cNvPr>
            <p:cNvSpPr txBox="1"/>
            <p:nvPr/>
          </p:nvSpPr>
          <p:spPr>
            <a:xfrm>
              <a:off x="5486355" y="264160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Page 01</a:t>
              </a:r>
              <a:endParaRPr lang="en-ID" sz="2000" dirty="0">
                <a:latin typeface="+mj-lt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85024CD-1A19-1F9F-FB53-F97C0A1EF77E}"/>
                </a:ext>
              </a:extLst>
            </p:cNvPr>
            <p:cNvSpPr txBox="1"/>
            <p:nvPr/>
          </p:nvSpPr>
          <p:spPr>
            <a:xfrm>
              <a:off x="4224470" y="2684565"/>
              <a:ext cx="1261885" cy="1488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6600" dirty="0">
                  <a:latin typeface="+mj-lt"/>
                </a:rPr>
                <a:t>01</a:t>
              </a:r>
              <a:endParaRPr lang="en-ID" sz="6600" dirty="0">
                <a:latin typeface="+mj-lt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827DB00-B4C0-13D7-9DBB-3268BFB6331D}"/>
              </a:ext>
            </a:extLst>
          </p:cNvPr>
          <p:cNvGrpSpPr/>
          <p:nvPr/>
        </p:nvGrpSpPr>
        <p:grpSpPr>
          <a:xfrm>
            <a:off x="3716470" y="4649233"/>
            <a:ext cx="3822250" cy="1732968"/>
            <a:chOff x="4224470" y="2641600"/>
            <a:chExt cx="3822250" cy="1732968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C1F10CF-0167-7CB6-93A2-CC42A94B713F}"/>
                </a:ext>
              </a:extLst>
            </p:cNvPr>
            <p:cNvSpPr txBox="1"/>
            <p:nvPr/>
          </p:nvSpPr>
          <p:spPr>
            <a:xfrm>
              <a:off x="5486355" y="3200400"/>
              <a:ext cx="2560365" cy="1174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/>
                <a:t>The stock market is a place where investors buy and sell shares of companies that have gone public.</a:t>
              </a:r>
              <a:endParaRPr lang="en-ID" sz="1200" dirty="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C180545-2043-8CF3-839F-25E6AADAF677}"/>
                </a:ext>
              </a:extLst>
            </p:cNvPr>
            <p:cNvSpPr txBox="1"/>
            <p:nvPr/>
          </p:nvSpPr>
          <p:spPr>
            <a:xfrm>
              <a:off x="5486355" y="264160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Page 02</a:t>
              </a:r>
              <a:endParaRPr lang="en-ID" sz="2000" dirty="0">
                <a:latin typeface="+mj-lt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1E053CA-6797-1C1F-36F6-947593613DCB}"/>
                </a:ext>
              </a:extLst>
            </p:cNvPr>
            <p:cNvSpPr txBox="1"/>
            <p:nvPr/>
          </p:nvSpPr>
          <p:spPr>
            <a:xfrm>
              <a:off x="4224470" y="2684565"/>
              <a:ext cx="1261885" cy="1488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6600" dirty="0">
                  <a:latin typeface="+mj-lt"/>
                </a:rPr>
                <a:t>02</a:t>
              </a:r>
              <a:endParaRPr lang="en-ID" sz="6600" dirty="0">
                <a:latin typeface="+mj-lt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E319FEE-BBAA-D830-23E6-58410C870CC2}"/>
              </a:ext>
            </a:extLst>
          </p:cNvPr>
          <p:cNvGrpSpPr/>
          <p:nvPr/>
        </p:nvGrpSpPr>
        <p:grpSpPr>
          <a:xfrm>
            <a:off x="7637595" y="2641600"/>
            <a:ext cx="3822250" cy="1732968"/>
            <a:chOff x="4224470" y="2641600"/>
            <a:chExt cx="3822250" cy="1732968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8DD5813-C4E7-64EF-FE07-9DEA4D8456C6}"/>
                </a:ext>
              </a:extLst>
            </p:cNvPr>
            <p:cNvSpPr txBox="1"/>
            <p:nvPr/>
          </p:nvSpPr>
          <p:spPr>
            <a:xfrm>
              <a:off x="5486355" y="3200400"/>
              <a:ext cx="2560365" cy="1174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/>
                <a:t>The stock market is a place where investors buy and sell shares of companies that have gone public.</a:t>
              </a:r>
              <a:endParaRPr lang="en-ID" sz="1200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4ECC9B4-A8FD-FC0C-73A7-AF668CE2FF0F}"/>
                </a:ext>
              </a:extLst>
            </p:cNvPr>
            <p:cNvSpPr txBox="1"/>
            <p:nvPr/>
          </p:nvSpPr>
          <p:spPr>
            <a:xfrm>
              <a:off x="5486355" y="264160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Page 03</a:t>
              </a:r>
              <a:endParaRPr lang="en-ID" sz="2000" dirty="0">
                <a:latin typeface="+mj-lt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57C01E8-C299-86C4-F3EF-B06840F62757}"/>
                </a:ext>
              </a:extLst>
            </p:cNvPr>
            <p:cNvSpPr txBox="1"/>
            <p:nvPr/>
          </p:nvSpPr>
          <p:spPr>
            <a:xfrm>
              <a:off x="4224470" y="2684565"/>
              <a:ext cx="1261885" cy="1488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6600" dirty="0">
                  <a:latin typeface="+mj-lt"/>
                </a:rPr>
                <a:t>03</a:t>
              </a:r>
              <a:endParaRPr lang="en-ID" sz="6600" dirty="0"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39031EB-16E0-6B09-8E42-2E7C4BB7062D}"/>
              </a:ext>
            </a:extLst>
          </p:cNvPr>
          <p:cNvGrpSpPr/>
          <p:nvPr/>
        </p:nvGrpSpPr>
        <p:grpSpPr>
          <a:xfrm>
            <a:off x="7637595" y="4649233"/>
            <a:ext cx="3822250" cy="1732968"/>
            <a:chOff x="4224470" y="2641600"/>
            <a:chExt cx="3822250" cy="1732968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A2D2490-C6DA-F2AE-E8D0-64C1FD3702D6}"/>
                </a:ext>
              </a:extLst>
            </p:cNvPr>
            <p:cNvSpPr txBox="1"/>
            <p:nvPr/>
          </p:nvSpPr>
          <p:spPr>
            <a:xfrm>
              <a:off x="5486355" y="3200400"/>
              <a:ext cx="2560365" cy="1174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/>
                <a:t>The stock market is a place where investors buy and sell shares of companies that have gone public.</a:t>
              </a:r>
              <a:endParaRPr lang="en-ID" sz="1200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9218685-249C-417B-5D4B-3BF1E2786442}"/>
                </a:ext>
              </a:extLst>
            </p:cNvPr>
            <p:cNvSpPr txBox="1"/>
            <p:nvPr/>
          </p:nvSpPr>
          <p:spPr>
            <a:xfrm>
              <a:off x="5486355" y="264160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Page 04</a:t>
              </a:r>
              <a:endParaRPr lang="en-ID" sz="2000" dirty="0">
                <a:latin typeface="+mj-lt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CB929D8-949D-5907-1CCF-DFB7887A797C}"/>
                </a:ext>
              </a:extLst>
            </p:cNvPr>
            <p:cNvSpPr txBox="1"/>
            <p:nvPr/>
          </p:nvSpPr>
          <p:spPr>
            <a:xfrm>
              <a:off x="4224470" y="2684565"/>
              <a:ext cx="1261885" cy="1488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6600" dirty="0">
                  <a:latin typeface="+mj-lt"/>
                </a:rPr>
                <a:t>04</a:t>
              </a:r>
              <a:endParaRPr lang="en-ID" sz="6600" dirty="0">
                <a:latin typeface="+mj-lt"/>
              </a:endParaRPr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10CF224-B190-851E-1B2D-2613A5CCF2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31" r="344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91162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C6F22E8-AB9A-4135-C006-F40DCB409CE3}"/>
              </a:ext>
            </a:extLst>
          </p:cNvPr>
          <p:cNvSpPr txBox="1"/>
          <p:nvPr/>
        </p:nvSpPr>
        <p:spPr>
          <a:xfrm>
            <a:off x="220791" y="4565069"/>
            <a:ext cx="41607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+mj-lt"/>
              </a:rPr>
              <a:t>Table Of </a:t>
            </a:r>
            <a:r>
              <a:rPr lang="en-US" sz="4800" b="1" dirty="0">
                <a:solidFill>
                  <a:schemeClr val="accent1"/>
                </a:solidFill>
                <a:latin typeface="+mj-lt"/>
              </a:rPr>
              <a:t>Content</a:t>
            </a:r>
            <a:endParaRPr lang="en-ID" sz="48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035D0B-C3D4-459A-1135-ADD7DC449364}"/>
              </a:ext>
            </a:extLst>
          </p:cNvPr>
          <p:cNvSpPr txBox="1"/>
          <p:nvPr/>
        </p:nvSpPr>
        <p:spPr>
          <a:xfrm>
            <a:off x="220791" y="4103404"/>
            <a:ext cx="1261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This is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BE8F0B8-D275-0BB9-C3FB-E0DD09D3124F}"/>
              </a:ext>
            </a:extLst>
          </p:cNvPr>
          <p:cNvSpPr/>
          <p:nvPr/>
        </p:nvSpPr>
        <p:spPr>
          <a:xfrm>
            <a:off x="3015097" y="5674586"/>
            <a:ext cx="830429" cy="10398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1988DEE-4A72-B6AF-F390-D15C94812F40}"/>
              </a:ext>
            </a:extLst>
          </p:cNvPr>
          <p:cNvGrpSpPr/>
          <p:nvPr/>
        </p:nvGrpSpPr>
        <p:grpSpPr>
          <a:xfrm>
            <a:off x="4381499" y="3975584"/>
            <a:ext cx="2560365" cy="1178970"/>
            <a:chOff x="5684475" y="4417720"/>
            <a:chExt cx="2560365" cy="117897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71870D9-8FBD-3C57-D267-2B910710BF7E}"/>
                </a:ext>
              </a:extLst>
            </p:cNvPr>
            <p:cNvSpPr txBox="1"/>
            <p:nvPr/>
          </p:nvSpPr>
          <p:spPr>
            <a:xfrm>
              <a:off x="5684475" y="4976520"/>
              <a:ext cx="2560365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/>
                <a:t>The stock market is a place where investors buy and sell</a:t>
              </a:r>
              <a:endParaRPr lang="en-ID" sz="120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ACC3E08-C090-382D-B1FB-24B826145E34}"/>
                </a:ext>
              </a:extLst>
            </p:cNvPr>
            <p:cNvSpPr txBox="1"/>
            <p:nvPr/>
          </p:nvSpPr>
          <p:spPr>
            <a:xfrm>
              <a:off x="5684475" y="441772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Page 01</a:t>
              </a:r>
              <a:endParaRPr lang="en-ID" sz="2000" dirty="0">
                <a:latin typeface="+mj-lt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DF6BA43-0A0C-8EA8-3A14-2A01F3417F35}"/>
              </a:ext>
            </a:extLst>
          </p:cNvPr>
          <p:cNvGrpSpPr/>
          <p:nvPr/>
        </p:nvGrpSpPr>
        <p:grpSpPr>
          <a:xfrm>
            <a:off x="4381498" y="5197828"/>
            <a:ext cx="2560365" cy="1178970"/>
            <a:chOff x="5684475" y="4417720"/>
            <a:chExt cx="2560365" cy="117897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8A431FD-FE1B-2B94-552E-8512672CE722}"/>
                </a:ext>
              </a:extLst>
            </p:cNvPr>
            <p:cNvSpPr txBox="1"/>
            <p:nvPr/>
          </p:nvSpPr>
          <p:spPr>
            <a:xfrm>
              <a:off x="5684475" y="4976520"/>
              <a:ext cx="2560365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/>
                <a:t>The stock market is a place where investors buy and sell</a:t>
              </a:r>
              <a:endParaRPr lang="en-ID" sz="12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B7D6553-F727-3117-3A95-59710D910E53}"/>
                </a:ext>
              </a:extLst>
            </p:cNvPr>
            <p:cNvSpPr txBox="1"/>
            <p:nvPr/>
          </p:nvSpPr>
          <p:spPr>
            <a:xfrm>
              <a:off x="5684475" y="441772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Page 02</a:t>
              </a:r>
              <a:endParaRPr lang="en-ID" sz="2000" dirty="0">
                <a:latin typeface="+mj-lt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59195B6-D41C-88F0-3F70-431C3DD58630}"/>
              </a:ext>
            </a:extLst>
          </p:cNvPr>
          <p:cNvGrpSpPr/>
          <p:nvPr/>
        </p:nvGrpSpPr>
        <p:grpSpPr>
          <a:xfrm>
            <a:off x="6941863" y="3975584"/>
            <a:ext cx="2560365" cy="1178970"/>
            <a:chOff x="5684475" y="4417720"/>
            <a:chExt cx="2560365" cy="117897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077AE47-BCE2-C3A6-6B99-1E446C3BE13A}"/>
                </a:ext>
              </a:extLst>
            </p:cNvPr>
            <p:cNvSpPr txBox="1"/>
            <p:nvPr/>
          </p:nvSpPr>
          <p:spPr>
            <a:xfrm>
              <a:off x="5684475" y="4976520"/>
              <a:ext cx="2560365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/>
                <a:t>The stock market is a place where investors buy and sell</a:t>
              </a:r>
              <a:endParaRPr lang="en-ID" sz="12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C5F0EA7-2B9F-8D43-3814-538AE9DF2005}"/>
                </a:ext>
              </a:extLst>
            </p:cNvPr>
            <p:cNvSpPr txBox="1"/>
            <p:nvPr/>
          </p:nvSpPr>
          <p:spPr>
            <a:xfrm>
              <a:off x="5684475" y="441772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Page 03</a:t>
              </a:r>
              <a:endParaRPr lang="en-ID" sz="2000" dirty="0">
                <a:latin typeface="+mj-lt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9D43CFF-0041-7300-5C4A-D3CFAF9F1F1C}"/>
              </a:ext>
            </a:extLst>
          </p:cNvPr>
          <p:cNvGrpSpPr/>
          <p:nvPr/>
        </p:nvGrpSpPr>
        <p:grpSpPr>
          <a:xfrm>
            <a:off x="6941862" y="5197828"/>
            <a:ext cx="2560365" cy="1178970"/>
            <a:chOff x="5684475" y="4417720"/>
            <a:chExt cx="2560365" cy="117897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6F6A770-9BAD-3CC4-CBA6-1B4F85D4B742}"/>
                </a:ext>
              </a:extLst>
            </p:cNvPr>
            <p:cNvSpPr txBox="1"/>
            <p:nvPr/>
          </p:nvSpPr>
          <p:spPr>
            <a:xfrm>
              <a:off x="5684475" y="4976520"/>
              <a:ext cx="2560365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/>
                <a:t>The stock market is a place where investors buy and sell</a:t>
              </a:r>
              <a:endParaRPr lang="en-ID" sz="12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5102DDA-0E55-EBE5-D0B2-52C0986D3676}"/>
                </a:ext>
              </a:extLst>
            </p:cNvPr>
            <p:cNvSpPr txBox="1"/>
            <p:nvPr/>
          </p:nvSpPr>
          <p:spPr>
            <a:xfrm>
              <a:off x="5684475" y="441772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Page 04</a:t>
              </a:r>
              <a:endParaRPr lang="en-ID" sz="2000" dirty="0"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034B584-FDBF-42CF-7482-8A14DF26F43E}"/>
              </a:ext>
            </a:extLst>
          </p:cNvPr>
          <p:cNvGrpSpPr/>
          <p:nvPr/>
        </p:nvGrpSpPr>
        <p:grpSpPr>
          <a:xfrm>
            <a:off x="9469268" y="3975584"/>
            <a:ext cx="2560365" cy="1178970"/>
            <a:chOff x="5684475" y="4417720"/>
            <a:chExt cx="2560365" cy="117897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D5921FF-BEB2-B1C0-C27D-41B23C326D8E}"/>
                </a:ext>
              </a:extLst>
            </p:cNvPr>
            <p:cNvSpPr txBox="1"/>
            <p:nvPr/>
          </p:nvSpPr>
          <p:spPr>
            <a:xfrm>
              <a:off x="5684475" y="4976520"/>
              <a:ext cx="2560365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/>
                <a:t>The stock market is a place where investors buy and sell</a:t>
              </a:r>
              <a:endParaRPr lang="en-ID" sz="1200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CBF4B8D-6106-A0EF-2EA6-4D9F1BFFDF90}"/>
                </a:ext>
              </a:extLst>
            </p:cNvPr>
            <p:cNvSpPr txBox="1"/>
            <p:nvPr/>
          </p:nvSpPr>
          <p:spPr>
            <a:xfrm>
              <a:off x="5684475" y="441772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Page 05</a:t>
              </a:r>
              <a:endParaRPr lang="en-ID" sz="2000" dirty="0">
                <a:latin typeface="+mj-lt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E6DD858-3D27-C494-7695-CB5A1B1A3CA4}"/>
              </a:ext>
            </a:extLst>
          </p:cNvPr>
          <p:cNvGrpSpPr/>
          <p:nvPr/>
        </p:nvGrpSpPr>
        <p:grpSpPr>
          <a:xfrm>
            <a:off x="9469267" y="5197828"/>
            <a:ext cx="2560365" cy="1178970"/>
            <a:chOff x="5684475" y="4417720"/>
            <a:chExt cx="2560365" cy="117897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3D4FF19-05F0-6130-1D93-F841439AAFBF}"/>
                </a:ext>
              </a:extLst>
            </p:cNvPr>
            <p:cNvSpPr txBox="1"/>
            <p:nvPr/>
          </p:nvSpPr>
          <p:spPr>
            <a:xfrm>
              <a:off x="5684475" y="4976520"/>
              <a:ext cx="2560365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/>
                <a:t>The stock market is a place where investors buy and sell</a:t>
              </a:r>
              <a:endParaRPr lang="en-ID" sz="1200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1FC2AEB-B610-C535-1AEF-1664902C9F72}"/>
                </a:ext>
              </a:extLst>
            </p:cNvPr>
            <p:cNvSpPr txBox="1"/>
            <p:nvPr/>
          </p:nvSpPr>
          <p:spPr>
            <a:xfrm>
              <a:off x="5684475" y="441772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Page 06</a:t>
              </a:r>
              <a:endParaRPr lang="en-ID" sz="2000" dirty="0">
                <a:latin typeface="+mj-lt"/>
              </a:endParaRPr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477BD6A-A6A0-D995-F18B-65CFDB4B23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23" b="259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308203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EEA8581-E4AB-9384-70C2-BB3789B1FBFD}"/>
              </a:ext>
            </a:extLst>
          </p:cNvPr>
          <p:cNvSpPr txBox="1"/>
          <p:nvPr/>
        </p:nvSpPr>
        <p:spPr>
          <a:xfrm>
            <a:off x="437101" y="1004780"/>
            <a:ext cx="41607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+mj-lt"/>
              </a:rPr>
              <a:t>Our </a:t>
            </a:r>
          </a:p>
          <a:p>
            <a:r>
              <a:rPr lang="en-US" sz="4800" b="1" dirty="0">
                <a:solidFill>
                  <a:schemeClr val="accent1"/>
                </a:solidFill>
                <a:latin typeface="+mj-lt"/>
              </a:rPr>
              <a:t>Service</a:t>
            </a:r>
            <a:endParaRPr lang="en-ID" sz="48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38FD5C-3535-1E7B-A3C7-A7688701935B}"/>
              </a:ext>
            </a:extLst>
          </p:cNvPr>
          <p:cNvSpPr txBox="1"/>
          <p:nvPr/>
        </p:nvSpPr>
        <p:spPr>
          <a:xfrm>
            <a:off x="437101" y="543115"/>
            <a:ext cx="1261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This is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6E6E33C-304B-31A4-9FB2-352409B6C94A}"/>
              </a:ext>
            </a:extLst>
          </p:cNvPr>
          <p:cNvSpPr/>
          <p:nvPr/>
        </p:nvSpPr>
        <p:spPr>
          <a:xfrm>
            <a:off x="437101" y="4538716"/>
            <a:ext cx="2964860" cy="1883312"/>
          </a:xfrm>
          <a:prstGeom prst="roundRect">
            <a:avLst>
              <a:gd name="adj" fmla="val 10924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1A2A54C-1446-7FE2-F3B1-6E1C6170FBA0}"/>
              </a:ext>
            </a:extLst>
          </p:cNvPr>
          <p:cNvSpPr/>
          <p:nvPr/>
        </p:nvSpPr>
        <p:spPr>
          <a:xfrm>
            <a:off x="507610" y="2751313"/>
            <a:ext cx="830429" cy="10398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50E0A1-4093-8EB8-F0C8-8C9568C85777}"/>
              </a:ext>
            </a:extLst>
          </p:cNvPr>
          <p:cNvSpPr txBox="1"/>
          <p:nvPr/>
        </p:nvSpPr>
        <p:spPr>
          <a:xfrm>
            <a:off x="437101" y="3032174"/>
            <a:ext cx="4287520" cy="1174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The stock market is a place where investors buy and sell shares of companies that have gone public. It is one of the primary ways to invest and gain ownership in a company.</a:t>
            </a:r>
            <a:endParaRPr lang="en-ID" sz="12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3E7274E-62DA-3ABF-D4FA-F27D2B62A26B}"/>
              </a:ext>
            </a:extLst>
          </p:cNvPr>
          <p:cNvGrpSpPr/>
          <p:nvPr/>
        </p:nvGrpSpPr>
        <p:grpSpPr>
          <a:xfrm>
            <a:off x="639348" y="4788474"/>
            <a:ext cx="2560365" cy="1178970"/>
            <a:chOff x="5684475" y="4417720"/>
            <a:chExt cx="2560365" cy="117897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BBE975E-3DBB-A311-5F03-8FBDDCF83469}"/>
                </a:ext>
              </a:extLst>
            </p:cNvPr>
            <p:cNvSpPr txBox="1"/>
            <p:nvPr/>
          </p:nvSpPr>
          <p:spPr>
            <a:xfrm>
              <a:off x="5684475" y="4976520"/>
              <a:ext cx="2560365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/>
                <a:t>The stock market is a place where investors buy and sell</a:t>
              </a:r>
              <a:endParaRPr lang="en-ID" sz="12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C3D2EAE-4FD7-4FD9-04ED-2C169D61ED99}"/>
                </a:ext>
              </a:extLst>
            </p:cNvPr>
            <p:cNvSpPr txBox="1"/>
            <p:nvPr/>
          </p:nvSpPr>
          <p:spPr>
            <a:xfrm>
              <a:off x="5684475" y="441772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Service 01</a:t>
              </a:r>
              <a:endParaRPr lang="en-ID" sz="2000" dirty="0">
                <a:latin typeface="+mj-lt"/>
              </a:endParaRPr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443282F-643D-9949-2018-8C2B916809C5}"/>
              </a:ext>
            </a:extLst>
          </p:cNvPr>
          <p:cNvSpPr/>
          <p:nvPr/>
        </p:nvSpPr>
        <p:spPr>
          <a:xfrm>
            <a:off x="3566075" y="4538716"/>
            <a:ext cx="2964860" cy="1883312"/>
          </a:xfrm>
          <a:prstGeom prst="roundRect">
            <a:avLst>
              <a:gd name="adj" fmla="val 10924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93278D9-5894-D2C1-5094-EB43D6A25C90}"/>
              </a:ext>
            </a:extLst>
          </p:cNvPr>
          <p:cNvGrpSpPr/>
          <p:nvPr/>
        </p:nvGrpSpPr>
        <p:grpSpPr>
          <a:xfrm>
            <a:off x="3768322" y="4788474"/>
            <a:ext cx="2560365" cy="1178970"/>
            <a:chOff x="5684475" y="4417720"/>
            <a:chExt cx="2560365" cy="117897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0A046F0-E51D-788C-50CD-6BB00BCD95AA}"/>
                </a:ext>
              </a:extLst>
            </p:cNvPr>
            <p:cNvSpPr txBox="1"/>
            <p:nvPr/>
          </p:nvSpPr>
          <p:spPr>
            <a:xfrm>
              <a:off x="5684475" y="4976520"/>
              <a:ext cx="2560365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/>
                <a:t>The stock market is a place where investors buy and sell</a:t>
              </a:r>
              <a:endParaRPr lang="en-ID" sz="1200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5808CDE-4BC1-AB14-B3AB-DBC468F825C6}"/>
                </a:ext>
              </a:extLst>
            </p:cNvPr>
            <p:cNvSpPr txBox="1"/>
            <p:nvPr/>
          </p:nvSpPr>
          <p:spPr>
            <a:xfrm>
              <a:off x="5684475" y="441772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Service 02</a:t>
              </a:r>
              <a:endParaRPr lang="en-ID" sz="2000" dirty="0">
                <a:latin typeface="+mj-lt"/>
              </a:endParaRPr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049C75F-9946-78EC-53CF-F2FC57114D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" b="21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655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0AD149B-3C9D-86E4-040D-B026A7ABC33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1" r="30271"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173568B-4113-D4E0-B7BA-685FCB062977}"/>
              </a:ext>
            </a:extLst>
          </p:cNvPr>
          <p:cNvSpPr/>
          <p:nvPr/>
        </p:nvSpPr>
        <p:spPr>
          <a:xfrm>
            <a:off x="2048164" y="4092677"/>
            <a:ext cx="5841999" cy="24910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B90D3E-1CB0-75BC-BC62-2F6A4D2EA377}"/>
              </a:ext>
            </a:extLst>
          </p:cNvPr>
          <p:cNvSpPr txBox="1"/>
          <p:nvPr/>
        </p:nvSpPr>
        <p:spPr>
          <a:xfrm>
            <a:off x="2546004" y="4939802"/>
            <a:ext cx="4287520" cy="1174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The stock market is a place where investors buy and sell shares of companies that have gone public. It is one of the primary ways to invest and gain ownership in a company.</a:t>
            </a:r>
            <a:endParaRPr lang="en-ID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693FE2-DADE-10FF-E1E5-3724B8D9F87F}"/>
              </a:ext>
            </a:extLst>
          </p:cNvPr>
          <p:cNvSpPr txBox="1"/>
          <p:nvPr/>
        </p:nvSpPr>
        <p:spPr>
          <a:xfrm>
            <a:off x="2546004" y="4467062"/>
            <a:ext cx="4287520" cy="46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Our Service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8E924E-1A79-5FB2-B968-3E0E8557C447}"/>
              </a:ext>
            </a:extLst>
          </p:cNvPr>
          <p:cNvSpPr txBox="1"/>
          <p:nvPr/>
        </p:nvSpPr>
        <p:spPr>
          <a:xfrm>
            <a:off x="5160885" y="1195663"/>
            <a:ext cx="2729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+mj-lt"/>
              </a:rPr>
              <a:t>Our </a:t>
            </a:r>
          </a:p>
          <a:p>
            <a:r>
              <a:rPr lang="en-US" sz="4800" b="1" dirty="0">
                <a:solidFill>
                  <a:schemeClr val="accent1"/>
                </a:solidFill>
                <a:latin typeface="+mj-lt"/>
              </a:rPr>
              <a:t>Service</a:t>
            </a:r>
            <a:endParaRPr lang="en-ID" sz="48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24A20E-4DD6-1802-C5A1-BA2D84C46AC8}"/>
              </a:ext>
            </a:extLst>
          </p:cNvPr>
          <p:cNvSpPr txBox="1"/>
          <p:nvPr/>
        </p:nvSpPr>
        <p:spPr>
          <a:xfrm>
            <a:off x="5160884" y="733998"/>
            <a:ext cx="1261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This is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E5CA213-C72A-8BA3-58DB-2FD9EC6FDBBA}"/>
              </a:ext>
            </a:extLst>
          </p:cNvPr>
          <p:cNvSpPr/>
          <p:nvPr/>
        </p:nvSpPr>
        <p:spPr>
          <a:xfrm>
            <a:off x="6745953" y="1536291"/>
            <a:ext cx="830429" cy="10398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A3C53ED-BC9F-5C7B-F481-29C7911228CD}"/>
              </a:ext>
            </a:extLst>
          </p:cNvPr>
          <p:cNvGrpSpPr/>
          <p:nvPr/>
        </p:nvGrpSpPr>
        <p:grpSpPr>
          <a:xfrm>
            <a:off x="8243589" y="4635799"/>
            <a:ext cx="3389475" cy="667353"/>
            <a:chOff x="614835" y="4249034"/>
            <a:chExt cx="3389475" cy="667353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D813D26-1253-2F13-6A14-91FB364CE5B6}"/>
                </a:ext>
              </a:extLst>
            </p:cNvPr>
            <p:cNvGrpSpPr/>
            <p:nvPr/>
          </p:nvGrpSpPr>
          <p:grpSpPr>
            <a:xfrm>
              <a:off x="692042" y="4708107"/>
              <a:ext cx="3220720" cy="208280"/>
              <a:chOff x="692042" y="4708107"/>
              <a:chExt cx="3220720" cy="20828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8ACDD76-935D-22BD-39CF-E9E34AB56EAA}"/>
                  </a:ext>
                </a:extLst>
              </p:cNvPr>
              <p:cNvSpPr/>
              <p:nvPr/>
            </p:nvSpPr>
            <p:spPr>
              <a:xfrm>
                <a:off x="1949450" y="4735730"/>
                <a:ext cx="1963312" cy="15303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813C8014-5CBA-44D4-BAFA-A2096A07348D}"/>
                  </a:ext>
                </a:extLst>
              </p:cNvPr>
              <p:cNvGrpSpPr/>
              <p:nvPr/>
            </p:nvGrpSpPr>
            <p:grpSpPr>
              <a:xfrm>
                <a:off x="692042" y="4708107"/>
                <a:ext cx="1293603" cy="208280"/>
                <a:chOff x="692042" y="4708107"/>
                <a:chExt cx="1293603" cy="208280"/>
              </a:xfrm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29546E10-6DAC-9E0D-A7B4-ED9869907E59}"/>
                    </a:ext>
                  </a:extLst>
                </p:cNvPr>
                <p:cNvSpPr/>
                <p:nvPr/>
              </p:nvSpPr>
              <p:spPr>
                <a:xfrm>
                  <a:off x="692042" y="4735730"/>
                  <a:ext cx="1218038" cy="153035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75BE8E70-A349-5BD5-D398-D0B9A41BCC87}"/>
                    </a:ext>
                  </a:extLst>
                </p:cNvPr>
                <p:cNvSpPr/>
                <p:nvPr/>
              </p:nvSpPr>
              <p:spPr>
                <a:xfrm>
                  <a:off x="1842662" y="4708107"/>
                  <a:ext cx="142983" cy="20828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</p:grp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2E07969-D5C1-31D1-AFDB-20CA1C186BA6}"/>
                </a:ext>
              </a:extLst>
            </p:cNvPr>
            <p:cNvSpPr txBox="1"/>
            <p:nvPr/>
          </p:nvSpPr>
          <p:spPr>
            <a:xfrm>
              <a:off x="614835" y="4249034"/>
              <a:ext cx="1776838" cy="317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i="1" dirty="0"/>
                <a:t>INSERT TITLE HERE</a:t>
              </a:r>
              <a:endParaRPr lang="en-ID" sz="1100" i="1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ECD8272-D63B-C058-69DA-D1F84974B731}"/>
                </a:ext>
              </a:extLst>
            </p:cNvPr>
            <p:cNvSpPr txBox="1"/>
            <p:nvPr/>
          </p:nvSpPr>
          <p:spPr>
            <a:xfrm>
              <a:off x="3473923" y="4266606"/>
              <a:ext cx="530387" cy="338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/>
                <a:t>43%</a:t>
              </a:r>
              <a:endParaRPr lang="en-ID" sz="1200" b="1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9CFA5A0-FAB8-2D60-3535-20DE6F1859DB}"/>
              </a:ext>
            </a:extLst>
          </p:cNvPr>
          <p:cNvGrpSpPr/>
          <p:nvPr/>
        </p:nvGrpSpPr>
        <p:grpSpPr>
          <a:xfrm>
            <a:off x="8243589" y="5611159"/>
            <a:ext cx="3389475" cy="667353"/>
            <a:chOff x="614835" y="4249034"/>
            <a:chExt cx="3389475" cy="667353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BCBDE2C-0C11-1E7C-D01A-3D249E3041B5}"/>
                </a:ext>
              </a:extLst>
            </p:cNvPr>
            <p:cNvGrpSpPr/>
            <p:nvPr/>
          </p:nvGrpSpPr>
          <p:grpSpPr>
            <a:xfrm>
              <a:off x="692042" y="4708107"/>
              <a:ext cx="3220720" cy="208280"/>
              <a:chOff x="692042" y="4708107"/>
              <a:chExt cx="3220720" cy="208280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068F3DD4-6CAA-79B6-EDA2-B84CE51599A9}"/>
                  </a:ext>
                </a:extLst>
              </p:cNvPr>
              <p:cNvSpPr/>
              <p:nvPr/>
            </p:nvSpPr>
            <p:spPr>
              <a:xfrm>
                <a:off x="1949450" y="4735730"/>
                <a:ext cx="1963312" cy="15303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E8E4E8A5-4F87-2F41-FE7D-A8E141E2C34A}"/>
                  </a:ext>
                </a:extLst>
              </p:cNvPr>
              <p:cNvGrpSpPr/>
              <p:nvPr/>
            </p:nvGrpSpPr>
            <p:grpSpPr>
              <a:xfrm>
                <a:off x="692042" y="4708107"/>
                <a:ext cx="1975965" cy="208280"/>
                <a:chOff x="692042" y="4708107"/>
                <a:chExt cx="1975965" cy="208280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B7324CE0-F538-8548-46AD-39E3DF35A641}"/>
                    </a:ext>
                  </a:extLst>
                </p:cNvPr>
                <p:cNvSpPr/>
                <p:nvPr/>
              </p:nvSpPr>
              <p:spPr>
                <a:xfrm>
                  <a:off x="692042" y="4735730"/>
                  <a:ext cx="1904474" cy="153035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8368D736-8DA0-7BE1-BCD9-DEC82B8DE01C}"/>
                    </a:ext>
                  </a:extLst>
                </p:cNvPr>
                <p:cNvSpPr/>
                <p:nvPr/>
              </p:nvSpPr>
              <p:spPr>
                <a:xfrm>
                  <a:off x="2525024" y="4708107"/>
                  <a:ext cx="142983" cy="20828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</p:grp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B7496E7-7C17-B065-CE1D-2B37AFDBD9F8}"/>
                </a:ext>
              </a:extLst>
            </p:cNvPr>
            <p:cNvSpPr txBox="1"/>
            <p:nvPr/>
          </p:nvSpPr>
          <p:spPr>
            <a:xfrm>
              <a:off x="614835" y="4249034"/>
              <a:ext cx="1776838" cy="317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i="1" dirty="0"/>
                <a:t>INSERT TITLE HERE</a:t>
              </a:r>
              <a:endParaRPr lang="en-ID" sz="1100" i="1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4708AE4-8663-2021-1A3B-24B6C19DEC2B}"/>
                </a:ext>
              </a:extLst>
            </p:cNvPr>
            <p:cNvSpPr txBox="1"/>
            <p:nvPr/>
          </p:nvSpPr>
          <p:spPr>
            <a:xfrm>
              <a:off x="3473923" y="4266606"/>
              <a:ext cx="530387" cy="338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/>
                <a:t>67%</a:t>
              </a:r>
              <a:endParaRPr lang="en-ID" sz="1200" b="1" dirty="0"/>
            </a:p>
          </p:txBody>
        </p:sp>
      </p:grp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1B3DE023-5B1D-15B8-A9C3-FDCFA28B573D}"/>
              </a:ext>
            </a:extLst>
          </p:cNvPr>
          <p:cNvSpPr/>
          <p:nvPr/>
        </p:nvSpPr>
        <p:spPr>
          <a:xfrm flipV="1">
            <a:off x="10559860" y="236826"/>
            <a:ext cx="1261885" cy="1087832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13690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DD9F799-722D-7C13-B2E3-7CE7EA509BA4}"/>
              </a:ext>
            </a:extLst>
          </p:cNvPr>
          <p:cNvSpPr/>
          <p:nvPr/>
        </p:nvSpPr>
        <p:spPr>
          <a:xfrm>
            <a:off x="6164827" y="4653286"/>
            <a:ext cx="4287520" cy="1883312"/>
          </a:xfrm>
          <a:prstGeom prst="roundRect">
            <a:avLst>
              <a:gd name="adj" fmla="val 10924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2A1337-4F04-769C-A90F-EFC17191343D}"/>
              </a:ext>
            </a:extLst>
          </p:cNvPr>
          <p:cNvSpPr txBox="1"/>
          <p:nvPr/>
        </p:nvSpPr>
        <p:spPr>
          <a:xfrm>
            <a:off x="6234547" y="957832"/>
            <a:ext cx="2729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+mj-lt"/>
              </a:rPr>
              <a:t>Best </a:t>
            </a:r>
          </a:p>
          <a:p>
            <a:r>
              <a:rPr lang="en-US" sz="4800" b="1" dirty="0">
                <a:solidFill>
                  <a:schemeClr val="accent1"/>
                </a:solidFill>
                <a:latin typeface="+mj-lt"/>
              </a:rPr>
              <a:t>Team</a:t>
            </a:r>
            <a:endParaRPr lang="en-ID" sz="48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2CD33A5-92BD-2C4E-736A-954B9553E44E}"/>
              </a:ext>
            </a:extLst>
          </p:cNvPr>
          <p:cNvSpPr txBox="1"/>
          <p:nvPr/>
        </p:nvSpPr>
        <p:spPr>
          <a:xfrm>
            <a:off x="6234546" y="496167"/>
            <a:ext cx="1261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This is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B07DFE9-2598-9615-D7BC-363821059642}"/>
              </a:ext>
            </a:extLst>
          </p:cNvPr>
          <p:cNvSpPr/>
          <p:nvPr/>
        </p:nvSpPr>
        <p:spPr>
          <a:xfrm>
            <a:off x="8274242" y="2035879"/>
            <a:ext cx="830429" cy="10398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1B1D2D-F326-6508-974A-30B5BFA310D6}"/>
              </a:ext>
            </a:extLst>
          </p:cNvPr>
          <p:cNvSpPr txBox="1"/>
          <p:nvPr/>
        </p:nvSpPr>
        <p:spPr>
          <a:xfrm>
            <a:off x="6336455" y="3337000"/>
            <a:ext cx="4287520" cy="897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dirty="0"/>
              <a:t>The stock market is a place where investors buy and sell shares of companies that have gone public. </a:t>
            </a:r>
            <a:endParaRPr lang="en-ID"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EBEE313-56DA-ACCB-79D1-A9756A655789}"/>
              </a:ext>
            </a:extLst>
          </p:cNvPr>
          <p:cNvSpPr txBox="1"/>
          <p:nvPr/>
        </p:nvSpPr>
        <p:spPr>
          <a:xfrm>
            <a:off x="6336455" y="2917883"/>
            <a:ext cx="2729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Alex Howard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AF93CD-EB1C-18CA-E404-B421E778209B}"/>
              </a:ext>
            </a:extLst>
          </p:cNvPr>
          <p:cNvSpPr txBox="1"/>
          <p:nvPr/>
        </p:nvSpPr>
        <p:spPr>
          <a:xfrm>
            <a:off x="6336455" y="5312216"/>
            <a:ext cx="4287520" cy="897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dirty="0"/>
              <a:t>The stock market is a place where investors buy and sell shares of companies that have gone public. </a:t>
            </a:r>
            <a:endParaRPr lang="en-ID" sz="1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41424A5-3EAB-B8FA-91A0-5F28808E55A5}"/>
              </a:ext>
            </a:extLst>
          </p:cNvPr>
          <p:cNvSpPr txBox="1"/>
          <p:nvPr/>
        </p:nvSpPr>
        <p:spPr>
          <a:xfrm>
            <a:off x="6336455" y="4893099"/>
            <a:ext cx="2729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John Doe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0167540-DDAD-5C5F-BD68-9E140A77140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4" r="21654"/>
          <a:stretch>
            <a:fillRect/>
          </a:stretch>
        </p:blipFill>
        <p:spPr/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52C90791-14B6-452E-9451-F02D71F37E0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5" r="357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90703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D9711C8-A345-4D88-81A2-D29C1AEDFE77}"/>
              </a:ext>
            </a:extLst>
          </p:cNvPr>
          <p:cNvSpPr txBox="1"/>
          <p:nvPr/>
        </p:nvSpPr>
        <p:spPr>
          <a:xfrm>
            <a:off x="5565017" y="641345"/>
            <a:ext cx="2729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+mj-lt"/>
              </a:rPr>
              <a:t>Best </a:t>
            </a:r>
          </a:p>
          <a:p>
            <a:r>
              <a:rPr lang="en-US" sz="4800" b="1" dirty="0">
                <a:solidFill>
                  <a:schemeClr val="accent1"/>
                </a:solidFill>
                <a:latin typeface="+mj-lt"/>
              </a:rPr>
              <a:t>Team</a:t>
            </a:r>
            <a:endParaRPr lang="en-ID" sz="48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9F2C89-977E-15BC-B286-40E9873F4F30}"/>
              </a:ext>
            </a:extLst>
          </p:cNvPr>
          <p:cNvSpPr txBox="1"/>
          <p:nvPr/>
        </p:nvSpPr>
        <p:spPr>
          <a:xfrm>
            <a:off x="5565016" y="179680"/>
            <a:ext cx="1261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This is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5D0419A-1D6A-7AA1-D814-5254852FD59A}"/>
              </a:ext>
            </a:extLst>
          </p:cNvPr>
          <p:cNvSpPr/>
          <p:nvPr/>
        </p:nvSpPr>
        <p:spPr>
          <a:xfrm>
            <a:off x="7604712" y="1719392"/>
            <a:ext cx="830429" cy="10398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DC89B6-4CC0-747B-5C6E-79EC1F73F2FA}"/>
              </a:ext>
            </a:extLst>
          </p:cNvPr>
          <p:cNvSpPr txBox="1"/>
          <p:nvPr/>
        </p:nvSpPr>
        <p:spPr>
          <a:xfrm>
            <a:off x="5709446" y="2946728"/>
            <a:ext cx="2900906" cy="1174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The stock market is a place where investors buy and sell shares of companies that have gone public. </a:t>
            </a:r>
            <a:endParaRPr lang="en-ID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C1842B-E3A5-6093-4A0C-B3AF751164C5}"/>
              </a:ext>
            </a:extLst>
          </p:cNvPr>
          <p:cNvSpPr txBox="1"/>
          <p:nvPr/>
        </p:nvSpPr>
        <p:spPr>
          <a:xfrm>
            <a:off x="5709446" y="2527611"/>
            <a:ext cx="2729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Alex Howard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CDF424-8244-D497-F715-BE5EDFC8C666}"/>
              </a:ext>
            </a:extLst>
          </p:cNvPr>
          <p:cNvSpPr txBox="1"/>
          <p:nvPr/>
        </p:nvSpPr>
        <p:spPr>
          <a:xfrm>
            <a:off x="9064312" y="2904180"/>
            <a:ext cx="2811581" cy="1174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The stock market is a place where investors buy and sell shares of companies that have gone public. </a:t>
            </a:r>
            <a:endParaRPr lang="en-ID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43C0684-8DBF-D2B7-FA13-0D2433D1AA6B}"/>
              </a:ext>
            </a:extLst>
          </p:cNvPr>
          <p:cNvSpPr txBox="1"/>
          <p:nvPr/>
        </p:nvSpPr>
        <p:spPr>
          <a:xfrm>
            <a:off x="9064312" y="2485063"/>
            <a:ext cx="200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John Doe</a:t>
            </a:r>
            <a:endParaRPr lang="en-ID" sz="2400" dirty="0">
              <a:solidFill>
                <a:schemeClr val="tx2"/>
              </a:solidFill>
              <a:latin typeface="+mj-lt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177BAAC-B3A0-58F4-136D-F39885CBD1CE}"/>
              </a:ext>
            </a:extLst>
          </p:cNvPr>
          <p:cNvGrpSpPr/>
          <p:nvPr/>
        </p:nvGrpSpPr>
        <p:grpSpPr>
          <a:xfrm>
            <a:off x="5911693" y="4842588"/>
            <a:ext cx="2560365" cy="1262346"/>
            <a:chOff x="5684475" y="4417720"/>
            <a:chExt cx="2560365" cy="1178970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422AAAA-56BA-C7A3-1EBD-5A05114D0309}"/>
                </a:ext>
              </a:extLst>
            </p:cNvPr>
            <p:cNvSpPr txBox="1"/>
            <p:nvPr/>
          </p:nvSpPr>
          <p:spPr>
            <a:xfrm>
              <a:off x="5684475" y="4976520"/>
              <a:ext cx="2560365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The stock market is a place where investors buy and sell</a:t>
              </a:r>
              <a:endParaRPr lang="en-ID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436FAE6-9501-BF5B-E6B1-E5328DC21DA7}"/>
                </a:ext>
              </a:extLst>
            </p:cNvPr>
            <p:cNvSpPr txBox="1"/>
            <p:nvPr/>
          </p:nvSpPr>
          <p:spPr>
            <a:xfrm>
              <a:off x="5684475" y="4417720"/>
              <a:ext cx="1833335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latin typeface="+mj-lt"/>
                </a:rPr>
                <a:t>Title 01</a:t>
              </a:r>
              <a:endParaRPr lang="en-ID" sz="2000" dirty="0">
                <a:latin typeface="+mj-lt"/>
              </a:endParaRP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FF1B9FA-1F89-0801-399B-466EB94FDB83}"/>
              </a:ext>
            </a:extLst>
          </p:cNvPr>
          <p:cNvSpPr/>
          <p:nvPr/>
        </p:nvSpPr>
        <p:spPr>
          <a:xfrm>
            <a:off x="5709446" y="4730619"/>
            <a:ext cx="2964860" cy="1569661"/>
          </a:xfrm>
          <a:prstGeom prst="roundRect">
            <a:avLst>
              <a:gd name="adj" fmla="val 10924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BDCC744-EC6A-85C7-338D-F4DA4CC4F3CB}"/>
              </a:ext>
            </a:extLst>
          </p:cNvPr>
          <p:cNvSpPr/>
          <p:nvPr/>
        </p:nvSpPr>
        <p:spPr>
          <a:xfrm>
            <a:off x="9405257" y="4747789"/>
            <a:ext cx="1552491" cy="155249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86%</a:t>
            </a:r>
            <a:endParaRPr lang="en-ID" sz="2800" b="1" dirty="0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F11D881F-DD69-B043-BC17-03FB4D05097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3" r="3233"/>
          <a:stretch>
            <a:fillRect/>
          </a:stretch>
        </p:blipFill>
        <p:spPr/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CEB42A0A-D236-240B-2DE4-B07BD7CD31A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" b="49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69867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range">
      <a:dk1>
        <a:sysClr val="windowText" lastClr="000000"/>
      </a:dk1>
      <a:lt1>
        <a:sysClr val="window" lastClr="FFFFFF"/>
      </a:lt1>
      <a:dk2>
        <a:srgbClr val="18120E"/>
      </a:dk2>
      <a:lt2>
        <a:srgbClr val="FBEEC9"/>
      </a:lt2>
      <a:accent1>
        <a:srgbClr val="FBB041"/>
      </a:accent1>
      <a:accent2>
        <a:srgbClr val="FF8400"/>
      </a:accent2>
      <a:accent3>
        <a:srgbClr val="B14503"/>
      </a:accent3>
      <a:accent4>
        <a:srgbClr val="D74135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Young Serif">
      <a:majorFont>
        <a:latin typeface="Young Serif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1631</Words>
  <Application>Microsoft Office PowerPoint</Application>
  <PresentationFormat>Widescreen</PresentationFormat>
  <Paragraphs>247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8" baseType="lpstr">
      <vt:lpstr>Arial</vt:lpstr>
      <vt:lpstr>Calibri</vt:lpstr>
      <vt:lpstr>Lato Black</vt:lpstr>
      <vt:lpstr>Montserrat</vt:lpstr>
      <vt:lpstr>Open Sans Light</vt:lpstr>
      <vt:lpstr>Poppins Light</vt:lpstr>
      <vt:lpstr>Raleway</vt:lpstr>
      <vt:lpstr>Segoe UI</vt:lpstr>
      <vt:lpstr>Segoe UI Light</vt:lpstr>
      <vt:lpstr>Times New Roman</vt:lpstr>
      <vt:lpstr>Wingdings</vt:lpstr>
      <vt:lpstr>Young Serif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Ghalamo.com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Stock Market - بورس</dc:title>
  <dc:creator>Ghalamo.com</dc:creator>
  <dc:description>Ghalamo.com</dc:description>
  <cp:lastModifiedBy>Mohammad Reza Khast Khodaei</cp:lastModifiedBy>
  <cp:revision>21</cp:revision>
  <dcterms:created xsi:type="dcterms:W3CDTF">2023-10-14T13:48:50Z</dcterms:created>
  <dcterms:modified xsi:type="dcterms:W3CDTF">2026-08-04T06:33:56Z</dcterms:modified>
</cp:coreProperties>
</file>