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109C4-03F5-F51E-B15F-23FD2D7A06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980EEB-D271-8F02-0A9B-23862EAD82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D098C-EDCC-D716-33B5-8334E8F0D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0B0D4-702C-D67C-4EAE-C0070616A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8EF7A-9957-B4B5-3641-714D1E778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24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59C26-32A1-4938-772D-8AA9402DC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B49109-CC22-84D3-175F-854EFB8C1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E544E5-0C97-0E58-34E0-F9919106F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84718-71B0-F036-2BB8-184FE0170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64B51-553E-88B7-5488-81C65090F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7F17E6-5427-B9A6-9A6D-EFA9710723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5D02DB-64EA-B11C-B4B6-7DCE185524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DDA7B-7BBC-B0A2-C419-D2D3D9944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ECC4C-A0DC-3AD9-F35E-7A169E99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69A7B-9918-D6EE-6A3F-629A8C049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5EF90-0B39-A7D7-6860-196B1D371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D7493-152F-1980-C3AA-7CE6CF54F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D55E1-D5DF-87D0-450F-1ADCD448E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04C96B-8A0B-2ED4-0BD9-19D4D9427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D3156-76C5-8630-E828-ED01A4F9E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711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4F497-006C-26B6-05D6-0ED0BF067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CCC09-0880-1E0C-B2B8-E06D54865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1BA89-48B3-9500-D914-249CA99AC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E17B-6A08-A237-C1FE-2F19593A4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00FC-E552-DF56-9802-B2B13E510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75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06C43-8B89-1272-E129-56E03D2F9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3B769-014F-9DFF-F6B9-A06725DEA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308979-3F49-7C68-ACA1-7F982847C4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093420-404A-385C-3A6C-028C3175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CC3C5B-AAC8-D5E8-2A74-6AF03E2C6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E13DC6-8786-FFCB-4425-08CACBEE1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398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EE3F4-F515-015D-73E3-D0E69618A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CD1EEE-3796-AA22-3FBA-228E0F1D4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063E9F-F1E6-E74E-37D9-B8CEDEAF4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4B3A31-788B-06CF-F7A3-700F570BC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87FEF-3D30-2833-5089-394CC8E873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138FA4-65E0-B40D-0500-AC2FD03D0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98B0C3-9DE7-3EE5-8621-5D47ACB3B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6018CE-6447-74E5-97DD-D77D47AAD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6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E299-22BB-56A7-AA5C-2CECD38B4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55E1D5-1B8C-231F-57CD-B2C75E832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CBDCB2-9239-2FE8-01F2-848239226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212460-4878-00DD-761D-EB2E2FB39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BA47D4-A6BF-C730-965C-BC9BF19F1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71D8A3-6BC7-B480-8F6B-42149FB89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805148-047E-421F-41E2-00F1F8067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698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AB88C-B491-4499-B5CE-A0D4D1124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35F4C1-6BAC-20E9-638B-A697B935E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E548DB-67C9-7AA1-CF1E-D6721F1469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CE4C-CC00-F9FE-E479-964A286E4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77B62B-6F4D-812D-5970-BE4BDCCC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FBE310-1088-9708-7149-34A0A9BC1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1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AA07A-3105-07C6-B0B5-BA21E5943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C46F41-D903-37DA-3540-B4186AFCEE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0486C-2A9B-8E70-B802-8C55C5F26F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0BBB04-71DD-DB2B-947C-17F2CBA4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F26009-7FAB-EEA5-0134-DEE46BF44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344387-4308-0CAD-B42A-B97FCE090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30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CFC53C-348B-AE91-27D0-4906D3CD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B0710-A14E-A3AB-9372-F09FDF4ED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F9DDB-E7CA-2988-7490-C323236D49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3551F5-6642-4C82-8735-142AB9C56AB3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AF192-BAA8-3185-0F60-08E4A4D4B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86E54-DA91-0320-CA4D-10100C6D1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64FA62-1713-47BB-A494-24D567FA1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548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24F7E86-A202-CA2F-43EC-29A454BAF7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347" y="4845622"/>
            <a:ext cx="2813304" cy="412178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Ghalamo.com</a:t>
            </a:r>
          </a:p>
        </p:txBody>
      </p:sp>
      <p:sp>
        <p:nvSpPr>
          <p:cNvPr id="4" name="TextBox 62">
            <a:extLst>
              <a:ext uri="{FF2B5EF4-FFF2-40B4-BE49-F238E27FC236}">
                <a16:creationId xmlns:a16="http://schemas.microsoft.com/office/drawing/2014/main" id="{D6C712E0-4FE6-9DBA-970C-0C051F316725}"/>
              </a:ext>
            </a:extLst>
          </p:cNvPr>
          <p:cNvSpPr txBox="1"/>
          <p:nvPr/>
        </p:nvSpPr>
        <p:spPr>
          <a:xfrm>
            <a:off x="3461262" y="2157984"/>
            <a:ext cx="5269473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66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مجموعه 80 </a:t>
            </a:r>
          </a:p>
          <a:p>
            <a:pPr algn="ctr" rtl="1"/>
            <a:r>
              <a:rPr lang="fa-IR" sz="66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تم </a:t>
            </a:r>
            <a:r>
              <a:rPr lang="fa-IR" sz="6600" b="1" i="0" dirty="0" err="1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پاورپوینت</a:t>
            </a:r>
            <a:endParaRPr lang="en-US" sz="66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3227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08A5BE16-560D-622A-AEB2-A5023E4DE80D}"/>
              </a:ext>
            </a:extLst>
          </p:cNvPr>
          <p:cNvSpPr txBox="1"/>
          <p:nvPr/>
        </p:nvSpPr>
        <p:spPr>
          <a:xfrm>
            <a:off x="6821424" y="1362456"/>
            <a:ext cx="441476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02966684-211E-D3BF-F9AA-CDB5F253B33E}"/>
              </a:ext>
            </a:extLst>
          </p:cNvPr>
          <p:cNvSpPr txBox="1"/>
          <p:nvPr/>
        </p:nvSpPr>
        <p:spPr>
          <a:xfrm>
            <a:off x="6528816" y="2295144"/>
            <a:ext cx="49743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bg1"/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bg1"/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2730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20E4CF64-7570-F18E-8B97-CD86B4C64AF1}"/>
              </a:ext>
            </a:extLst>
          </p:cNvPr>
          <p:cNvSpPr txBox="1"/>
          <p:nvPr/>
        </p:nvSpPr>
        <p:spPr>
          <a:xfrm>
            <a:off x="4105656" y="448056"/>
            <a:ext cx="441476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6315CEFB-62D7-A4DD-DE16-4D9AEE666955}"/>
              </a:ext>
            </a:extLst>
          </p:cNvPr>
          <p:cNvSpPr txBox="1"/>
          <p:nvPr/>
        </p:nvSpPr>
        <p:spPr>
          <a:xfrm>
            <a:off x="3502152" y="1435608"/>
            <a:ext cx="6867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bg1"/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bg1"/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141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468C7720-595A-4E18-4ACB-BF1D19A2784C}"/>
              </a:ext>
            </a:extLst>
          </p:cNvPr>
          <p:cNvSpPr txBox="1"/>
          <p:nvPr/>
        </p:nvSpPr>
        <p:spPr>
          <a:xfrm>
            <a:off x="4882896" y="448056"/>
            <a:ext cx="441476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6E90CFCF-8B17-D985-F2F7-A922E53FD3A7}"/>
              </a:ext>
            </a:extLst>
          </p:cNvPr>
          <p:cNvSpPr txBox="1"/>
          <p:nvPr/>
        </p:nvSpPr>
        <p:spPr>
          <a:xfrm>
            <a:off x="3639312" y="1271016"/>
            <a:ext cx="6419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bg1"/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bg1"/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3344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8E604899-363D-3BBA-B5EF-E88ACF2F95B1}"/>
              </a:ext>
            </a:extLst>
          </p:cNvPr>
          <p:cNvSpPr txBox="1"/>
          <p:nvPr/>
        </p:nvSpPr>
        <p:spPr>
          <a:xfrm>
            <a:off x="4882896" y="448056"/>
            <a:ext cx="441476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i="0" dirty="0">
                <a:solidFill>
                  <a:schemeClr val="bg1"/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bg1"/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819860C5-ED80-384B-5D50-FFE5F31B5186}"/>
              </a:ext>
            </a:extLst>
          </p:cNvPr>
          <p:cNvSpPr txBox="1"/>
          <p:nvPr/>
        </p:nvSpPr>
        <p:spPr>
          <a:xfrm>
            <a:off x="3639312" y="1271016"/>
            <a:ext cx="641908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solidFill>
                  <a:schemeClr val="bg1"/>
                </a:solidFill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solidFill>
                <a:schemeClr val="bg1"/>
              </a:solidFill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8997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Familjen Grotesk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اربعین</dc:title>
  <dc:creator>Ghalamo.com</dc:creator>
  <dc:description>Ghalamo.com</dc:description>
  <cp:lastModifiedBy>Mohammad Reza Khast Khodaei</cp:lastModifiedBy>
  <cp:revision>4</cp:revision>
  <dcterms:created xsi:type="dcterms:W3CDTF">2026-07-31T15:28:40Z</dcterms:created>
  <dcterms:modified xsi:type="dcterms:W3CDTF">2026-08-03T18:17:38Z</dcterms:modified>
</cp:coreProperties>
</file>